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2"/>
  </p:notesMasterIdLst>
  <p:handoutMasterIdLst>
    <p:handoutMasterId r:id="rId16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4" autoAdjust="0"/>
    <p:restoredTop sz="94660"/>
  </p:normalViewPr>
  <p:slideViewPr>
    <p:cSldViewPr>
      <p:cViewPr varScale="1">
        <p:scale>
          <a:sx n="108" d="100"/>
          <a:sy n="108" d="100"/>
        </p:scale>
        <p:origin x="941" y="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5" d="100"/>
          <a:sy n="115" d="100"/>
        </p:scale>
        <p:origin x="124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F05C5-C2AF-4EC2-BC24-D47DD927141E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3F6AB-E952-4CF4-914F-63987AE41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73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ADA2A-82E3-4004-9449-C1B187EA27AA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01AB2-9829-451F-B8D5-44C04BF65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08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66368" y="1509217"/>
            <a:ext cx="7317105" cy="1916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200" b="1" i="0">
                <a:solidFill>
                  <a:srgbClr val="00AF5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05890" y="2579624"/>
            <a:ext cx="6732219" cy="1442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060435" y="0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5">
                <a:moveTo>
                  <a:pt x="26289" y="0"/>
                </a:moveTo>
                <a:lnTo>
                  <a:pt x="0" y="0"/>
                </a:lnTo>
                <a:lnTo>
                  <a:pt x="1020" y="49749"/>
                </a:lnTo>
                <a:lnTo>
                  <a:pt x="3618" y="99444"/>
                </a:lnTo>
                <a:lnTo>
                  <a:pt x="7790" y="149028"/>
                </a:lnTo>
                <a:lnTo>
                  <a:pt x="13529" y="198449"/>
                </a:lnTo>
                <a:lnTo>
                  <a:pt x="20828" y="247650"/>
                </a:lnTo>
                <a:lnTo>
                  <a:pt x="29642" y="296467"/>
                </a:lnTo>
                <a:lnTo>
                  <a:pt x="39976" y="344875"/>
                </a:lnTo>
                <a:lnTo>
                  <a:pt x="51806" y="392848"/>
                </a:lnTo>
                <a:lnTo>
                  <a:pt x="65107" y="440362"/>
                </a:lnTo>
                <a:lnTo>
                  <a:pt x="79853" y="487390"/>
                </a:lnTo>
                <a:lnTo>
                  <a:pt x="96021" y="533909"/>
                </a:lnTo>
                <a:lnTo>
                  <a:pt x="113584" y="579892"/>
                </a:lnTo>
                <a:lnTo>
                  <a:pt x="132519" y="625316"/>
                </a:lnTo>
                <a:lnTo>
                  <a:pt x="152801" y="670156"/>
                </a:lnTo>
                <a:lnTo>
                  <a:pt x="174404" y="714385"/>
                </a:lnTo>
                <a:lnTo>
                  <a:pt x="197305" y="757980"/>
                </a:lnTo>
                <a:lnTo>
                  <a:pt x="221477" y="800915"/>
                </a:lnTo>
                <a:lnTo>
                  <a:pt x="246897" y="843166"/>
                </a:lnTo>
                <a:lnTo>
                  <a:pt x="273539" y="884707"/>
                </a:lnTo>
                <a:lnTo>
                  <a:pt x="301379" y="925514"/>
                </a:lnTo>
                <a:lnTo>
                  <a:pt x="330392" y="965561"/>
                </a:lnTo>
                <a:lnTo>
                  <a:pt x="360553" y="1004824"/>
                </a:lnTo>
                <a:lnTo>
                  <a:pt x="393034" y="1044679"/>
                </a:lnTo>
                <a:lnTo>
                  <a:pt x="426587" y="1083613"/>
                </a:lnTo>
                <a:lnTo>
                  <a:pt x="461173" y="1121621"/>
                </a:lnTo>
                <a:lnTo>
                  <a:pt x="496754" y="1158698"/>
                </a:lnTo>
                <a:lnTo>
                  <a:pt x="533291" y="1194840"/>
                </a:lnTo>
                <a:lnTo>
                  <a:pt x="570746" y="1230041"/>
                </a:lnTo>
                <a:lnTo>
                  <a:pt x="609080" y="1264298"/>
                </a:lnTo>
                <a:lnTo>
                  <a:pt x="648255" y="1297606"/>
                </a:lnTo>
                <a:lnTo>
                  <a:pt x="688232" y="1329960"/>
                </a:lnTo>
                <a:lnTo>
                  <a:pt x="728973" y="1361355"/>
                </a:lnTo>
                <a:lnTo>
                  <a:pt x="770439" y="1391787"/>
                </a:lnTo>
                <a:lnTo>
                  <a:pt x="812591" y="1421251"/>
                </a:lnTo>
                <a:lnTo>
                  <a:pt x="855392" y="1449742"/>
                </a:lnTo>
                <a:lnTo>
                  <a:pt x="898802" y="1477256"/>
                </a:lnTo>
                <a:lnTo>
                  <a:pt x="942783" y="1503788"/>
                </a:lnTo>
                <a:lnTo>
                  <a:pt x="987298" y="1529334"/>
                </a:lnTo>
                <a:lnTo>
                  <a:pt x="1035192" y="1555416"/>
                </a:lnTo>
                <a:lnTo>
                  <a:pt x="1083564" y="1580261"/>
                </a:lnTo>
                <a:lnTo>
                  <a:pt x="1083564" y="1549908"/>
                </a:lnTo>
                <a:lnTo>
                  <a:pt x="1037785" y="1526168"/>
                </a:lnTo>
                <a:lnTo>
                  <a:pt x="992553" y="1501468"/>
                </a:lnTo>
                <a:lnTo>
                  <a:pt x="947898" y="1475803"/>
                </a:lnTo>
                <a:lnTo>
                  <a:pt x="903851" y="1449171"/>
                </a:lnTo>
                <a:lnTo>
                  <a:pt x="860443" y="1421566"/>
                </a:lnTo>
                <a:lnTo>
                  <a:pt x="817705" y="1392986"/>
                </a:lnTo>
                <a:lnTo>
                  <a:pt x="775668" y="1363425"/>
                </a:lnTo>
                <a:lnTo>
                  <a:pt x="734363" y="1332880"/>
                </a:lnTo>
                <a:lnTo>
                  <a:pt x="693821" y="1301346"/>
                </a:lnTo>
                <a:lnTo>
                  <a:pt x="654073" y="1268821"/>
                </a:lnTo>
                <a:lnTo>
                  <a:pt x="615150" y="1235299"/>
                </a:lnTo>
                <a:lnTo>
                  <a:pt x="577083" y="1200777"/>
                </a:lnTo>
                <a:lnTo>
                  <a:pt x="539903" y="1165251"/>
                </a:lnTo>
                <a:lnTo>
                  <a:pt x="503641" y="1128717"/>
                </a:lnTo>
                <a:lnTo>
                  <a:pt x="468327" y="1091170"/>
                </a:lnTo>
                <a:lnTo>
                  <a:pt x="433994" y="1052608"/>
                </a:lnTo>
                <a:lnTo>
                  <a:pt x="400672" y="1013025"/>
                </a:lnTo>
                <a:lnTo>
                  <a:pt x="368392" y="972418"/>
                </a:lnTo>
                <a:lnTo>
                  <a:pt x="337185" y="930783"/>
                </a:lnTo>
                <a:lnTo>
                  <a:pt x="308554" y="890112"/>
                </a:lnTo>
                <a:lnTo>
                  <a:pt x="281163" y="848526"/>
                </a:lnTo>
                <a:lnTo>
                  <a:pt x="255033" y="806073"/>
                </a:lnTo>
                <a:lnTo>
                  <a:pt x="230188" y="762804"/>
                </a:lnTo>
                <a:lnTo>
                  <a:pt x="206650" y="718768"/>
                </a:lnTo>
                <a:lnTo>
                  <a:pt x="184444" y="674014"/>
                </a:lnTo>
                <a:lnTo>
                  <a:pt x="163592" y="628593"/>
                </a:lnTo>
                <a:lnTo>
                  <a:pt x="144118" y="582555"/>
                </a:lnTo>
                <a:lnTo>
                  <a:pt x="126044" y="535948"/>
                </a:lnTo>
                <a:lnTo>
                  <a:pt x="109394" y="488823"/>
                </a:lnTo>
                <a:lnTo>
                  <a:pt x="94191" y="441229"/>
                </a:lnTo>
                <a:lnTo>
                  <a:pt x="80458" y="393216"/>
                </a:lnTo>
                <a:lnTo>
                  <a:pt x="68217" y="344834"/>
                </a:lnTo>
                <a:lnTo>
                  <a:pt x="57494" y="296133"/>
                </a:lnTo>
                <a:lnTo>
                  <a:pt x="48309" y="247161"/>
                </a:lnTo>
                <a:lnTo>
                  <a:pt x="40687" y="197970"/>
                </a:lnTo>
                <a:lnTo>
                  <a:pt x="34651" y="148609"/>
                </a:lnTo>
                <a:lnTo>
                  <a:pt x="30224" y="99127"/>
                </a:lnTo>
                <a:lnTo>
                  <a:pt x="27429" y="49574"/>
                </a:lnTo>
                <a:lnTo>
                  <a:pt x="26289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3279648" y="0"/>
                </a:moveTo>
                <a:lnTo>
                  <a:pt x="0" y="0"/>
                </a:lnTo>
                <a:lnTo>
                  <a:pt x="0" y="2295144"/>
                </a:lnTo>
                <a:lnTo>
                  <a:pt x="34274" y="2311574"/>
                </a:lnTo>
                <a:lnTo>
                  <a:pt x="125568" y="2347722"/>
                </a:lnTo>
                <a:lnTo>
                  <a:pt x="256585" y="2383869"/>
                </a:lnTo>
                <a:lnTo>
                  <a:pt x="410032" y="2400300"/>
                </a:lnTo>
                <a:lnTo>
                  <a:pt x="455486" y="2398620"/>
                </a:lnTo>
                <a:lnTo>
                  <a:pt x="500954" y="2393276"/>
                </a:lnTo>
                <a:lnTo>
                  <a:pt x="546036" y="2383813"/>
                </a:lnTo>
                <a:lnTo>
                  <a:pt x="590334" y="2369775"/>
                </a:lnTo>
                <a:lnTo>
                  <a:pt x="633446" y="2350706"/>
                </a:lnTo>
                <a:lnTo>
                  <a:pt x="674974" y="2326150"/>
                </a:lnTo>
                <a:lnTo>
                  <a:pt x="714518" y="2295652"/>
                </a:lnTo>
                <a:lnTo>
                  <a:pt x="751678" y="2258756"/>
                </a:lnTo>
                <a:lnTo>
                  <a:pt x="786053" y="2215007"/>
                </a:lnTo>
                <a:lnTo>
                  <a:pt x="822951" y="2150478"/>
                </a:lnTo>
                <a:lnTo>
                  <a:pt x="848552" y="2081360"/>
                </a:lnTo>
                <a:lnTo>
                  <a:pt x="864266" y="2008347"/>
                </a:lnTo>
                <a:lnTo>
                  <a:pt x="871504" y="1932138"/>
                </a:lnTo>
                <a:lnTo>
                  <a:pt x="872385" y="1893053"/>
                </a:lnTo>
                <a:lnTo>
                  <a:pt x="871675" y="1853430"/>
                </a:lnTo>
                <a:lnTo>
                  <a:pt x="869551" y="1813356"/>
                </a:lnTo>
                <a:lnTo>
                  <a:pt x="866189" y="1772918"/>
                </a:lnTo>
                <a:lnTo>
                  <a:pt x="861765" y="1732204"/>
                </a:lnTo>
                <a:lnTo>
                  <a:pt x="856456" y="1691301"/>
                </a:lnTo>
                <a:lnTo>
                  <a:pt x="850438" y="1650295"/>
                </a:lnTo>
                <a:lnTo>
                  <a:pt x="843886" y="1609274"/>
                </a:lnTo>
                <a:lnTo>
                  <a:pt x="836978" y="1568325"/>
                </a:lnTo>
                <a:lnTo>
                  <a:pt x="815874" y="1446782"/>
                </a:lnTo>
                <a:lnTo>
                  <a:pt x="809301" y="1406992"/>
                </a:lnTo>
                <a:lnTo>
                  <a:pt x="803252" y="1367709"/>
                </a:lnTo>
                <a:lnTo>
                  <a:pt x="797904" y="1329021"/>
                </a:lnTo>
                <a:lnTo>
                  <a:pt x="793432" y="1291015"/>
                </a:lnTo>
                <a:lnTo>
                  <a:pt x="787825" y="1217397"/>
                </a:lnTo>
                <a:lnTo>
                  <a:pt x="787041" y="1181958"/>
                </a:lnTo>
                <a:lnTo>
                  <a:pt x="787840" y="1147550"/>
                </a:lnTo>
                <a:lnTo>
                  <a:pt x="794887" y="1082173"/>
                </a:lnTo>
                <a:lnTo>
                  <a:pt x="810376" y="1021962"/>
                </a:lnTo>
                <a:lnTo>
                  <a:pt x="835717" y="967614"/>
                </a:lnTo>
                <a:lnTo>
                  <a:pt x="872319" y="919826"/>
                </a:lnTo>
                <a:lnTo>
                  <a:pt x="921594" y="879294"/>
                </a:lnTo>
                <a:lnTo>
                  <a:pt x="984950" y="846716"/>
                </a:lnTo>
                <a:lnTo>
                  <a:pt x="1022350" y="833627"/>
                </a:lnTo>
                <a:lnTo>
                  <a:pt x="1084030" y="817013"/>
                </a:lnTo>
                <a:lnTo>
                  <a:pt x="1151295" y="802578"/>
                </a:lnTo>
                <a:lnTo>
                  <a:pt x="1223670" y="789946"/>
                </a:lnTo>
                <a:lnTo>
                  <a:pt x="1261624" y="784187"/>
                </a:lnTo>
                <a:lnTo>
                  <a:pt x="1300677" y="778737"/>
                </a:lnTo>
                <a:lnTo>
                  <a:pt x="1340769" y="773549"/>
                </a:lnTo>
                <a:lnTo>
                  <a:pt x="1381842" y="768575"/>
                </a:lnTo>
                <a:lnTo>
                  <a:pt x="1466687" y="759080"/>
                </a:lnTo>
                <a:lnTo>
                  <a:pt x="1738554" y="730819"/>
                </a:lnTo>
                <a:lnTo>
                  <a:pt x="1833367" y="720214"/>
                </a:lnTo>
                <a:lnTo>
                  <a:pt x="1881291" y="714476"/>
                </a:lnTo>
                <a:lnTo>
                  <a:pt x="1929481" y="708385"/>
                </a:lnTo>
                <a:lnTo>
                  <a:pt x="1977878" y="701894"/>
                </a:lnTo>
                <a:lnTo>
                  <a:pt x="2026421" y="694956"/>
                </a:lnTo>
                <a:lnTo>
                  <a:pt x="2075053" y="687522"/>
                </a:lnTo>
                <a:lnTo>
                  <a:pt x="2123712" y="679547"/>
                </a:lnTo>
                <a:lnTo>
                  <a:pt x="2172340" y="670982"/>
                </a:lnTo>
                <a:lnTo>
                  <a:pt x="2220877" y="661781"/>
                </a:lnTo>
                <a:lnTo>
                  <a:pt x="2269263" y="651895"/>
                </a:lnTo>
                <a:lnTo>
                  <a:pt x="2317440" y="641279"/>
                </a:lnTo>
                <a:lnTo>
                  <a:pt x="2365347" y="629884"/>
                </a:lnTo>
                <a:lnTo>
                  <a:pt x="2412925" y="617664"/>
                </a:lnTo>
                <a:lnTo>
                  <a:pt x="2460115" y="604570"/>
                </a:lnTo>
                <a:lnTo>
                  <a:pt x="2506858" y="590557"/>
                </a:lnTo>
                <a:lnTo>
                  <a:pt x="2553093" y="575576"/>
                </a:lnTo>
                <a:lnTo>
                  <a:pt x="2598761" y="559580"/>
                </a:lnTo>
                <a:lnTo>
                  <a:pt x="2643803" y="542522"/>
                </a:lnTo>
                <a:lnTo>
                  <a:pt x="2688159" y="524355"/>
                </a:lnTo>
                <a:lnTo>
                  <a:pt x="2731769" y="505032"/>
                </a:lnTo>
                <a:lnTo>
                  <a:pt x="2774575" y="484504"/>
                </a:lnTo>
                <a:lnTo>
                  <a:pt x="2816517" y="462726"/>
                </a:lnTo>
                <a:lnTo>
                  <a:pt x="2857535" y="439649"/>
                </a:lnTo>
                <a:lnTo>
                  <a:pt x="2897570" y="415227"/>
                </a:lnTo>
                <a:lnTo>
                  <a:pt x="2936563" y="389412"/>
                </a:lnTo>
                <a:lnTo>
                  <a:pt x="2974453" y="362157"/>
                </a:lnTo>
                <a:lnTo>
                  <a:pt x="3011181" y="333414"/>
                </a:lnTo>
                <a:lnTo>
                  <a:pt x="3046688" y="303137"/>
                </a:lnTo>
                <a:lnTo>
                  <a:pt x="3080915" y="271278"/>
                </a:lnTo>
                <a:lnTo>
                  <a:pt x="3113802" y="237789"/>
                </a:lnTo>
                <a:lnTo>
                  <a:pt x="3145289" y="202625"/>
                </a:lnTo>
                <a:lnTo>
                  <a:pt x="3175316" y="165736"/>
                </a:lnTo>
                <a:lnTo>
                  <a:pt x="3203826" y="127077"/>
                </a:lnTo>
                <a:lnTo>
                  <a:pt x="3230757" y="86599"/>
                </a:lnTo>
                <a:lnTo>
                  <a:pt x="3256051" y="44256"/>
                </a:lnTo>
                <a:lnTo>
                  <a:pt x="3279648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062728" y="2910839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3946525" y="0"/>
                </a:moveTo>
                <a:lnTo>
                  <a:pt x="3901567" y="793"/>
                </a:lnTo>
                <a:lnTo>
                  <a:pt x="3854995" y="3189"/>
                </a:lnTo>
                <a:lnTo>
                  <a:pt x="3807035" y="7208"/>
                </a:lnTo>
                <a:lnTo>
                  <a:pt x="3757908" y="12872"/>
                </a:lnTo>
                <a:lnTo>
                  <a:pt x="3707838" y="20202"/>
                </a:lnTo>
                <a:lnTo>
                  <a:pt x="3657049" y="29220"/>
                </a:lnTo>
                <a:lnTo>
                  <a:pt x="3605763" y="39946"/>
                </a:lnTo>
                <a:lnTo>
                  <a:pt x="3554206" y="52403"/>
                </a:lnTo>
                <a:lnTo>
                  <a:pt x="3502599" y="66611"/>
                </a:lnTo>
                <a:lnTo>
                  <a:pt x="3451166" y="82593"/>
                </a:lnTo>
                <a:lnTo>
                  <a:pt x="3400131" y="100369"/>
                </a:lnTo>
                <a:lnTo>
                  <a:pt x="3349718" y="119961"/>
                </a:lnTo>
                <a:lnTo>
                  <a:pt x="3300149" y="141390"/>
                </a:lnTo>
                <a:lnTo>
                  <a:pt x="3251648" y="164678"/>
                </a:lnTo>
                <a:lnTo>
                  <a:pt x="3204438" y="189846"/>
                </a:lnTo>
                <a:lnTo>
                  <a:pt x="3158744" y="216916"/>
                </a:lnTo>
                <a:lnTo>
                  <a:pt x="3120230" y="241860"/>
                </a:lnTo>
                <a:lnTo>
                  <a:pt x="3083473" y="267425"/>
                </a:lnTo>
                <a:lnTo>
                  <a:pt x="3048413" y="293579"/>
                </a:lnTo>
                <a:lnTo>
                  <a:pt x="3014990" y="320294"/>
                </a:lnTo>
                <a:lnTo>
                  <a:pt x="2983145" y="347539"/>
                </a:lnTo>
                <a:lnTo>
                  <a:pt x="2952819" y="375285"/>
                </a:lnTo>
                <a:lnTo>
                  <a:pt x="2923953" y="403502"/>
                </a:lnTo>
                <a:lnTo>
                  <a:pt x="2896486" y="432160"/>
                </a:lnTo>
                <a:lnTo>
                  <a:pt x="2870360" y="461230"/>
                </a:lnTo>
                <a:lnTo>
                  <a:pt x="2845516" y="490681"/>
                </a:lnTo>
                <a:lnTo>
                  <a:pt x="2799433" y="550610"/>
                </a:lnTo>
                <a:lnTo>
                  <a:pt x="2757763" y="611709"/>
                </a:lnTo>
                <a:lnTo>
                  <a:pt x="2720031" y="673740"/>
                </a:lnTo>
                <a:lnTo>
                  <a:pt x="2685763" y="736464"/>
                </a:lnTo>
                <a:lnTo>
                  <a:pt x="2654483" y="799644"/>
                </a:lnTo>
                <a:lnTo>
                  <a:pt x="2625716" y="863042"/>
                </a:lnTo>
                <a:lnTo>
                  <a:pt x="2598989" y="926420"/>
                </a:lnTo>
                <a:lnTo>
                  <a:pt x="2561680" y="1020927"/>
                </a:lnTo>
                <a:lnTo>
                  <a:pt x="2514640" y="1144644"/>
                </a:lnTo>
                <a:lnTo>
                  <a:pt x="2491210" y="1204985"/>
                </a:lnTo>
                <a:lnTo>
                  <a:pt x="2467206" y="1263996"/>
                </a:lnTo>
                <a:lnTo>
                  <a:pt x="2442155" y="1321439"/>
                </a:lnTo>
                <a:lnTo>
                  <a:pt x="2415582" y="1377077"/>
                </a:lnTo>
                <a:lnTo>
                  <a:pt x="2387010" y="1430671"/>
                </a:lnTo>
                <a:lnTo>
                  <a:pt x="2355966" y="1481984"/>
                </a:lnTo>
                <a:lnTo>
                  <a:pt x="2321975" y="1530776"/>
                </a:lnTo>
                <a:lnTo>
                  <a:pt x="2284562" y="1576812"/>
                </a:lnTo>
                <a:lnTo>
                  <a:pt x="2243252" y="1619851"/>
                </a:lnTo>
                <a:lnTo>
                  <a:pt x="2197570" y="1659657"/>
                </a:lnTo>
                <a:lnTo>
                  <a:pt x="2147041" y="1695990"/>
                </a:lnTo>
                <a:lnTo>
                  <a:pt x="2091191" y="1728614"/>
                </a:lnTo>
                <a:lnTo>
                  <a:pt x="2029544" y="1757290"/>
                </a:lnTo>
                <a:lnTo>
                  <a:pt x="1961626" y="1781781"/>
                </a:lnTo>
                <a:lnTo>
                  <a:pt x="1886962" y="1801847"/>
                </a:lnTo>
                <a:lnTo>
                  <a:pt x="1846951" y="1810146"/>
                </a:lnTo>
                <a:lnTo>
                  <a:pt x="1805076" y="1817251"/>
                </a:lnTo>
                <a:lnTo>
                  <a:pt x="1761278" y="1823130"/>
                </a:lnTo>
                <a:lnTo>
                  <a:pt x="1715495" y="1827755"/>
                </a:lnTo>
                <a:lnTo>
                  <a:pt x="1667671" y="1831095"/>
                </a:lnTo>
                <a:lnTo>
                  <a:pt x="1617744" y="1833121"/>
                </a:lnTo>
                <a:lnTo>
                  <a:pt x="1565655" y="1833803"/>
                </a:lnTo>
                <a:lnTo>
                  <a:pt x="1511964" y="1833295"/>
                </a:lnTo>
                <a:lnTo>
                  <a:pt x="1444117" y="1832914"/>
                </a:lnTo>
                <a:lnTo>
                  <a:pt x="1369855" y="1833379"/>
                </a:lnTo>
                <a:lnTo>
                  <a:pt x="1297426" y="1834764"/>
                </a:lnTo>
                <a:lnTo>
                  <a:pt x="1226834" y="1837055"/>
                </a:lnTo>
                <a:lnTo>
                  <a:pt x="1158083" y="1840236"/>
                </a:lnTo>
                <a:lnTo>
                  <a:pt x="1091180" y="1844295"/>
                </a:lnTo>
                <a:lnTo>
                  <a:pt x="1026127" y="1849216"/>
                </a:lnTo>
                <a:lnTo>
                  <a:pt x="962930" y="1854985"/>
                </a:lnTo>
                <a:lnTo>
                  <a:pt x="901594" y="1861588"/>
                </a:lnTo>
                <a:lnTo>
                  <a:pt x="842124" y="1869010"/>
                </a:lnTo>
                <a:lnTo>
                  <a:pt x="784523" y="1877237"/>
                </a:lnTo>
                <a:lnTo>
                  <a:pt x="728797" y="1886254"/>
                </a:lnTo>
                <a:lnTo>
                  <a:pt x="674951" y="1896047"/>
                </a:lnTo>
                <a:lnTo>
                  <a:pt x="622989" y="1906601"/>
                </a:lnTo>
                <a:lnTo>
                  <a:pt x="572916" y="1917903"/>
                </a:lnTo>
                <a:lnTo>
                  <a:pt x="524737" y="1929937"/>
                </a:lnTo>
                <a:lnTo>
                  <a:pt x="478456" y="1942690"/>
                </a:lnTo>
                <a:lnTo>
                  <a:pt x="434078" y="1956146"/>
                </a:lnTo>
                <a:lnTo>
                  <a:pt x="391609" y="1970292"/>
                </a:lnTo>
                <a:lnTo>
                  <a:pt x="351051" y="1985113"/>
                </a:lnTo>
                <a:lnTo>
                  <a:pt x="312411" y="2000595"/>
                </a:lnTo>
                <a:lnTo>
                  <a:pt x="275693" y="2016723"/>
                </a:lnTo>
                <a:lnTo>
                  <a:pt x="240902" y="2033483"/>
                </a:lnTo>
                <a:lnTo>
                  <a:pt x="177119" y="2068840"/>
                </a:lnTo>
                <a:lnTo>
                  <a:pt x="121099" y="2106552"/>
                </a:lnTo>
                <a:lnTo>
                  <a:pt x="72881" y="2146502"/>
                </a:lnTo>
                <a:lnTo>
                  <a:pt x="32502" y="2188576"/>
                </a:lnTo>
                <a:lnTo>
                  <a:pt x="0" y="2232659"/>
                </a:lnTo>
                <a:lnTo>
                  <a:pt x="4081272" y="2232659"/>
                </a:lnTo>
                <a:lnTo>
                  <a:pt x="4081272" y="8509"/>
                </a:lnTo>
                <a:lnTo>
                  <a:pt x="4049930" y="4822"/>
                </a:lnTo>
                <a:lnTo>
                  <a:pt x="4016946" y="2159"/>
                </a:lnTo>
                <a:lnTo>
                  <a:pt x="3982438" y="543"/>
                </a:lnTo>
                <a:lnTo>
                  <a:pt x="3946525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3973156"/>
            <a:ext cx="802005" cy="1170940"/>
          </a:xfrm>
          <a:custGeom>
            <a:avLst/>
            <a:gdLst/>
            <a:ahLst/>
            <a:cxnLst/>
            <a:rect l="l" t="t" r="r" b="b"/>
            <a:pathLst>
              <a:path w="802005" h="1170939">
                <a:moveTo>
                  <a:pt x="0" y="0"/>
                </a:moveTo>
                <a:lnTo>
                  <a:pt x="0" y="22440"/>
                </a:lnTo>
                <a:lnTo>
                  <a:pt x="45872" y="46484"/>
                </a:lnTo>
                <a:lnTo>
                  <a:pt x="90981" y="71837"/>
                </a:lnTo>
                <a:lnTo>
                  <a:pt x="135272" y="98507"/>
                </a:lnTo>
                <a:lnTo>
                  <a:pt x="178686" y="126502"/>
                </a:lnTo>
                <a:lnTo>
                  <a:pt x="221168" y="155830"/>
                </a:lnTo>
                <a:lnTo>
                  <a:pt x="262660" y="186498"/>
                </a:lnTo>
                <a:lnTo>
                  <a:pt x="303106" y="218513"/>
                </a:lnTo>
                <a:lnTo>
                  <a:pt x="342448" y="251882"/>
                </a:lnTo>
                <a:lnTo>
                  <a:pt x="380631" y="286615"/>
                </a:lnTo>
                <a:lnTo>
                  <a:pt x="417597" y="322717"/>
                </a:lnTo>
                <a:lnTo>
                  <a:pt x="453289" y="360196"/>
                </a:lnTo>
                <a:lnTo>
                  <a:pt x="487651" y="399061"/>
                </a:lnTo>
                <a:lnTo>
                  <a:pt x="520626" y="439317"/>
                </a:lnTo>
                <a:lnTo>
                  <a:pt x="552157" y="480974"/>
                </a:lnTo>
                <a:lnTo>
                  <a:pt x="580200" y="521290"/>
                </a:lnTo>
                <a:lnTo>
                  <a:pt x="606601" y="562791"/>
                </a:lnTo>
                <a:lnTo>
                  <a:pt x="631322" y="605389"/>
                </a:lnTo>
                <a:lnTo>
                  <a:pt x="654320" y="648996"/>
                </a:lnTo>
                <a:lnTo>
                  <a:pt x="675558" y="693526"/>
                </a:lnTo>
                <a:lnTo>
                  <a:pt x="694993" y="738891"/>
                </a:lnTo>
                <a:lnTo>
                  <a:pt x="712586" y="785004"/>
                </a:lnTo>
                <a:lnTo>
                  <a:pt x="728296" y="831777"/>
                </a:lnTo>
                <a:lnTo>
                  <a:pt x="742083" y="879123"/>
                </a:lnTo>
                <a:lnTo>
                  <a:pt x="753907" y="926955"/>
                </a:lnTo>
                <a:lnTo>
                  <a:pt x="763727" y="975185"/>
                </a:lnTo>
                <a:lnTo>
                  <a:pt x="771504" y="1023726"/>
                </a:lnTo>
                <a:lnTo>
                  <a:pt x="777196" y="1072491"/>
                </a:lnTo>
                <a:lnTo>
                  <a:pt x="780764" y="1121392"/>
                </a:lnTo>
                <a:lnTo>
                  <a:pt x="782167" y="1170342"/>
                </a:lnTo>
                <a:lnTo>
                  <a:pt x="801624" y="1170342"/>
                </a:lnTo>
                <a:lnTo>
                  <a:pt x="800497" y="1124303"/>
                </a:lnTo>
                <a:lnTo>
                  <a:pt x="797536" y="1078324"/>
                </a:lnTo>
                <a:lnTo>
                  <a:pt x="792767" y="1032497"/>
                </a:lnTo>
                <a:lnTo>
                  <a:pt x="786218" y="986917"/>
                </a:lnTo>
                <a:lnTo>
                  <a:pt x="776655" y="935786"/>
                </a:lnTo>
                <a:lnTo>
                  <a:pt x="764847" y="885279"/>
                </a:lnTo>
                <a:lnTo>
                  <a:pt x="750846" y="835450"/>
                </a:lnTo>
                <a:lnTo>
                  <a:pt x="734705" y="786350"/>
                </a:lnTo>
                <a:lnTo>
                  <a:pt x="716478" y="738033"/>
                </a:lnTo>
                <a:lnTo>
                  <a:pt x="696215" y="690552"/>
                </a:lnTo>
                <a:lnTo>
                  <a:pt x="673971" y="643960"/>
                </a:lnTo>
                <a:lnTo>
                  <a:pt x="649797" y="598309"/>
                </a:lnTo>
                <a:lnTo>
                  <a:pt x="623746" y="553652"/>
                </a:lnTo>
                <a:lnTo>
                  <a:pt x="595872" y="510041"/>
                </a:lnTo>
                <a:lnTo>
                  <a:pt x="566225" y="467531"/>
                </a:lnTo>
                <a:lnTo>
                  <a:pt x="534860" y="426173"/>
                </a:lnTo>
                <a:lnTo>
                  <a:pt x="502653" y="386962"/>
                </a:lnTo>
                <a:lnTo>
                  <a:pt x="469050" y="348967"/>
                </a:lnTo>
                <a:lnTo>
                  <a:pt x="434119" y="312197"/>
                </a:lnTo>
                <a:lnTo>
                  <a:pt x="397928" y="276660"/>
                </a:lnTo>
                <a:lnTo>
                  <a:pt x="360545" y="242363"/>
                </a:lnTo>
                <a:lnTo>
                  <a:pt x="322037" y="209315"/>
                </a:lnTo>
                <a:lnTo>
                  <a:pt x="282472" y="177522"/>
                </a:lnTo>
                <a:lnTo>
                  <a:pt x="241918" y="146994"/>
                </a:lnTo>
                <a:lnTo>
                  <a:pt x="200443" y="117738"/>
                </a:lnTo>
                <a:lnTo>
                  <a:pt x="158115" y="89762"/>
                </a:lnTo>
                <a:lnTo>
                  <a:pt x="115002" y="63074"/>
                </a:lnTo>
                <a:lnTo>
                  <a:pt x="71170" y="37680"/>
                </a:lnTo>
                <a:lnTo>
                  <a:pt x="35788" y="18402"/>
                </a:lnTo>
                <a:lnTo>
                  <a:pt x="0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79" y="297179"/>
            <a:ext cx="8545068" cy="4581144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356615" y="338327"/>
            <a:ext cx="8430895" cy="4467225"/>
          </a:xfrm>
          <a:custGeom>
            <a:avLst/>
            <a:gdLst/>
            <a:ahLst/>
            <a:cxnLst/>
            <a:rect l="l" t="t" r="r" b="b"/>
            <a:pathLst>
              <a:path w="8430895" h="4467225">
                <a:moveTo>
                  <a:pt x="8314816" y="0"/>
                </a:moveTo>
                <a:lnTo>
                  <a:pt x="115912" y="0"/>
                </a:lnTo>
                <a:lnTo>
                  <a:pt x="70792" y="9116"/>
                </a:lnTo>
                <a:lnTo>
                  <a:pt x="33948" y="33972"/>
                </a:lnTo>
                <a:lnTo>
                  <a:pt x="9108" y="70830"/>
                </a:lnTo>
                <a:lnTo>
                  <a:pt x="0" y="115950"/>
                </a:lnTo>
                <a:lnTo>
                  <a:pt x="0" y="4350931"/>
                </a:lnTo>
                <a:lnTo>
                  <a:pt x="9108" y="4396051"/>
                </a:lnTo>
                <a:lnTo>
                  <a:pt x="33948" y="4432895"/>
                </a:lnTo>
                <a:lnTo>
                  <a:pt x="70792" y="4457735"/>
                </a:lnTo>
                <a:lnTo>
                  <a:pt x="115912" y="4466844"/>
                </a:lnTo>
                <a:lnTo>
                  <a:pt x="8314816" y="4466844"/>
                </a:lnTo>
                <a:lnTo>
                  <a:pt x="8359937" y="4457735"/>
                </a:lnTo>
                <a:lnTo>
                  <a:pt x="8396795" y="4432895"/>
                </a:lnTo>
                <a:lnTo>
                  <a:pt x="8421651" y="4396051"/>
                </a:lnTo>
                <a:lnTo>
                  <a:pt x="8430767" y="4350931"/>
                </a:lnTo>
                <a:lnTo>
                  <a:pt x="8430767" y="115950"/>
                </a:lnTo>
                <a:lnTo>
                  <a:pt x="8421651" y="70830"/>
                </a:lnTo>
                <a:lnTo>
                  <a:pt x="8396795" y="33972"/>
                </a:lnTo>
                <a:lnTo>
                  <a:pt x="8359937" y="9116"/>
                </a:lnTo>
                <a:lnTo>
                  <a:pt x="8314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C00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060435" y="0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5">
                <a:moveTo>
                  <a:pt x="26289" y="0"/>
                </a:moveTo>
                <a:lnTo>
                  <a:pt x="0" y="0"/>
                </a:lnTo>
                <a:lnTo>
                  <a:pt x="1020" y="49749"/>
                </a:lnTo>
                <a:lnTo>
                  <a:pt x="3618" y="99444"/>
                </a:lnTo>
                <a:lnTo>
                  <a:pt x="7790" y="149028"/>
                </a:lnTo>
                <a:lnTo>
                  <a:pt x="13529" y="198449"/>
                </a:lnTo>
                <a:lnTo>
                  <a:pt x="20828" y="247650"/>
                </a:lnTo>
                <a:lnTo>
                  <a:pt x="29642" y="296467"/>
                </a:lnTo>
                <a:lnTo>
                  <a:pt x="39976" y="344875"/>
                </a:lnTo>
                <a:lnTo>
                  <a:pt x="51806" y="392848"/>
                </a:lnTo>
                <a:lnTo>
                  <a:pt x="65107" y="440362"/>
                </a:lnTo>
                <a:lnTo>
                  <a:pt x="79853" y="487390"/>
                </a:lnTo>
                <a:lnTo>
                  <a:pt x="96021" y="533909"/>
                </a:lnTo>
                <a:lnTo>
                  <a:pt x="113584" y="579892"/>
                </a:lnTo>
                <a:lnTo>
                  <a:pt x="132519" y="625316"/>
                </a:lnTo>
                <a:lnTo>
                  <a:pt x="152801" y="670156"/>
                </a:lnTo>
                <a:lnTo>
                  <a:pt x="174404" y="714385"/>
                </a:lnTo>
                <a:lnTo>
                  <a:pt x="197305" y="757980"/>
                </a:lnTo>
                <a:lnTo>
                  <a:pt x="221477" y="800915"/>
                </a:lnTo>
                <a:lnTo>
                  <a:pt x="246897" y="843166"/>
                </a:lnTo>
                <a:lnTo>
                  <a:pt x="273539" y="884707"/>
                </a:lnTo>
                <a:lnTo>
                  <a:pt x="301379" y="925514"/>
                </a:lnTo>
                <a:lnTo>
                  <a:pt x="330392" y="965561"/>
                </a:lnTo>
                <a:lnTo>
                  <a:pt x="360553" y="1004824"/>
                </a:lnTo>
                <a:lnTo>
                  <a:pt x="393034" y="1044679"/>
                </a:lnTo>
                <a:lnTo>
                  <a:pt x="426587" y="1083613"/>
                </a:lnTo>
                <a:lnTo>
                  <a:pt x="461173" y="1121621"/>
                </a:lnTo>
                <a:lnTo>
                  <a:pt x="496754" y="1158698"/>
                </a:lnTo>
                <a:lnTo>
                  <a:pt x="533291" y="1194840"/>
                </a:lnTo>
                <a:lnTo>
                  <a:pt x="570746" y="1230041"/>
                </a:lnTo>
                <a:lnTo>
                  <a:pt x="609080" y="1264298"/>
                </a:lnTo>
                <a:lnTo>
                  <a:pt x="648255" y="1297606"/>
                </a:lnTo>
                <a:lnTo>
                  <a:pt x="688232" y="1329960"/>
                </a:lnTo>
                <a:lnTo>
                  <a:pt x="728973" y="1361355"/>
                </a:lnTo>
                <a:lnTo>
                  <a:pt x="770439" y="1391787"/>
                </a:lnTo>
                <a:lnTo>
                  <a:pt x="812591" y="1421251"/>
                </a:lnTo>
                <a:lnTo>
                  <a:pt x="855392" y="1449742"/>
                </a:lnTo>
                <a:lnTo>
                  <a:pt x="898802" y="1477256"/>
                </a:lnTo>
                <a:lnTo>
                  <a:pt x="942783" y="1503788"/>
                </a:lnTo>
                <a:lnTo>
                  <a:pt x="987298" y="1529334"/>
                </a:lnTo>
                <a:lnTo>
                  <a:pt x="1035192" y="1555416"/>
                </a:lnTo>
                <a:lnTo>
                  <a:pt x="1083564" y="1580261"/>
                </a:lnTo>
                <a:lnTo>
                  <a:pt x="1083564" y="1549908"/>
                </a:lnTo>
                <a:lnTo>
                  <a:pt x="1037785" y="1526168"/>
                </a:lnTo>
                <a:lnTo>
                  <a:pt x="992553" y="1501468"/>
                </a:lnTo>
                <a:lnTo>
                  <a:pt x="947898" y="1475803"/>
                </a:lnTo>
                <a:lnTo>
                  <a:pt x="903851" y="1449171"/>
                </a:lnTo>
                <a:lnTo>
                  <a:pt x="860443" y="1421566"/>
                </a:lnTo>
                <a:lnTo>
                  <a:pt x="817705" y="1392986"/>
                </a:lnTo>
                <a:lnTo>
                  <a:pt x="775668" y="1363425"/>
                </a:lnTo>
                <a:lnTo>
                  <a:pt x="734363" y="1332880"/>
                </a:lnTo>
                <a:lnTo>
                  <a:pt x="693821" y="1301346"/>
                </a:lnTo>
                <a:lnTo>
                  <a:pt x="654073" y="1268821"/>
                </a:lnTo>
                <a:lnTo>
                  <a:pt x="615150" y="1235299"/>
                </a:lnTo>
                <a:lnTo>
                  <a:pt x="577083" y="1200777"/>
                </a:lnTo>
                <a:lnTo>
                  <a:pt x="539903" y="1165251"/>
                </a:lnTo>
                <a:lnTo>
                  <a:pt x="503641" y="1128717"/>
                </a:lnTo>
                <a:lnTo>
                  <a:pt x="468327" y="1091170"/>
                </a:lnTo>
                <a:lnTo>
                  <a:pt x="433994" y="1052608"/>
                </a:lnTo>
                <a:lnTo>
                  <a:pt x="400672" y="1013025"/>
                </a:lnTo>
                <a:lnTo>
                  <a:pt x="368392" y="972418"/>
                </a:lnTo>
                <a:lnTo>
                  <a:pt x="337185" y="930783"/>
                </a:lnTo>
                <a:lnTo>
                  <a:pt x="308554" y="890112"/>
                </a:lnTo>
                <a:lnTo>
                  <a:pt x="281163" y="848526"/>
                </a:lnTo>
                <a:lnTo>
                  <a:pt x="255033" y="806073"/>
                </a:lnTo>
                <a:lnTo>
                  <a:pt x="230188" y="762804"/>
                </a:lnTo>
                <a:lnTo>
                  <a:pt x="206650" y="718768"/>
                </a:lnTo>
                <a:lnTo>
                  <a:pt x="184444" y="674014"/>
                </a:lnTo>
                <a:lnTo>
                  <a:pt x="163592" y="628593"/>
                </a:lnTo>
                <a:lnTo>
                  <a:pt x="144118" y="582555"/>
                </a:lnTo>
                <a:lnTo>
                  <a:pt x="126044" y="535948"/>
                </a:lnTo>
                <a:lnTo>
                  <a:pt x="109394" y="488823"/>
                </a:lnTo>
                <a:lnTo>
                  <a:pt x="94191" y="441229"/>
                </a:lnTo>
                <a:lnTo>
                  <a:pt x="80458" y="393216"/>
                </a:lnTo>
                <a:lnTo>
                  <a:pt x="68217" y="344834"/>
                </a:lnTo>
                <a:lnTo>
                  <a:pt x="57494" y="296133"/>
                </a:lnTo>
                <a:lnTo>
                  <a:pt x="48309" y="247161"/>
                </a:lnTo>
                <a:lnTo>
                  <a:pt x="40687" y="197970"/>
                </a:lnTo>
                <a:lnTo>
                  <a:pt x="34651" y="148609"/>
                </a:lnTo>
                <a:lnTo>
                  <a:pt x="30224" y="99127"/>
                </a:lnTo>
                <a:lnTo>
                  <a:pt x="27429" y="49574"/>
                </a:lnTo>
                <a:lnTo>
                  <a:pt x="26289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3279648" y="0"/>
                </a:moveTo>
                <a:lnTo>
                  <a:pt x="0" y="0"/>
                </a:lnTo>
                <a:lnTo>
                  <a:pt x="0" y="2295144"/>
                </a:lnTo>
                <a:lnTo>
                  <a:pt x="34274" y="2311574"/>
                </a:lnTo>
                <a:lnTo>
                  <a:pt x="125568" y="2347722"/>
                </a:lnTo>
                <a:lnTo>
                  <a:pt x="256585" y="2383869"/>
                </a:lnTo>
                <a:lnTo>
                  <a:pt x="410032" y="2400300"/>
                </a:lnTo>
                <a:lnTo>
                  <a:pt x="455486" y="2398620"/>
                </a:lnTo>
                <a:lnTo>
                  <a:pt x="500954" y="2393276"/>
                </a:lnTo>
                <a:lnTo>
                  <a:pt x="546036" y="2383813"/>
                </a:lnTo>
                <a:lnTo>
                  <a:pt x="590334" y="2369775"/>
                </a:lnTo>
                <a:lnTo>
                  <a:pt x="633446" y="2350706"/>
                </a:lnTo>
                <a:lnTo>
                  <a:pt x="674974" y="2326150"/>
                </a:lnTo>
                <a:lnTo>
                  <a:pt x="714518" y="2295652"/>
                </a:lnTo>
                <a:lnTo>
                  <a:pt x="751678" y="2258756"/>
                </a:lnTo>
                <a:lnTo>
                  <a:pt x="786053" y="2215007"/>
                </a:lnTo>
                <a:lnTo>
                  <a:pt x="822951" y="2150478"/>
                </a:lnTo>
                <a:lnTo>
                  <a:pt x="848552" y="2081360"/>
                </a:lnTo>
                <a:lnTo>
                  <a:pt x="864266" y="2008347"/>
                </a:lnTo>
                <a:lnTo>
                  <a:pt x="871504" y="1932138"/>
                </a:lnTo>
                <a:lnTo>
                  <a:pt x="872385" y="1893053"/>
                </a:lnTo>
                <a:lnTo>
                  <a:pt x="871675" y="1853430"/>
                </a:lnTo>
                <a:lnTo>
                  <a:pt x="869551" y="1813356"/>
                </a:lnTo>
                <a:lnTo>
                  <a:pt x="866189" y="1772918"/>
                </a:lnTo>
                <a:lnTo>
                  <a:pt x="861765" y="1732204"/>
                </a:lnTo>
                <a:lnTo>
                  <a:pt x="856456" y="1691301"/>
                </a:lnTo>
                <a:lnTo>
                  <a:pt x="850438" y="1650295"/>
                </a:lnTo>
                <a:lnTo>
                  <a:pt x="843886" y="1609274"/>
                </a:lnTo>
                <a:lnTo>
                  <a:pt x="836978" y="1568325"/>
                </a:lnTo>
                <a:lnTo>
                  <a:pt x="815874" y="1446782"/>
                </a:lnTo>
                <a:lnTo>
                  <a:pt x="809301" y="1406992"/>
                </a:lnTo>
                <a:lnTo>
                  <a:pt x="803252" y="1367709"/>
                </a:lnTo>
                <a:lnTo>
                  <a:pt x="797904" y="1329021"/>
                </a:lnTo>
                <a:lnTo>
                  <a:pt x="793432" y="1291015"/>
                </a:lnTo>
                <a:lnTo>
                  <a:pt x="787825" y="1217397"/>
                </a:lnTo>
                <a:lnTo>
                  <a:pt x="787041" y="1181958"/>
                </a:lnTo>
                <a:lnTo>
                  <a:pt x="787840" y="1147550"/>
                </a:lnTo>
                <a:lnTo>
                  <a:pt x="794887" y="1082173"/>
                </a:lnTo>
                <a:lnTo>
                  <a:pt x="810376" y="1021962"/>
                </a:lnTo>
                <a:lnTo>
                  <a:pt x="835717" y="967614"/>
                </a:lnTo>
                <a:lnTo>
                  <a:pt x="872319" y="919826"/>
                </a:lnTo>
                <a:lnTo>
                  <a:pt x="921594" y="879294"/>
                </a:lnTo>
                <a:lnTo>
                  <a:pt x="984950" y="846716"/>
                </a:lnTo>
                <a:lnTo>
                  <a:pt x="1022350" y="833627"/>
                </a:lnTo>
                <a:lnTo>
                  <a:pt x="1084030" y="817013"/>
                </a:lnTo>
                <a:lnTo>
                  <a:pt x="1151295" y="802578"/>
                </a:lnTo>
                <a:lnTo>
                  <a:pt x="1223670" y="789946"/>
                </a:lnTo>
                <a:lnTo>
                  <a:pt x="1261624" y="784187"/>
                </a:lnTo>
                <a:lnTo>
                  <a:pt x="1300677" y="778737"/>
                </a:lnTo>
                <a:lnTo>
                  <a:pt x="1340769" y="773549"/>
                </a:lnTo>
                <a:lnTo>
                  <a:pt x="1381842" y="768575"/>
                </a:lnTo>
                <a:lnTo>
                  <a:pt x="1466687" y="759080"/>
                </a:lnTo>
                <a:lnTo>
                  <a:pt x="1738554" y="730819"/>
                </a:lnTo>
                <a:lnTo>
                  <a:pt x="1833367" y="720214"/>
                </a:lnTo>
                <a:lnTo>
                  <a:pt x="1881291" y="714476"/>
                </a:lnTo>
                <a:lnTo>
                  <a:pt x="1929481" y="708385"/>
                </a:lnTo>
                <a:lnTo>
                  <a:pt x="1977878" y="701894"/>
                </a:lnTo>
                <a:lnTo>
                  <a:pt x="2026421" y="694956"/>
                </a:lnTo>
                <a:lnTo>
                  <a:pt x="2075053" y="687522"/>
                </a:lnTo>
                <a:lnTo>
                  <a:pt x="2123712" y="679547"/>
                </a:lnTo>
                <a:lnTo>
                  <a:pt x="2172340" y="670982"/>
                </a:lnTo>
                <a:lnTo>
                  <a:pt x="2220877" y="661781"/>
                </a:lnTo>
                <a:lnTo>
                  <a:pt x="2269263" y="651895"/>
                </a:lnTo>
                <a:lnTo>
                  <a:pt x="2317440" y="641279"/>
                </a:lnTo>
                <a:lnTo>
                  <a:pt x="2365347" y="629884"/>
                </a:lnTo>
                <a:lnTo>
                  <a:pt x="2412925" y="617664"/>
                </a:lnTo>
                <a:lnTo>
                  <a:pt x="2460115" y="604570"/>
                </a:lnTo>
                <a:lnTo>
                  <a:pt x="2506858" y="590557"/>
                </a:lnTo>
                <a:lnTo>
                  <a:pt x="2553093" y="575576"/>
                </a:lnTo>
                <a:lnTo>
                  <a:pt x="2598761" y="559580"/>
                </a:lnTo>
                <a:lnTo>
                  <a:pt x="2643803" y="542522"/>
                </a:lnTo>
                <a:lnTo>
                  <a:pt x="2688159" y="524355"/>
                </a:lnTo>
                <a:lnTo>
                  <a:pt x="2731769" y="505032"/>
                </a:lnTo>
                <a:lnTo>
                  <a:pt x="2774575" y="484504"/>
                </a:lnTo>
                <a:lnTo>
                  <a:pt x="2816517" y="462726"/>
                </a:lnTo>
                <a:lnTo>
                  <a:pt x="2857535" y="439649"/>
                </a:lnTo>
                <a:lnTo>
                  <a:pt x="2897570" y="415227"/>
                </a:lnTo>
                <a:lnTo>
                  <a:pt x="2936563" y="389412"/>
                </a:lnTo>
                <a:lnTo>
                  <a:pt x="2974453" y="362157"/>
                </a:lnTo>
                <a:lnTo>
                  <a:pt x="3011181" y="333414"/>
                </a:lnTo>
                <a:lnTo>
                  <a:pt x="3046688" y="303137"/>
                </a:lnTo>
                <a:lnTo>
                  <a:pt x="3080915" y="271278"/>
                </a:lnTo>
                <a:lnTo>
                  <a:pt x="3113802" y="237789"/>
                </a:lnTo>
                <a:lnTo>
                  <a:pt x="3145289" y="202625"/>
                </a:lnTo>
                <a:lnTo>
                  <a:pt x="3175316" y="165736"/>
                </a:lnTo>
                <a:lnTo>
                  <a:pt x="3203826" y="127077"/>
                </a:lnTo>
                <a:lnTo>
                  <a:pt x="3230757" y="86599"/>
                </a:lnTo>
                <a:lnTo>
                  <a:pt x="3256051" y="44256"/>
                </a:lnTo>
                <a:lnTo>
                  <a:pt x="3279648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062728" y="2910839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3946525" y="0"/>
                </a:moveTo>
                <a:lnTo>
                  <a:pt x="3901567" y="793"/>
                </a:lnTo>
                <a:lnTo>
                  <a:pt x="3854995" y="3189"/>
                </a:lnTo>
                <a:lnTo>
                  <a:pt x="3807035" y="7208"/>
                </a:lnTo>
                <a:lnTo>
                  <a:pt x="3757908" y="12872"/>
                </a:lnTo>
                <a:lnTo>
                  <a:pt x="3707838" y="20202"/>
                </a:lnTo>
                <a:lnTo>
                  <a:pt x="3657049" y="29220"/>
                </a:lnTo>
                <a:lnTo>
                  <a:pt x="3605763" y="39946"/>
                </a:lnTo>
                <a:lnTo>
                  <a:pt x="3554206" y="52403"/>
                </a:lnTo>
                <a:lnTo>
                  <a:pt x="3502599" y="66611"/>
                </a:lnTo>
                <a:lnTo>
                  <a:pt x="3451166" y="82593"/>
                </a:lnTo>
                <a:lnTo>
                  <a:pt x="3400131" y="100369"/>
                </a:lnTo>
                <a:lnTo>
                  <a:pt x="3349718" y="119961"/>
                </a:lnTo>
                <a:lnTo>
                  <a:pt x="3300149" y="141390"/>
                </a:lnTo>
                <a:lnTo>
                  <a:pt x="3251648" y="164678"/>
                </a:lnTo>
                <a:lnTo>
                  <a:pt x="3204438" y="189846"/>
                </a:lnTo>
                <a:lnTo>
                  <a:pt x="3158744" y="216916"/>
                </a:lnTo>
                <a:lnTo>
                  <a:pt x="3120230" y="241860"/>
                </a:lnTo>
                <a:lnTo>
                  <a:pt x="3083473" y="267425"/>
                </a:lnTo>
                <a:lnTo>
                  <a:pt x="3048413" y="293579"/>
                </a:lnTo>
                <a:lnTo>
                  <a:pt x="3014990" y="320294"/>
                </a:lnTo>
                <a:lnTo>
                  <a:pt x="2983145" y="347539"/>
                </a:lnTo>
                <a:lnTo>
                  <a:pt x="2952819" y="375285"/>
                </a:lnTo>
                <a:lnTo>
                  <a:pt x="2923953" y="403502"/>
                </a:lnTo>
                <a:lnTo>
                  <a:pt x="2896486" y="432160"/>
                </a:lnTo>
                <a:lnTo>
                  <a:pt x="2870360" y="461230"/>
                </a:lnTo>
                <a:lnTo>
                  <a:pt x="2845516" y="490681"/>
                </a:lnTo>
                <a:lnTo>
                  <a:pt x="2799433" y="550610"/>
                </a:lnTo>
                <a:lnTo>
                  <a:pt x="2757763" y="611709"/>
                </a:lnTo>
                <a:lnTo>
                  <a:pt x="2720031" y="673740"/>
                </a:lnTo>
                <a:lnTo>
                  <a:pt x="2685763" y="736464"/>
                </a:lnTo>
                <a:lnTo>
                  <a:pt x="2654483" y="799644"/>
                </a:lnTo>
                <a:lnTo>
                  <a:pt x="2625716" y="863042"/>
                </a:lnTo>
                <a:lnTo>
                  <a:pt x="2598989" y="926420"/>
                </a:lnTo>
                <a:lnTo>
                  <a:pt x="2561680" y="1020927"/>
                </a:lnTo>
                <a:lnTo>
                  <a:pt x="2514640" y="1144644"/>
                </a:lnTo>
                <a:lnTo>
                  <a:pt x="2491210" y="1204985"/>
                </a:lnTo>
                <a:lnTo>
                  <a:pt x="2467206" y="1263996"/>
                </a:lnTo>
                <a:lnTo>
                  <a:pt x="2442155" y="1321439"/>
                </a:lnTo>
                <a:lnTo>
                  <a:pt x="2415582" y="1377077"/>
                </a:lnTo>
                <a:lnTo>
                  <a:pt x="2387010" y="1430671"/>
                </a:lnTo>
                <a:lnTo>
                  <a:pt x="2355966" y="1481984"/>
                </a:lnTo>
                <a:lnTo>
                  <a:pt x="2321975" y="1530776"/>
                </a:lnTo>
                <a:lnTo>
                  <a:pt x="2284562" y="1576812"/>
                </a:lnTo>
                <a:lnTo>
                  <a:pt x="2243252" y="1619851"/>
                </a:lnTo>
                <a:lnTo>
                  <a:pt x="2197570" y="1659657"/>
                </a:lnTo>
                <a:lnTo>
                  <a:pt x="2147041" y="1695990"/>
                </a:lnTo>
                <a:lnTo>
                  <a:pt x="2091191" y="1728614"/>
                </a:lnTo>
                <a:lnTo>
                  <a:pt x="2029544" y="1757290"/>
                </a:lnTo>
                <a:lnTo>
                  <a:pt x="1961626" y="1781781"/>
                </a:lnTo>
                <a:lnTo>
                  <a:pt x="1886962" y="1801847"/>
                </a:lnTo>
                <a:lnTo>
                  <a:pt x="1846951" y="1810146"/>
                </a:lnTo>
                <a:lnTo>
                  <a:pt x="1805076" y="1817251"/>
                </a:lnTo>
                <a:lnTo>
                  <a:pt x="1761278" y="1823130"/>
                </a:lnTo>
                <a:lnTo>
                  <a:pt x="1715495" y="1827755"/>
                </a:lnTo>
                <a:lnTo>
                  <a:pt x="1667671" y="1831095"/>
                </a:lnTo>
                <a:lnTo>
                  <a:pt x="1617744" y="1833121"/>
                </a:lnTo>
                <a:lnTo>
                  <a:pt x="1565655" y="1833803"/>
                </a:lnTo>
                <a:lnTo>
                  <a:pt x="1511964" y="1833295"/>
                </a:lnTo>
                <a:lnTo>
                  <a:pt x="1444117" y="1832914"/>
                </a:lnTo>
                <a:lnTo>
                  <a:pt x="1369855" y="1833379"/>
                </a:lnTo>
                <a:lnTo>
                  <a:pt x="1297426" y="1834764"/>
                </a:lnTo>
                <a:lnTo>
                  <a:pt x="1226834" y="1837055"/>
                </a:lnTo>
                <a:lnTo>
                  <a:pt x="1158083" y="1840236"/>
                </a:lnTo>
                <a:lnTo>
                  <a:pt x="1091180" y="1844295"/>
                </a:lnTo>
                <a:lnTo>
                  <a:pt x="1026127" y="1849216"/>
                </a:lnTo>
                <a:lnTo>
                  <a:pt x="962930" y="1854985"/>
                </a:lnTo>
                <a:lnTo>
                  <a:pt x="901594" y="1861588"/>
                </a:lnTo>
                <a:lnTo>
                  <a:pt x="842124" y="1869010"/>
                </a:lnTo>
                <a:lnTo>
                  <a:pt x="784523" y="1877237"/>
                </a:lnTo>
                <a:lnTo>
                  <a:pt x="728797" y="1886254"/>
                </a:lnTo>
                <a:lnTo>
                  <a:pt x="674951" y="1896047"/>
                </a:lnTo>
                <a:lnTo>
                  <a:pt x="622989" y="1906601"/>
                </a:lnTo>
                <a:lnTo>
                  <a:pt x="572916" y="1917903"/>
                </a:lnTo>
                <a:lnTo>
                  <a:pt x="524737" y="1929937"/>
                </a:lnTo>
                <a:lnTo>
                  <a:pt x="478456" y="1942690"/>
                </a:lnTo>
                <a:lnTo>
                  <a:pt x="434078" y="1956146"/>
                </a:lnTo>
                <a:lnTo>
                  <a:pt x="391609" y="1970292"/>
                </a:lnTo>
                <a:lnTo>
                  <a:pt x="351051" y="1985113"/>
                </a:lnTo>
                <a:lnTo>
                  <a:pt x="312411" y="2000595"/>
                </a:lnTo>
                <a:lnTo>
                  <a:pt x="275693" y="2016723"/>
                </a:lnTo>
                <a:lnTo>
                  <a:pt x="240902" y="2033483"/>
                </a:lnTo>
                <a:lnTo>
                  <a:pt x="177119" y="2068840"/>
                </a:lnTo>
                <a:lnTo>
                  <a:pt x="121099" y="2106552"/>
                </a:lnTo>
                <a:lnTo>
                  <a:pt x="72881" y="2146502"/>
                </a:lnTo>
                <a:lnTo>
                  <a:pt x="32502" y="2188576"/>
                </a:lnTo>
                <a:lnTo>
                  <a:pt x="0" y="2232659"/>
                </a:lnTo>
                <a:lnTo>
                  <a:pt x="4081272" y="2232659"/>
                </a:lnTo>
                <a:lnTo>
                  <a:pt x="4081272" y="8509"/>
                </a:lnTo>
                <a:lnTo>
                  <a:pt x="4049930" y="4822"/>
                </a:lnTo>
                <a:lnTo>
                  <a:pt x="4016946" y="2159"/>
                </a:lnTo>
                <a:lnTo>
                  <a:pt x="3982438" y="543"/>
                </a:lnTo>
                <a:lnTo>
                  <a:pt x="3946525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3973156"/>
            <a:ext cx="802005" cy="1170940"/>
          </a:xfrm>
          <a:custGeom>
            <a:avLst/>
            <a:gdLst/>
            <a:ahLst/>
            <a:cxnLst/>
            <a:rect l="l" t="t" r="r" b="b"/>
            <a:pathLst>
              <a:path w="802005" h="1170939">
                <a:moveTo>
                  <a:pt x="0" y="0"/>
                </a:moveTo>
                <a:lnTo>
                  <a:pt x="0" y="22440"/>
                </a:lnTo>
                <a:lnTo>
                  <a:pt x="45872" y="46484"/>
                </a:lnTo>
                <a:lnTo>
                  <a:pt x="90981" y="71837"/>
                </a:lnTo>
                <a:lnTo>
                  <a:pt x="135272" y="98507"/>
                </a:lnTo>
                <a:lnTo>
                  <a:pt x="178686" y="126502"/>
                </a:lnTo>
                <a:lnTo>
                  <a:pt x="221168" y="155830"/>
                </a:lnTo>
                <a:lnTo>
                  <a:pt x="262660" y="186498"/>
                </a:lnTo>
                <a:lnTo>
                  <a:pt x="303106" y="218513"/>
                </a:lnTo>
                <a:lnTo>
                  <a:pt x="342448" y="251882"/>
                </a:lnTo>
                <a:lnTo>
                  <a:pt x="380631" y="286615"/>
                </a:lnTo>
                <a:lnTo>
                  <a:pt x="417597" y="322717"/>
                </a:lnTo>
                <a:lnTo>
                  <a:pt x="453289" y="360196"/>
                </a:lnTo>
                <a:lnTo>
                  <a:pt x="487651" y="399061"/>
                </a:lnTo>
                <a:lnTo>
                  <a:pt x="520626" y="439317"/>
                </a:lnTo>
                <a:lnTo>
                  <a:pt x="552157" y="480974"/>
                </a:lnTo>
                <a:lnTo>
                  <a:pt x="580200" y="521290"/>
                </a:lnTo>
                <a:lnTo>
                  <a:pt x="606601" y="562791"/>
                </a:lnTo>
                <a:lnTo>
                  <a:pt x="631322" y="605389"/>
                </a:lnTo>
                <a:lnTo>
                  <a:pt x="654320" y="648996"/>
                </a:lnTo>
                <a:lnTo>
                  <a:pt x="675558" y="693526"/>
                </a:lnTo>
                <a:lnTo>
                  <a:pt x="694993" y="738891"/>
                </a:lnTo>
                <a:lnTo>
                  <a:pt x="712586" y="785004"/>
                </a:lnTo>
                <a:lnTo>
                  <a:pt x="728296" y="831777"/>
                </a:lnTo>
                <a:lnTo>
                  <a:pt x="742083" y="879123"/>
                </a:lnTo>
                <a:lnTo>
                  <a:pt x="753907" y="926955"/>
                </a:lnTo>
                <a:lnTo>
                  <a:pt x="763727" y="975185"/>
                </a:lnTo>
                <a:lnTo>
                  <a:pt x="771504" y="1023726"/>
                </a:lnTo>
                <a:lnTo>
                  <a:pt x="777196" y="1072491"/>
                </a:lnTo>
                <a:lnTo>
                  <a:pt x="780764" y="1121392"/>
                </a:lnTo>
                <a:lnTo>
                  <a:pt x="782167" y="1170342"/>
                </a:lnTo>
                <a:lnTo>
                  <a:pt x="801624" y="1170342"/>
                </a:lnTo>
                <a:lnTo>
                  <a:pt x="800497" y="1124303"/>
                </a:lnTo>
                <a:lnTo>
                  <a:pt x="797536" y="1078324"/>
                </a:lnTo>
                <a:lnTo>
                  <a:pt x="792767" y="1032497"/>
                </a:lnTo>
                <a:lnTo>
                  <a:pt x="786218" y="986917"/>
                </a:lnTo>
                <a:lnTo>
                  <a:pt x="776655" y="935786"/>
                </a:lnTo>
                <a:lnTo>
                  <a:pt x="764847" y="885279"/>
                </a:lnTo>
                <a:lnTo>
                  <a:pt x="750846" y="835450"/>
                </a:lnTo>
                <a:lnTo>
                  <a:pt x="734705" y="786350"/>
                </a:lnTo>
                <a:lnTo>
                  <a:pt x="716478" y="738033"/>
                </a:lnTo>
                <a:lnTo>
                  <a:pt x="696215" y="690552"/>
                </a:lnTo>
                <a:lnTo>
                  <a:pt x="673971" y="643960"/>
                </a:lnTo>
                <a:lnTo>
                  <a:pt x="649797" y="598309"/>
                </a:lnTo>
                <a:lnTo>
                  <a:pt x="623746" y="553652"/>
                </a:lnTo>
                <a:lnTo>
                  <a:pt x="595872" y="510041"/>
                </a:lnTo>
                <a:lnTo>
                  <a:pt x="566225" y="467531"/>
                </a:lnTo>
                <a:lnTo>
                  <a:pt x="534860" y="426173"/>
                </a:lnTo>
                <a:lnTo>
                  <a:pt x="502653" y="386962"/>
                </a:lnTo>
                <a:lnTo>
                  <a:pt x="469050" y="348967"/>
                </a:lnTo>
                <a:lnTo>
                  <a:pt x="434119" y="312197"/>
                </a:lnTo>
                <a:lnTo>
                  <a:pt x="397928" y="276660"/>
                </a:lnTo>
                <a:lnTo>
                  <a:pt x="360545" y="242363"/>
                </a:lnTo>
                <a:lnTo>
                  <a:pt x="322037" y="209315"/>
                </a:lnTo>
                <a:lnTo>
                  <a:pt x="282472" y="177522"/>
                </a:lnTo>
                <a:lnTo>
                  <a:pt x="241918" y="146994"/>
                </a:lnTo>
                <a:lnTo>
                  <a:pt x="200443" y="117738"/>
                </a:lnTo>
                <a:lnTo>
                  <a:pt x="158115" y="89762"/>
                </a:lnTo>
                <a:lnTo>
                  <a:pt x="115002" y="63074"/>
                </a:lnTo>
                <a:lnTo>
                  <a:pt x="71170" y="37680"/>
                </a:lnTo>
                <a:lnTo>
                  <a:pt x="35788" y="18402"/>
                </a:lnTo>
                <a:lnTo>
                  <a:pt x="0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79" y="297179"/>
            <a:ext cx="8545068" cy="4581144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356615" y="338327"/>
            <a:ext cx="8430895" cy="4467225"/>
          </a:xfrm>
          <a:custGeom>
            <a:avLst/>
            <a:gdLst/>
            <a:ahLst/>
            <a:cxnLst/>
            <a:rect l="l" t="t" r="r" b="b"/>
            <a:pathLst>
              <a:path w="8430895" h="4467225">
                <a:moveTo>
                  <a:pt x="8314816" y="0"/>
                </a:moveTo>
                <a:lnTo>
                  <a:pt x="115912" y="0"/>
                </a:lnTo>
                <a:lnTo>
                  <a:pt x="70792" y="9116"/>
                </a:lnTo>
                <a:lnTo>
                  <a:pt x="33948" y="33972"/>
                </a:lnTo>
                <a:lnTo>
                  <a:pt x="9108" y="70830"/>
                </a:lnTo>
                <a:lnTo>
                  <a:pt x="0" y="115950"/>
                </a:lnTo>
                <a:lnTo>
                  <a:pt x="0" y="4350931"/>
                </a:lnTo>
                <a:lnTo>
                  <a:pt x="9108" y="4396051"/>
                </a:lnTo>
                <a:lnTo>
                  <a:pt x="33948" y="4432895"/>
                </a:lnTo>
                <a:lnTo>
                  <a:pt x="70792" y="4457735"/>
                </a:lnTo>
                <a:lnTo>
                  <a:pt x="115912" y="4466844"/>
                </a:lnTo>
                <a:lnTo>
                  <a:pt x="8314816" y="4466844"/>
                </a:lnTo>
                <a:lnTo>
                  <a:pt x="8359937" y="4457735"/>
                </a:lnTo>
                <a:lnTo>
                  <a:pt x="8396795" y="4432895"/>
                </a:lnTo>
                <a:lnTo>
                  <a:pt x="8421651" y="4396051"/>
                </a:lnTo>
                <a:lnTo>
                  <a:pt x="8430767" y="4350931"/>
                </a:lnTo>
                <a:lnTo>
                  <a:pt x="8430767" y="115950"/>
                </a:lnTo>
                <a:lnTo>
                  <a:pt x="8421651" y="70830"/>
                </a:lnTo>
                <a:lnTo>
                  <a:pt x="8396795" y="33972"/>
                </a:lnTo>
                <a:lnTo>
                  <a:pt x="8359937" y="9116"/>
                </a:lnTo>
                <a:lnTo>
                  <a:pt x="8314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C00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C00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060435" y="0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5">
                <a:moveTo>
                  <a:pt x="26289" y="0"/>
                </a:moveTo>
                <a:lnTo>
                  <a:pt x="0" y="0"/>
                </a:lnTo>
                <a:lnTo>
                  <a:pt x="1020" y="49749"/>
                </a:lnTo>
                <a:lnTo>
                  <a:pt x="3618" y="99444"/>
                </a:lnTo>
                <a:lnTo>
                  <a:pt x="7790" y="149028"/>
                </a:lnTo>
                <a:lnTo>
                  <a:pt x="13529" y="198449"/>
                </a:lnTo>
                <a:lnTo>
                  <a:pt x="20828" y="247650"/>
                </a:lnTo>
                <a:lnTo>
                  <a:pt x="29642" y="296467"/>
                </a:lnTo>
                <a:lnTo>
                  <a:pt x="39976" y="344875"/>
                </a:lnTo>
                <a:lnTo>
                  <a:pt x="51806" y="392848"/>
                </a:lnTo>
                <a:lnTo>
                  <a:pt x="65107" y="440362"/>
                </a:lnTo>
                <a:lnTo>
                  <a:pt x="79853" y="487390"/>
                </a:lnTo>
                <a:lnTo>
                  <a:pt x="96021" y="533909"/>
                </a:lnTo>
                <a:lnTo>
                  <a:pt x="113584" y="579892"/>
                </a:lnTo>
                <a:lnTo>
                  <a:pt x="132519" y="625316"/>
                </a:lnTo>
                <a:lnTo>
                  <a:pt x="152801" y="670156"/>
                </a:lnTo>
                <a:lnTo>
                  <a:pt x="174404" y="714385"/>
                </a:lnTo>
                <a:lnTo>
                  <a:pt x="197305" y="757980"/>
                </a:lnTo>
                <a:lnTo>
                  <a:pt x="221477" y="800915"/>
                </a:lnTo>
                <a:lnTo>
                  <a:pt x="246897" y="843166"/>
                </a:lnTo>
                <a:lnTo>
                  <a:pt x="273539" y="884707"/>
                </a:lnTo>
                <a:lnTo>
                  <a:pt x="301379" y="925514"/>
                </a:lnTo>
                <a:lnTo>
                  <a:pt x="330392" y="965561"/>
                </a:lnTo>
                <a:lnTo>
                  <a:pt x="360553" y="1004824"/>
                </a:lnTo>
                <a:lnTo>
                  <a:pt x="393034" y="1044679"/>
                </a:lnTo>
                <a:lnTo>
                  <a:pt x="426587" y="1083613"/>
                </a:lnTo>
                <a:lnTo>
                  <a:pt x="461173" y="1121621"/>
                </a:lnTo>
                <a:lnTo>
                  <a:pt x="496754" y="1158698"/>
                </a:lnTo>
                <a:lnTo>
                  <a:pt x="533291" y="1194840"/>
                </a:lnTo>
                <a:lnTo>
                  <a:pt x="570746" y="1230041"/>
                </a:lnTo>
                <a:lnTo>
                  <a:pt x="609080" y="1264298"/>
                </a:lnTo>
                <a:lnTo>
                  <a:pt x="648255" y="1297606"/>
                </a:lnTo>
                <a:lnTo>
                  <a:pt x="688232" y="1329960"/>
                </a:lnTo>
                <a:lnTo>
                  <a:pt x="728973" y="1361355"/>
                </a:lnTo>
                <a:lnTo>
                  <a:pt x="770439" y="1391787"/>
                </a:lnTo>
                <a:lnTo>
                  <a:pt x="812591" y="1421251"/>
                </a:lnTo>
                <a:lnTo>
                  <a:pt x="855392" y="1449742"/>
                </a:lnTo>
                <a:lnTo>
                  <a:pt x="898802" y="1477256"/>
                </a:lnTo>
                <a:lnTo>
                  <a:pt x="942783" y="1503788"/>
                </a:lnTo>
                <a:lnTo>
                  <a:pt x="987298" y="1529334"/>
                </a:lnTo>
                <a:lnTo>
                  <a:pt x="1035192" y="1555416"/>
                </a:lnTo>
                <a:lnTo>
                  <a:pt x="1083564" y="1580261"/>
                </a:lnTo>
                <a:lnTo>
                  <a:pt x="1083564" y="1549908"/>
                </a:lnTo>
                <a:lnTo>
                  <a:pt x="1037785" y="1526168"/>
                </a:lnTo>
                <a:lnTo>
                  <a:pt x="992553" y="1501468"/>
                </a:lnTo>
                <a:lnTo>
                  <a:pt x="947898" y="1475803"/>
                </a:lnTo>
                <a:lnTo>
                  <a:pt x="903851" y="1449171"/>
                </a:lnTo>
                <a:lnTo>
                  <a:pt x="860443" y="1421566"/>
                </a:lnTo>
                <a:lnTo>
                  <a:pt x="817705" y="1392986"/>
                </a:lnTo>
                <a:lnTo>
                  <a:pt x="775668" y="1363425"/>
                </a:lnTo>
                <a:lnTo>
                  <a:pt x="734363" y="1332880"/>
                </a:lnTo>
                <a:lnTo>
                  <a:pt x="693821" y="1301346"/>
                </a:lnTo>
                <a:lnTo>
                  <a:pt x="654073" y="1268821"/>
                </a:lnTo>
                <a:lnTo>
                  <a:pt x="615150" y="1235299"/>
                </a:lnTo>
                <a:lnTo>
                  <a:pt x="577083" y="1200777"/>
                </a:lnTo>
                <a:lnTo>
                  <a:pt x="539903" y="1165251"/>
                </a:lnTo>
                <a:lnTo>
                  <a:pt x="503641" y="1128717"/>
                </a:lnTo>
                <a:lnTo>
                  <a:pt x="468327" y="1091170"/>
                </a:lnTo>
                <a:lnTo>
                  <a:pt x="433994" y="1052608"/>
                </a:lnTo>
                <a:lnTo>
                  <a:pt x="400672" y="1013025"/>
                </a:lnTo>
                <a:lnTo>
                  <a:pt x="368392" y="972418"/>
                </a:lnTo>
                <a:lnTo>
                  <a:pt x="337185" y="930783"/>
                </a:lnTo>
                <a:lnTo>
                  <a:pt x="308554" y="890112"/>
                </a:lnTo>
                <a:lnTo>
                  <a:pt x="281163" y="848526"/>
                </a:lnTo>
                <a:lnTo>
                  <a:pt x="255033" y="806073"/>
                </a:lnTo>
                <a:lnTo>
                  <a:pt x="230188" y="762804"/>
                </a:lnTo>
                <a:lnTo>
                  <a:pt x="206650" y="718768"/>
                </a:lnTo>
                <a:lnTo>
                  <a:pt x="184444" y="674014"/>
                </a:lnTo>
                <a:lnTo>
                  <a:pt x="163592" y="628593"/>
                </a:lnTo>
                <a:lnTo>
                  <a:pt x="144118" y="582555"/>
                </a:lnTo>
                <a:lnTo>
                  <a:pt x="126044" y="535948"/>
                </a:lnTo>
                <a:lnTo>
                  <a:pt x="109394" y="488823"/>
                </a:lnTo>
                <a:lnTo>
                  <a:pt x="94191" y="441229"/>
                </a:lnTo>
                <a:lnTo>
                  <a:pt x="80458" y="393216"/>
                </a:lnTo>
                <a:lnTo>
                  <a:pt x="68217" y="344834"/>
                </a:lnTo>
                <a:lnTo>
                  <a:pt x="57494" y="296133"/>
                </a:lnTo>
                <a:lnTo>
                  <a:pt x="48309" y="247161"/>
                </a:lnTo>
                <a:lnTo>
                  <a:pt x="40687" y="197970"/>
                </a:lnTo>
                <a:lnTo>
                  <a:pt x="34651" y="148609"/>
                </a:lnTo>
                <a:lnTo>
                  <a:pt x="30224" y="99127"/>
                </a:lnTo>
                <a:lnTo>
                  <a:pt x="27429" y="49574"/>
                </a:lnTo>
                <a:lnTo>
                  <a:pt x="26289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3279648" y="0"/>
                </a:moveTo>
                <a:lnTo>
                  <a:pt x="0" y="0"/>
                </a:lnTo>
                <a:lnTo>
                  <a:pt x="0" y="2295144"/>
                </a:lnTo>
                <a:lnTo>
                  <a:pt x="34274" y="2311574"/>
                </a:lnTo>
                <a:lnTo>
                  <a:pt x="125568" y="2347722"/>
                </a:lnTo>
                <a:lnTo>
                  <a:pt x="256585" y="2383869"/>
                </a:lnTo>
                <a:lnTo>
                  <a:pt x="410032" y="2400300"/>
                </a:lnTo>
                <a:lnTo>
                  <a:pt x="455486" y="2398620"/>
                </a:lnTo>
                <a:lnTo>
                  <a:pt x="500954" y="2393276"/>
                </a:lnTo>
                <a:lnTo>
                  <a:pt x="546036" y="2383813"/>
                </a:lnTo>
                <a:lnTo>
                  <a:pt x="590334" y="2369775"/>
                </a:lnTo>
                <a:lnTo>
                  <a:pt x="633446" y="2350706"/>
                </a:lnTo>
                <a:lnTo>
                  <a:pt x="674974" y="2326150"/>
                </a:lnTo>
                <a:lnTo>
                  <a:pt x="714518" y="2295652"/>
                </a:lnTo>
                <a:lnTo>
                  <a:pt x="751678" y="2258756"/>
                </a:lnTo>
                <a:lnTo>
                  <a:pt x="786053" y="2215007"/>
                </a:lnTo>
                <a:lnTo>
                  <a:pt x="822951" y="2150478"/>
                </a:lnTo>
                <a:lnTo>
                  <a:pt x="848552" y="2081360"/>
                </a:lnTo>
                <a:lnTo>
                  <a:pt x="864266" y="2008347"/>
                </a:lnTo>
                <a:lnTo>
                  <a:pt x="871504" y="1932138"/>
                </a:lnTo>
                <a:lnTo>
                  <a:pt x="872385" y="1893053"/>
                </a:lnTo>
                <a:lnTo>
                  <a:pt x="871675" y="1853430"/>
                </a:lnTo>
                <a:lnTo>
                  <a:pt x="869551" y="1813356"/>
                </a:lnTo>
                <a:lnTo>
                  <a:pt x="866189" y="1772918"/>
                </a:lnTo>
                <a:lnTo>
                  <a:pt x="861765" y="1732204"/>
                </a:lnTo>
                <a:lnTo>
                  <a:pt x="856456" y="1691301"/>
                </a:lnTo>
                <a:lnTo>
                  <a:pt x="850438" y="1650295"/>
                </a:lnTo>
                <a:lnTo>
                  <a:pt x="843886" y="1609274"/>
                </a:lnTo>
                <a:lnTo>
                  <a:pt x="836978" y="1568325"/>
                </a:lnTo>
                <a:lnTo>
                  <a:pt x="815874" y="1446782"/>
                </a:lnTo>
                <a:lnTo>
                  <a:pt x="809301" y="1406992"/>
                </a:lnTo>
                <a:lnTo>
                  <a:pt x="803252" y="1367709"/>
                </a:lnTo>
                <a:lnTo>
                  <a:pt x="797904" y="1329021"/>
                </a:lnTo>
                <a:lnTo>
                  <a:pt x="793432" y="1291015"/>
                </a:lnTo>
                <a:lnTo>
                  <a:pt x="787825" y="1217397"/>
                </a:lnTo>
                <a:lnTo>
                  <a:pt x="787041" y="1181958"/>
                </a:lnTo>
                <a:lnTo>
                  <a:pt x="787840" y="1147550"/>
                </a:lnTo>
                <a:lnTo>
                  <a:pt x="794887" y="1082173"/>
                </a:lnTo>
                <a:lnTo>
                  <a:pt x="810376" y="1021962"/>
                </a:lnTo>
                <a:lnTo>
                  <a:pt x="835717" y="967614"/>
                </a:lnTo>
                <a:lnTo>
                  <a:pt x="872319" y="919826"/>
                </a:lnTo>
                <a:lnTo>
                  <a:pt x="921594" y="879294"/>
                </a:lnTo>
                <a:lnTo>
                  <a:pt x="984950" y="846716"/>
                </a:lnTo>
                <a:lnTo>
                  <a:pt x="1022350" y="833627"/>
                </a:lnTo>
                <a:lnTo>
                  <a:pt x="1084030" y="817013"/>
                </a:lnTo>
                <a:lnTo>
                  <a:pt x="1151295" y="802578"/>
                </a:lnTo>
                <a:lnTo>
                  <a:pt x="1223670" y="789946"/>
                </a:lnTo>
                <a:lnTo>
                  <a:pt x="1261624" y="784187"/>
                </a:lnTo>
                <a:lnTo>
                  <a:pt x="1300677" y="778737"/>
                </a:lnTo>
                <a:lnTo>
                  <a:pt x="1340769" y="773549"/>
                </a:lnTo>
                <a:lnTo>
                  <a:pt x="1381842" y="768575"/>
                </a:lnTo>
                <a:lnTo>
                  <a:pt x="1466687" y="759080"/>
                </a:lnTo>
                <a:lnTo>
                  <a:pt x="1738554" y="730819"/>
                </a:lnTo>
                <a:lnTo>
                  <a:pt x="1833367" y="720214"/>
                </a:lnTo>
                <a:lnTo>
                  <a:pt x="1881291" y="714476"/>
                </a:lnTo>
                <a:lnTo>
                  <a:pt x="1929481" y="708385"/>
                </a:lnTo>
                <a:lnTo>
                  <a:pt x="1977878" y="701894"/>
                </a:lnTo>
                <a:lnTo>
                  <a:pt x="2026421" y="694956"/>
                </a:lnTo>
                <a:lnTo>
                  <a:pt x="2075053" y="687522"/>
                </a:lnTo>
                <a:lnTo>
                  <a:pt x="2123712" y="679547"/>
                </a:lnTo>
                <a:lnTo>
                  <a:pt x="2172340" y="670982"/>
                </a:lnTo>
                <a:lnTo>
                  <a:pt x="2220877" y="661781"/>
                </a:lnTo>
                <a:lnTo>
                  <a:pt x="2269263" y="651895"/>
                </a:lnTo>
                <a:lnTo>
                  <a:pt x="2317440" y="641279"/>
                </a:lnTo>
                <a:lnTo>
                  <a:pt x="2365347" y="629884"/>
                </a:lnTo>
                <a:lnTo>
                  <a:pt x="2412925" y="617664"/>
                </a:lnTo>
                <a:lnTo>
                  <a:pt x="2460115" y="604570"/>
                </a:lnTo>
                <a:lnTo>
                  <a:pt x="2506858" y="590557"/>
                </a:lnTo>
                <a:lnTo>
                  <a:pt x="2553093" y="575576"/>
                </a:lnTo>
                <a:lnTo>
                  <a:pt x="2598761" y="559580"/>
                </a:lnTo>
                <a:lnTo>
                  <a:pt x="2643803" y="542522"/>
                </a:lnTo>
                <a:lnTo>
                  <a:pt x="2688159" y="524355"/>
                </a:lnTo>
                <a:lnTo>
                  <a:pt x="2731769" y="505032"/>
                </a:lnTo>
                <a:lnTo>
                  <a:pt x="2774575" y="484504"/>
                </a:lnTo>
                <a:lnTo>
                  <a:pt x="2816517" y="462726"/>
                </a:lnTo>
                <a:lnTo>
                  <a:pt x="2857535" y="439649"/>
                </a:lnTo>
                <a:lnTo>
                  <a:pt x="2897570" y="415227"/>
                </a:lnTo>
                <a:lnTo>
                  <a:pt x="2936563" y="389412"/>
                </a:lnTo>
                <a:lnTo>
                  <a:pt x="2974453" y="362157"/>
                </a:lnTo>
                <a:lnTo>
                  <a:pt x="3011181" y="333414"/>
                </a:lnTo>
                <a:lnTo>
                  <a:pt x="3046688" y="303137"/>
                </a:lnTo>
                <a:lnTo>
                  <a:pt x="3080915" y="271278"/>
                </a:lnTo>
                <a:lnTo>
                  <a:pt x="3113802" y="237789"/>
                </a:lnTo>
                <a:lnTo>
                  <a:pt x="3145289" y="202625"/>
                </a:lnTo>
                <a:lnTo>
                  <a:pt x="3175316" y="165736"/>
                </a:lnTo>
                <a:lnTo>
                  <a:pt x="3203826" y="127077"/>
                </a:lnTo>
                <a:lnTo>
                  <a:pt x="3230757" y="86599"/>
                </a:lnTo>
                <a:lnTo>
                  <a:pt x="3256051" y="44256"/>
                </a:lnTo>
                <a:lnTo>
                  <a:pt x="3279648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062728" y="2910839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3946525" y="0"/>
                </a:moveTo>
                <a:lnTo>
                  <a:pt x="3901567" y="793"/>
                </a:lnTo>
                <a:lnTo>
                  <a:pt x="3854995" y="3189"/>
                </a:lnTo>
                <a:lnTo>
                  <a:pt x="3807035" y="7208"/>
                </a:lnTo>
                <a:lnTo>
                  <a:pt x="3757908" y="12872"/>
                </a:lnTo>
                <a:lnTo>
                  <a:pt x="3707838" y="20202"/>
                </a:lnTo>
                <a:lnTo>
                  <a:pt x="3657049" y="29220"/>
                </a:lnTo>
                <a:lnTo>
                  <a:pt x="3605763" y="39946"/>
                </a:lnTo>
                <a:lnTo>
                  <a:pt x="3554206" y="52403"/>
                </a:lnTo>
                <a:lnTo>
                  <a:pt x="3502599" y="66611"/>
                </a:lnTo>
                <a:lnTo>
                  <a:pt x="3451166" y="82593"/>
                </a:lnTo>
                <a:lnTo>
                  <a:pt x="3400131" y="100369"/>
                </a:lnTo>
                <a:lnTo>
                  <a:pt x="3349718" y="119961"/>
                </a:lnTo>
                <a:lnTo>
                  <a:pt x="3300149" y="141390"/>
                </a:lnTo>
                <a:lnTo>
                  <a:pt x="3251648" y="164678"/>
                </a:lnTo>
                <a:lnTo>
                  <a:pt x="3204438" y="189846"/>
                </a:lnTo>
                <a:lnTo>
                  <a:pt x="3158744" y="216916"/>
                </a:lnTo>
                <a:lnTo>
                  <a:pt x="3120230" y="241860"/>
                </a:lnTo>
                <a:lnTo>
                  <a:pt x="3083473" y="267425"/>
                </a:lnTo>
                <a:lnTo>
                  <a:pt x="3048413" y="293579"/>
                </a:lnTo>
                <a:lnTo>
                  <a:pt x="3014990" y="320294"/>
                </a:lnTo>
                <a:lnTo>
                  <a:pt x="2983145" y="347539"/>
                </a:lnTo>
                <a:lnTo>
                  <a:pt x="2952819" y="375285"/>
                </a:lnTo>
                <a:lnTo>
                  <a:pt x="2923953" y="403502"/>
                </a:lnTo>
                <a:lnTo>
                  <a:pt x="2896486" y="432160"/>
                </a:lnTo>
                <a:lnTo>
                  <a:pt x="2870360" y="461230"/>
                </a:lnTo>
                <a:lnTo>
                  <a:pt x="2845516" y="490681"/>
                </a:lnTo>
                <a:lnTo>
                  <a:pt x="2799433" y="550610"/>
                </a:lnTo>
                <a:lnTo>
                  <a:pt x="2757763" y="611709"/>
                </a:lnTo>
                <a:lnTo>
                  <a:pt x="2720031" y="673740"/>
                </a:lnTo>
                <a:lnTo>
                  <a:pt x="2685763" y="736464"/>
                </a:lnTo>
                <a:lnTo>
                  <a:pt x="2654483" y="799644"/>
                </a:lnTo>
                <a:lnTo>
                  <a:pt x="2625716" y="863042"/>
                </a:lnTo>
                <a:lnTo>
                  <a:pt x="2598989" y="926420"/>
                </a:lnTo>
                <a:lnTo>
                  <a:pt x="2561680" y="1020927"/>
                </a:lnTo>
                <a:lnTo>
                  <a:pt x="2514640" y="1144644"/>
                </a:lnTo>
                <a:lnTo>
                  <a:pt x="2491210" y="1204985"/>
                </a:lnTo>
                <a:lnTo>
                  <a:pt x="2467206" y="1263996"/>
                </a:lnTo>
                <a:lnTo>
                  <a:pt x="2442155" y="1321439"/>
                </a:lnTo>
                <a:lnTo>
                  <a:pt x="2415582" y="1377077"/>
                </a:lnTo>
                <a:lnTo>
                  <a:pt x="2387010" y="1430671"/>
                </a:lnTo>
                <a:lnTo>
                  <a:pt x="2355966" y="1481984"/>
                </a:lnTo>
                <a:lnTo>
                  <a:pt x="2321975" y="1530776"/>
                </a:lnTo>
                <a:lnTo>
                  <a:pt x="2284562" y="1576812"/>
                </a:lnTo>
                <a:lnTo>
                  <a:pt x="2243252" y="1619851"/>
                </a:lnTo>
                <a:lnTo>
                  <a:pt x="2197570" y="1659657"/>
                </a:lnTo>
                <a:lnTo>
                  <a:pt x="2147041" y="1695990"/>
                </a:lnTo>
                <a:lnTo>
                  <a:pt x="2091191" y="1728614"/>
                </a:lnTo>
                <a:lnTo>
                  <a:pt x="2029544" y="1757290"/>
                </a:lnTo>
                <a:lnTo>
                  <a:pt x="1961626" y="1781781"/>
                </a:lnTo>
                <a:lnTo>
                  <a:pt x="1886962" y="1801847"/>
                </a:lnTo>
                <a:lnTo>
                  <a:pt x="1846951" y="1810146"/>
                </a:lnTo>
                <a:lnTo>
                  <a:pt x="1805076" y="1817251"/>
                </a:lnTo>
                <a:lnTo>
                  <a:pt x="1761278" y="1823130"/>
                </a:lnTo>
                <a:lnTo>
                  <a:pt x="1715495" y="1827755"/>
                </a:lnTo>
                <a:lnTo>
                  <a:pt x="1667671" y="1831095"/>
                </a:lnTo>
                <a:lnTo>
                  <a:pt x="1617744" y="1833121"/>
                </a:lnTo>
                <a:lnTo>
                  <a:pt x="1565655" y="1833803"/>
                </a:lnTo>
                <a:lnTo>
                  <a:pt x="1511964" y="1833295"/>
                </a:lnTo>
                <a:lnTo>
                  <a:pt x="1444117" y="1832914"/>
                </a:lnTo>
                <a:lnTo>
                  <a:pt x="1369855" y="1833379"/>
                </a:lnTo>
                <a:lnTo>
                  <a:pt x="1297426" y="1834764"/>
                </a:lnTo>
                <a:lnTo>
                  <a:pt x="1226834" y="1837055"/>
                </a:lnTo>
                <a:lnTo>
                  <a:pt x="1158083" y="1840236"/>
                </a:lnTo>
                <a:lnTo>
                  <a:pt x="1091180" y="1844295"/>
                </a:lnTo>
                <a:lnTo>
                  <a:pt x="1026127" y="1849216"/>
                </a:lnTo>
                <a:lnTo>
                  <a:pt x="962930" y="1854985"/>
                </a:lnTo>
                <a:lnTo>
                  <a:pt x="901594" y="1861588"/>
                </a:lnTo>
                <a:lnTo>
                  <a:pt x="842124" y="1869010"/>
                </a:lnTo>
                <a:lnTo>
                  <a:pt x="784523" y="1877237"/>
                </a:lnTo>
                <a:lnTo>
                  <a:pt x="728797" y="1886254"/>
                </a:lnTo>
                <a:lnTo>
                  <a:pt x="674951" y="1896047"/>
                </a:lnTo>
                <a:lnTo>
                  <a:pt x="622989" y="1906601"/>
                </a:lnTo>
                <a:lnTo>
                  <a:pt x="572916" y="1917903"/>
                </a:lnTo>
                <a:lnTo>
                  <a:pt x="524737" y="1929937"/>
                </a:lnTo>
                <a:lnTo>
                  <a:pt x="478456" y="1942690"/>
                </a:lnTo>
                <a:lnTo>
                  <a:pt x="434078" y="1956146"/>
                </a:lnTo>
                <a:lnTo>
                  <a:pt x="391609" y="1970292"/>
                </a:lnTo>
                <a:lnTo>
                  <a:pt x="351051" y="1985113"/>
                </a:lnTo>
                <a:lnTo>
                  <a:pt x="312411" y="2000595"/>
                </a:lnTo>
                <a:lnTo>
                  <a:pt x="275693" y="2016723"/>
                </a:lnTo>
                <a:lnTo>
                  <a:pt x="240902" y="2033483"/>
                </a:lnTo>
                <a:lnTo>
                  <a:pt x="177119" y="2068840"/>
                </a:lnTo>
                <a:lnTo>
                  <a:pt x="121099" y="2106552"/>
                </a:lnTo>
                <a:lnTo>
                  <a:pt x="72881" y="2146502"/>
                </a:lnTo>
                <a:lnTo>
                  <a:pt x="32502" y="2188576"/>
                </a:lnTo>
                <a:lnTo>
                  <a:pt x="0" y="2232659"/>
                </a:lnTo>
                <a:lnTo>
                  <a:pt x="4081272" y="2232659"/>
                </a:lnTo>
                <a:lnTo>
                  <a:pt x="4081272" y="8509"/>
                </a:lnTo>
                <a:lnTo>
                  <a:pt x="4049930" y="4822"/>
                </a:lnTo>
                <a:lnTo>
                  <a:pt x="4016946" y="2159"/>
                </a:lnTo>
                <a:lnTo>
                  <a:pt x="3982438" y="543"/>
                </a:lnTo>
                <a:lnTo>
                  <a:pt x="3946525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3973156"/>
            <a:ext cx="802005" cy="1170940"/>
          </a:xfrm>
          <a:custGeom>
            <a:avLst/>
            <a:gdLst/>
            <a:ahLst/>
            <a:cxnLst/>
            <a:rect l="l" t="t" r="r" b="b"/>
            <a:pathLst>
              <a:path w="802005" h="1170939">
                <a:moveTo>
                  <a:pt x="0" y="0"/>
                </a:moveTo>
                <a:lnTo>
                  <a:pt x="0" y="22440"/>
                </a:lnTo>
                <a:lnTo>
                  <a:pt x="45872" y="46484"/>
                </a:lnTo>
                <a:lnTo>
                  <a:pt x="90981" y="71837"/>
                </a:lnTo>
                <a:lnTo>
                  <a:pt x="135272" y="98507"/>
                </a:lnTo>
                <a:lnTo>
                  <a:pt x="178686" y="126502"/>
                </a:lnTo>
                <a:lnTo>
                  <a:pt x="221168" y="155830"/>
                </a:lnTo>
                <a:lnTo>
                  <a:pt x="262660" y="186498"/>
                </a:lnTo>
                <a:lnTo>
                  <a:pt x="303106" y="218513"/>
                </a:lnTo>
                <a:lnTo>
                  <a:pt x="342448" y="251882"/>
                </a:lnTo>
                <a:lnTo>
                  <a:pt x="380631" y="286615"/>
                </a:lnTo>
                <a:lnTo>
                  <a:pt x="417597" y="322717"/>
                </a:lnTo>
                <a:lnTo>
                  <a:pt x="453289" y="360196"/>
                </a:lnTo>
                <a:lnTo>
                  <a:pt x="487651" y="399061"/>
                </a:lnTo>
                <a:lnTo>
                  <a:pt x="520626" y="439317"/>
                </a:lnTo>
                <a:lnTo>
                  <a:pt x="552157" y="480974"/>
                </a:lnTo>
                <a:lnTo>
                  <a:pt x="580200" y="521290"/>
                </a:lnTo>
                <a:lnTo>
                  <a:pt x="606601" y="562791"/>
                </a:lnTo>
                <a:lnTo>
                  <a:pt x="631322" y="605389"/>
                </a:lnTo>
                <a:lnTo>
                  <a:pt x="654320" y="648996"/>
                </a:lnTo>
                <a:lnTo>
                  <a:pt x="675558" y="693526"/>
                </a:lnTo>
                <a:lnTo>
                  <a:pt x="694993" y="738891"/>
                </a:lnTo>
                <a:lnTo>
                  <a:pt x="712586" y="785004"/>
                </a:lnTo>
                <a:lnTo>
                  <a:pt x="728296" y="831777"/>
                </a:lnTo>
                <a:lnTo>
                  <a:pt x="742083" y="879123"/>
                </a:lnTo>
                <a:lnTo>
                  <a:pt x="753907" y="926955"/>
                </a:lnTo>
                <a:lnTo>
                  <a:pt x="763727" y="975185"/>
                </a:lnTo>
                <a:lnTo>
                  <a:pt x="771504" y="1023726"/>
                </a:lnTo>
                <a:lnTo>
                  <a:pt x="777196" y="1072491"/>
                </a:lnTo>
                <a:lnTo>
                  <a:pt x="780764" y="1121392"/>
                </a:lnTo>
                <a:lnTo>
                  <a:pt x="782167" y="1170342"/>
                </a:lnTo>
                <a:lnTo>
                  <a:pt x="801624" y="1170342"/>
                </a:lnTo>
                <a:lnTo>
                  <a:pt x="800497" y="1124303"/>
                </a:lnTo>
                <a:lnTo>
                  <a:pt x="797536" y="1078324"/>
                </a:lnTo>
                <a:lnTo>
                  <a:pt x="792767" y="1032497"/>
                </a:lnTo>
                <a:lnTo>
                  <a:pt x="786218" y="986917"/>
                </a:lnTo>
                <a:lnTo>
                  <a:pt x="776655" y="935786"/>
                </a:lnTo>
                <a:lnTo>
                  <a:pt x="764847" y="885279"/>
                </a:lnTo>
                <a:lnTo>
                  <a:pt x="750846" y="835450"/>
                </a:lnTo>
                <a:lnTo>
                  <a:pt x="734705" y="786350"/>
                </a:lnTo>
                <a:lnTo>
                  <a:pt x="716478" y="738033"/>
                </a:lnTo>
                <a:lnTo>
                  <a:pt x="696215" y="690552"/>
                </a:lnTo>
                <a:lnTo>
                  <a:pt x="673971" y="643960"/>
                </a:lnTo>
                <a:lnTo>
                  <a:pt x="649797" y="598309"/>
                </a:lnTo>
                <a:lnTo>
                  <a:pt x="623746" y="553652"/>
                </a:lnTo>
                <a:lnTo>
                  <a:pt x="595872" y="510041"/>
                </a:lnTo>
                <a:lnTo>
                  <a:pt x="566225" y="467531"/>
                </a:lnTo>
                <a:lnTo>
                  <a:pt x="534860" y="426173"/>
                </a:lnTo>
                <a:lnTo>
                  <a:pt x="502653" y="386962"/>
                </a:lnTo>
                <a:lnTo>
                  <a:pt x="469050" y="348967"/>
                </a:lnTo>
                <a:lnTo>
                  <a:pt x="434119" y="312197"/>
                </a:lnTo>
                <a:lnTo>
                  <a:pt x="397928" y="276660"/>
                </a:lnTo>
                <a:lnTo>
                  <a:pt x="360545" y="242363"/>
                </a:lnTo>
                <a:lnTo>
                  <a:pt x="322037" y="209315"/>
                </a:lnTo>
                <a:lnTo>
                  <a:pt x="282472" y="177522"/>
                </a:lnTo>
                <a:lnTo>
                  <a:pt x="241918" y="146994"/>
                </a:lnTo>
                <a:lnTo>
                  <a:pt x="200443" y="117738"/>
                </a:lnTo>
                <a:lnTo>
                  <a:pt x="158115" y="89762"/>
                </a:lnTo>
                <a:lnTo>
                  <a:pt x="115002" y="63074"/>
                </a:lnTo>
                <a:lnTo>
                  <a:pt x="71170" y="37680"/>
                </a:lnTo>
                <a:lnTo>
                  <a:pt x="35788" y="18402"/>
                </a:lnTo>
                <a:lnTo>
                  <a:pt x="0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7179" y="297179"/>
            <a:ext cx="8545068" cy="458114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87958" y="1605737"/>
            <a:ext cx="7168083" cy="19646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C00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1977" y="1634299"/>
            <a:ext cx="5201920" cy="2613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g"/><Relationship Id="rId5" Type="http://schemas.openxmlformats.org/officeDocument/2006/relationships/image" Target="../media/image92.jpg"/><Relationship Id="rId4" Type="http://schemas.openxmlformats.org/officeDocument/2006/relationships/image" Target="../media/image3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ThapaTechnical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ThapaTechnical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ThapaTechnical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@ThapaTechnical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@ThapaTechnical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@ThapaTechnical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@ThapaTechnica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@ThapaTechnical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@ThapaTechnical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@ThapaTechnical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@ThapaTechnical" TargetMode="External"/><Relationship Id="rId5" Type="http://schemas.openxmlformats.org/officeDocument/2006/relationships/image" Target="../media/image54.jpg"/><Relationship Id="rId4" Type="http://schemas.openxmlformats.org/officeDocument/2006/relationships/image" Target="../media/image3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@ThapaTechnical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@ThapaTechnical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@ThapaTechnical" TargetMode="Externa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@ThapaTechnical" TargetMode="External"/><Relationship Id="rId4" Type="http://schemas.openxmlformats.org/officeDocument/2006/relationships/image" Target="../media/image54.jp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@ThapaTechnical" TargetMode="External"/><Relationship Id="rId5" Type="http://schemas.openxmlformats.org/officeDocument/2006/relationships/image" Target="../media/image54.jpg"/><Relationship Id="rId4" Type="http://schemas.openxmlformats.org/officeDocument/2006/relationships/image" Target="../media/image9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@ThapaTechnical" TargetMode="External"/><Relationship Id="rId5" Type="http://schemas.openxmlformats.org/officeDocument/2006/relationships/image" Target="../media/image54.jpg"/><Relationship Id="rId4" Type="http://schemas.openxmlformats.org/officeDocument/2006/relationships/image" Target="../media/image9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g"/><Relationship Id="rId5" Type="http://schemas.openxmlformats.org/officeDocument/2006/relationships/image" Target="../media/image102.png"/><Relationship Id="rId4" Type="http://schemas.openxmlformats.org/officeDocument/2006/relationships/image" Target="../media/image9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g"/><Relationship Id="rId5" Type="http://schemas.openxmlformats.org/officeDocument/2006/relationships/image" Target="../media/image102.png"/><Relationship Id="rId4" Type="http://schemas.openxmlformats.org/officeDocument/2006/relationships/image" Target="../media/image9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@ThapaTechnical" TargetMode="External"/><Relationship Id="rId5" Type="http://schemas.openxmlformats.org/officeDocument/2006/relationships/image" Target="../media/image54.jpg"/><Relationship Id="rId4" Type="http://schemas.openxmlformats.org/officeDocument/2006/relationships/image" Target="../media/image9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@ThapaTechnical" TargetMode="Externa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g"/><Relationship Id="rId5" Type="http://schemas.openxmlformats.org/officeDocument/2006/relationships/image" Target="../media/image104.jpg"/><Relationship Id="rId4" Type="http://schemas.openxmlformats.org/officeDocument/2006/relationships/image" Target="../media/image9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@ThapaTechnical" TargetMode="External"/><Relationship Id="rId3" Type="http://schemas.openxmlformats.org/officeDocument/2006/relationships/image" Target="../media/image100.png"/><Relationship Id="rId7" Type="http://schemas.openxmlformats.org/officeDocument/2006/relationships/image" Target="../media/image5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png"/><Relationship Id="rId5" Type="http://schemas.openxmlformats.org/officeDocument/2006/relationships/image" Target="../media/image98.png"/><Relationship Id="rId4" Type="http://schemas.openxmlformats.org/officeDocument/2006/relationships/image" Target="../media/image101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@ThapaTechnical" TargetMode="External"/><Relationship Id="rId3" Type="http://schemas.openxmlformats.org/officeDocument/2006/relationships/image" Target="../media/image101.png"/><Relationship Id="rId7" Type="http://schemas.openxmlformats.org/officeDocument/2006/relationships/hyperlink" Target="https://css-tricks.com/bem-101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etbem.com/" TargetMode="External"/><Relationship Id="rId5" Type="http://schemas.openxmlformats.org/officeDocument/2006/relationships/image" Target="../media/image54.jpg"/><Relationship Id="rId4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g"/><Relationship Id="rId5" Type="http://schemas.openxmlformats.org/officeDocument/2006/relationships/image" Target="../media/image102.png"/><Relationship Id="rId4" Type="http://schemas.openxmlformats.org/officeDocument/2006/relationships/image" Target="../media/image9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macss.com/" TargetMode="External"/><Relationship Id="rId5" Type="http://schemas.openxmlformats.org/officeDocument/2006/relationships/image" Target="../media/image54.jpg"/><Relationship Id="rId4" Type="http://schemas.openxmlformats.org/officeDocument/2006/relationships/image" Target="../media/image9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@ThapaTechnical" TargetMode="External"/><Relationship Id="rId3" Type="http://schemas.openxmlformats.org/officeDocument/2006/relationships/image" Target="../media/image93.png"/><Relationship Id="rId7" Type="http://schemas.openxmlformats.org/officeDocument/2006/relationships/image" Target="../media/image5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@ThapaTechnical" TargetMode="Externa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@ThapaTechnical" TargetMode="Externa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ThapaTechnical" TargetMode="Externa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tlify.com/" TargetMode="External"/><Relationship Id="rId3" Type="http://schemas.openxmlformats.org/officeDocument/2006/relationships/image" Target="../media/image108.jpg"/><Relationship Id="rId7" Type="http://schemas.openxmlformats.org/officeDocument/2006/relationships/image" Target="../media/image54.jp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hostinger.com/thapa7" TargetMode="External"/><Relationship Id="rId5" Type="http://schemas.openxmlformats.org/officeDocument/2006/relationships/image" Target="../media/image110.jpg"/><Relationship Id="rId4" Type="http://schemas.openxmlformats.org/officeDocument/2006/relationships/image" Target="../media/image109.png"/><Relationship Id="rId9" Type="http://schemas.openxmlformats.org/officeDocument/2006/relationships/hyperlink" Target="https://www.youtube.com/@ThapaTechnica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@ThapaTechnical" TargetMode="External"/><Relationship Id="rId5" Type="http://schemas.openxmlformats.org/officeDocument/2006/relationships/image" Target="../media/image54.jp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ThapaTechnica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ThapaTechnica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hyperlink" Target="http://www.thapatechnical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ThapaTechnica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@ThapaTechnical" TargetMode="External"/><Relationship Id="rId4" Type="http://schemas.openxmlformats.org/officeDocument/2006/relationships/image" Target="../media/image5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@ThapaTechnical" TargetMode="External"/><Relationship Id="rId4" Type="http://schemas.openxmlformats.org/officeDocument/2006/relationships/image" Target="../media/image5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ThapaTechnica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@ThapaTechnical" TargetMode="External"/><Relationship Id="rId4" Type="http://schemas.openxmlformats.org/officeDocument/2006/relationships/image" Target="../media/image54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ThapaTechnica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@ThapaTechnical" TargetMode="External"/><Relationship Id="rId4" Type="http://schemas.openxmlformats.org/officeDocument/2006/relationships/image" Target="../media/image54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ThapaTechnica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@ThapaTechnical" TargetMode="External"/><Relationship Id="rId4" Type="http://schemas.openxmlformats.org/officeDocument/2006/relationships/image" Target="../media/image54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@ThapaTechnica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@ThapaTechnical" TargetMode="External"/><Relationship Id="rId4" Type="http://schemas.openxmlformats.org/officeDocument/2006/relationships/image" Target="../media/image54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youtube.com/@ThapaTechnical" TargetMode="External"/><Relationship Id="rId5" Type="http://schemas.openxmlformats.org/officeDocument/2006/relationships/image" Target="../media/image54.jpg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@ThapaTechnical" TargetMode="External"/><Relationship Id="rId4" Type="http://schemas.openxmlformats.org/officeDocument/2006/relationships/image" Target="../media/image54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@ThapaTechnical" TargetMode="External"/><Relationship Id="rId4" Type="http://schemas.openxmlformats.org/officeDocument/2006/relationships/image" Target="../media/image5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@ThapaTechnical" TargetMode="External"/><Relationship Id="rId4" Type="http://schemas.openxmlformats.org/officeDocument/2006/relationships/image" Target="../media/image54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@ThapaTechnical" TargetMode="External"/><Relationship Id="rId4" Type="http://schemas.openxmlformats.org/officeDocument/2006/relationships/image" Target="../media/image54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@ThapaTechnical" TargetMode="External"/><Relationship Id="rId4" Type="http://schemas.openxmlformats.org/officeDocument/2006/relationships/image" Target="../media/image54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youtube.com/@ThapaTechnical" TargetMode="External"/><Relationship Id="rId5" Type="http://schemas.openxmlformats.org/officeDocument/2006/relationships/image" Target="../media/image54.jp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ThapaTechnical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@ThapaTechnical" TargetMode="External"/><Relationship Id="rId4" Type="http://schemas.openxmlformats.org/officeDocument/2006/relationships/image" Target="../media/image54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ThapaTechnica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@ThapaTechnical" TargetMode="External"/><Relationship Id="rId4" Type="http://schemas.openxmlformats.org/officeDocument/2006/relationships/image" Target="../media/image54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ThapaTechnica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ThapaTechnical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ThapaTechnical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ThapaTechnical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ThapaTechnical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ThapaTechnical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ThapaTechnical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ThapaTechnical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ThapaTechnical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ThapaTechnical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ThapaTechnical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ThapaTechnical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hyperlink" Target="https://www.youtube.com/@ThapaTechnical" TargetMode="Externa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hyperlink" Target="https://www.youtube.com/@ThapaTechnical" TargetMode="Externa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9.png"/><Relationship Id="rId4" Type="http://schemas.openxmlformats.org/officeDocument/2006/relationships/image" Target="../media/image85.png"/><Relationship Id="rId9" Type="http://schemas.openxmlformats.org/officeDocument/2006/relationships/hyperlink" Target="https://www.youtube.com/@ThapaTechnical" TargetMode="Externa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hyperlink" Target="https://www.youtube.com/@ThapaTechnical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apaTechnica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144000" cy="5006340"/>
            </a:xfrm>
            <a:custGeom>
              <a:avLst/>
              <a:gdLst/>
              <a:ahLst/>
              <a:cxnLst/>
              <a:rect l="l" t="t" r="r" b="b"/>
              <a:pathLst>
                <a:path w="9144000" h="5006340">
                  <a:moveTo>
                    <a:pt x="792822" y="0"/>
                  </a:moveTo>
                  <a:lnTo>
                    <a:pt x="772604" y="0"/>
                  </a:lnTo>
                  <a:lnTo>
                    <a:pt x="771499" y="9461"/>
                  </a:lnTo>
                  <a:lnTo>
                    <a:pt x="763727" y="58000"/>
                  </a:lnTo>
                  <a:lnTo>
                    <a:pt x="753897" y="106222"/>
                  </a:lnTo>
                  <a:lnTo>
                    <a:pt x="742073" y="154051"/>
                  </a:lnTo>
                  <a:lnTo>
                    <a:pt x="728294" y="201396"/>
                  </a:lnTo>
                  <a:lnTo>
                    <a:pt x="712584" y="248170"/>
                  </a:lnTo>
                  <a:lnTo>
                    <a:pt x="694982" y="294284"/>
                  </a:lnTo>
                  <a:lnTo>
                    <a:pt x="675551" y="339636"/>
                  </a:lnTo>
                  <a:lnTo>
                    <a:pt x="654316" y="384175"/>
                  </a:lnTo>
                  <a:lnTo>
                    <a:pt x="631317" y="427774"/>
                  </a:lnTo>
                  <a:lnTo>
                    <a:pt x="606590" y="470382"/>
                  </a:lnTo>
                  <a:lnTo>
                    <a:pt x="580199" y="511886"/>
                  </a:lnTo>
                  <a:lnTo>
                    <a:pt x="552157" y="552196"/>
                  </a:lnTo>
                  <a:lnTo>
                    <a:pt x="520623" y="593864"/>
                  </a:lnTo>
                  <a:lnTo>
                    <a:pt x="487641" y="634136"/>
                  </a:lnTo>
                  <a:lnTo>
                    <a:pt x="453288" y="673011"/>
                  </a:lnTo>
                  <a:lnTo>
                    <a:pt x="417588" y="710488"/>
                  </a:lnTo>
                  <a:lnTo>
                    <a:pt x="380619" y="746594"/>
                  </a:lnTo>
                  <a:lnTo>
                    <a:pt x="342442" y="781329"/>
                  </a:lnTo>
                  <a:lnTo>
                    <a:pt x="303098" y="814692"/>
                  </a:lnTo>
                  <a:lnTo>
                    <a:pt x="262648" y="846709"/>
                  </a:lnTo>
                  <a:lnTo>
                    <a:pt x="221157" y="877379"/>
                  </a:lnTo>
                  <a:lnTo>
                    <a:pt x="178676" y="906703"/>
                  </a:lnTo>
                  <a:lnTo>
                    <a:pt x="135267" y="934707"/>
                  </a:lnTo>
                  <a:lnTo>
                    <a:pt x="90970" y="961377"/>
                  </a:lnTo>
                  <a:lnTo>
                    <a:pt x="45859" y="986739"/>
                  </a:lnTo>
                  <a:lnTo>
                    <a:pt x="0" y="1010793"/>
                  </a:lnTo>
                  <a:lnTo>
                    <a:pt x="0" y="1033145"/>
                  </a:lnTo>
                  <a:lnTo>
                    <a:pt x="53505" y="1005268"/>
                  </a:lnTo>
                  <a:lnTo>
                    <a:pt x="114998" y="970153"/>
                  </a:lnTo>
                  <a:lnTo>
                    <a:pt x="158115" y="943444"/>
                  </a:lnTo>
                  <a:lnTo>
                    <a:pt x="200431" y="915466"/>
                  </a:lnTo>
                  <a:lnTo>
                    <a:pt x="241909" y="886206"/>
                  </a:lnTo>
                  <a:lnTo>
                    <a:pt x="282460" y="855675"/>
                  </a:lnTo>
                  <a:lnTo>
                    <a:pt x="322033" y="823887"/>
                  </a:lnTo>
                  <a:lnTo>
                    <a:pt x="360540" y="790841"/>
                  </a:lnTo>
                  <a:lnTo>
                    <a:pt x="397916" y="756551"/>
                  </a:lnTo>
                  <a:lnTo>
                    <a:pt x="434111" y="721029"/>
                  </a:lnTo>
                  <a:lnTo>
                    <a:pt x="469049" y="684263"/>
                  </a:lnTo>
                  <a:lnTo>
                    <a:pt x="502653" y="646277"/>
                  </a:lnTo>
                  <a:lnTo>
                    <a:pt x="534860" y="607060"/>
                  </a:lnTo>
                  <a:lnTo>
                    <a:pt x="566216" y="565708"/>
                  </a:lnTo>
                  <a:lnTo>
                    <a:pt x="595871" y="523189"/>
                  </a:lnTo>
                  <a:lnTo>
                    <a:pt x="623735" y="479577"/>
                  </a:lnTo>
                  <a:lnTo>
                    <a:pt x="649795" y="434911"/>
                  </a:lnTo>
                  <a:lnTo>
                    <a:pt x="673963" y="389255"/>
                  </a:lnTo>
                  <a:lnTo>
                    <a:pt x="696214" y="342646"/>
                  </a:lnTo>
                  <a:lnTo>
                    <a:pt x="716470" y="295160"/>
                  </a:lnTo>
                  <a:lnTo>
                    <a:pt x="734695" y="246837"/>
                  </a:lnTo>
                  <a:lnTo>
                    <a:pt x="750836" y="197726"/>
                  </a:lnTo>
                  <a:lnTo>
                    <a:pt x="764844" y="147891"/>
                  </a:lnTo>
                  <a:lnTo>
                    <a:pt x="776643" y="97370"/>
                  </a:lnTo>
                  <a:lnTo>
                    <a:pt x="786218" y="46228"/>
                  </a:lnTo>
                  <a:lnTo>
                    <a:pt x="792822" y="0"/>
                  </a:lnTo>
                  <a:close/>
                </a:path>
                <a:path w="9144000" h="5006340">
                  <a:moveTo>
                    <a:pt x="3279648" y="5006340"/>
                  </a:moveTo>
                  <a:lnTo>
                    <a:pt x="3256038" y="4962093"/>
                  </a:lnTo>
                  <a:lnTo>
                    <a:pt x="3230753" y="4919751"/>
                  </a:lnTo>
                  <a:lnTo>
                    <a:pt x="3203816" y="4879264"/>
                  </a:lnTo>
                  <a:lnTo>
                    <a:pt x="3175304" y="4840605"/>
                  </a:lnTo>
                  <a:lnTo>
                    <a:pt x="3145282" y="4803724"/>
                  </a:lnTo>
                  <a:lnTo>
                    <a:pt x="3113798" y="4768558"/>
                  </a:lnTo>
                  <a:lnTo>
                    <a:pt x="3080905" y="4735068"/>
                  </a:lnTo>
                  <a:lnTo>
                    <a:pt x="3046679" y="4703203"/>
                  </a:lnTo>
                  <a:lnTo>
                    <a:pt x="3011170" y="4672927"/>
                  </a:lnTo>
                  <a:lnTo>
                    <a:pt x="2974441" y="4644187"/>
                  </a:lnTo>
                  <a:lnTo>
                    <a:pt x="2936557" y="4616920"/>
                  </a:lnTo>
                  <a:lnTo>
                    <a:pt x="2897568" y="4591113"/>
                  </a:lnTo>
                  <a:lnTo>
                    <a:pt x="2857525" y="4566691"/>
                  </a:lnTo>
                  <a:lnTo>
                    <a:pt x="2816517" y="4543615"/>
                  </a:lnTo>
                  <a:lnTo>
                    <a:pt x="2774569" y="4521835"/>
                  </a:lnTo>
                  <a:lnTo>
                    <a:pt x="2731757" y="4501299"/>
                  </a:lnTo>
                  <a:lnTo>
                    <a:pt x="2688158" y="4481982"/>
                  </a:lnTo>
                  <a:lnTo>
                    <a:pt x="2643797" y="4463808"/>
                  </a:lnTo>
                  <a:lnTo>
                    <a:pt x="2598750" y="4446752"/>
                  </a:lnTo>
                  <a:lnTo>
                    <a:pt x="2553081" y="4430750"/>
                  </a:lnTo>
                  <a:lnTo>
                    <a:pt x="2506853" y="4415777"/>
                  </a:lnTo>
                  <a:lnTo>
                    <a:pt x="2460104" y="4401756"/>
                  </a:lnTo>
                  <a:lnTo>
                    <a:pt x="2412923" y="4388663"/>
                  </a:lnTo>
                  <a:lnTo>
                    <a:pt x="2365337" y="4376445"/>
                  </a:lnTo>
                  <a:lnTo>
                    <a:pt x="2317432" y="4365053"/>
                  </a:lnTo>
                  <a:lnTo>
                    <a:pt x="2269261" y="4354436"/>
                  </a:lnTo>
                  <a:lnTo>
                    <a:pt x="2220874" y="4344543"/>
                  </a:lnTo>
                  <a:lnTo>
                    <a:pt x="2172335" y="4335348"/>
                  </a:lnTo>
                  <a:lnTo>
                    <a:pt x="2123706" y="4326775"/>
                  </a:lnTo>
                  <a:lnTo>
                    <a:pt x="2075053" y="4318800"/>
                  </a:lnTo>
                  <a:lnTo>
                    <a:pt x="2026412" y="4311370"/>
                  </a:lnTo>
                  <a:lnTo>
                    <a:pt x="1977872" y="4304423"/>
                  </a:lnTo>
                  <a:lnTo>
                    <a:pt x="1929472" y="4297934"/>
                  </a:lnTo>
                  <a:lnTo>
                    <a:pt x="1881289" y="4291850"/>
                  </a:lnTo>
                  <a:lnTo>
                    <a:pt x="1833359" y="4286110"/>
                  </a:lnTo>
                  <a:lnTo>
                    <a:pt x="1738553" y="4275506"/>
                  </a:lnTo>
                  <a:lnTo>
                    <a:pt x="1466684" y="4247235"/>
                  </a:lnTo>
                  <a:lnTo>
                    <a:pt x="1381836" y="4237736"/>
                  </a:lnTo>
                  <a:lnTo>
                    <a:pt x="1340764" y="4232770"/>
                  </a:lnTo>
                  <a:lnTo>
                    <a:pt x="1300670" y="4227576"/>
                  </a:lnTo>
                  <a:lnTo>
                    <a:pt x="1261618" y="4222127"/>
                  </a:lnTo>
                  <a:lnTo>
                    <a:pt x="1223657" y="4216362"/>
                  </a:lnTo>
                  <a:lnTo>
                    <a:pt x="1151293" y="4203738"/>
                  </a:lnTo>
                  <a:lnTo>
                    <a:pt x="1084021" y="4189298"/>
                  </a:lnTo>
                  <a:lnTo>
                    <a:pt x="1022350" y="4172674"/>
                  </a:lnTo>
                  <a:lnTo>
                    <a:pt x="984948" y="4159593"/>
                  </a:lnTo>
                  <a:lnTo>
                    <a:pt x="921588" y="4127030"/>
                  </a:lnTo>
                  <a:lnTo>
                    <a:pt x="872312" y="4086504"/>
                  </a:lnTo>
                  <a:lnTo>
                    <a:pt x="835710" y="4038714"/>
                  </a:lnTo>
                  <a:lnTo>
                    <a:pt x="810374" y="3984371"/>
                  </a:lnTo>
                  <a:lnTo>
                    <a:pt x="794880" y="3924173"/>
                  </a:lnTo>
                  <a:lnTo>
                    <a:pt x="787831" y="3858793"/>
                  </a:lnTo>
                  <a:lnTo>
                    <a:pt x="787031" y="3824389"/>
                  </a:lnTo>
                  <a:lnTo>
                    <a:pt x="787819" y="3788956"/>
                  </a:lnTo>
                  <a:lnTo>
                    <a:pt x="793432" y="3715334"/>
                  </a:lnTo>
                  <a:lnTo>
                    <a:pt x="797902" y="3677323"/>
                  </a:lnTo>
                  <a:lnTo>
                    <a:pt x="803249" y="3638639"/>
                  </a:lnTo>
                  <a:lnTo>
                    <a:pt x="809294" y="3599357"/>
                  </a:lnTo>
                  <a:lnTo>
                    <a:pt x="815873" y="3559568"/>
                  </a:lnTo>
                  <a:lnTo>
                    <a:pt x="836968" y="3438029"/>
                  </a:lnTo>
                  <a:lnTo>
                    <a:pt x="843876" y="3397072"/>
                  </a:lnTo>
                  <a:lnTo>
                    <a:pt x="850430" y="3356051"/>
                  </a:lnTo>
                  <a:lnTo>
                    <a:pt x="856449" y="3315055"/>
                  </a:lnTo>
                  <a:lnTo>
                    <a:pt x="861758" y="3274149"/>
                  </a:lnTo>
                  <a:lnTo>
                    <a:pt x="866178" y="3233432"/>
                  </a:lnTo>
                  <a:lnTo>
                    <a:pt x="869543" y="3192996"/>
                  </a:lnTo>
                  <a:lnTo>
                    <a:pt x="871664" y="3152914"/>
                  </a:lnTo>
                  <a:lnTo>
                    <a:pt x="872375" y="3113290"/>
                  </a:lnTo>
                  <a:lnTo>
                    <a:pt x="871499" y="3074212"/>
                  </a:lnTo>
                  <a:lnTo>
                    <a:pt x="868845" y="3035744"/>
                  </a:lnTo>
                  <a:lnTo>
                    <a:pt x="857554" y="2961055"/>
                  </a:lnTo>
                  <a:lnTo>
                    <a:pt x="837069" y="2889897"/>
                  </a:lnTo>
                  <a:lnTo>
                    <a:pt x="805992" y="2822981"/>
                  </a:lnTo>
                  <a:lnTo>
                    <a:pt x="751674" y="2747594"/>
                  </a:lnTo>
                  <a:lnTo>
                    <a:pt x="714514" y="2710688"/>
                  </a:lnTo>
                  <a:lnTo>
                    <a:pt x="674966" y="2680195"/>
                  </a:lnTo>
                  <a:lnTo>
                    <a:pt x="633437" y="2655646"/>
                  </a:lnTo>
                  <a:lnTo>
                    <a:pt x="590334" y="2636570"/>
                  </a:lnTo>
                  <a:lnTo>
                    <a:pt x="546036" y="2622537"/>
                  </a:lnTo>
                  <a:lnTo>
                    <a:pt x="500951" y="2613075"/>
                  </a:lnTo>
                  <a:lnTo>
                    <a:pt x="455485" y="2607729"/>
                  </a:lnTo>
                  <a:lnTo>
                    <a:pt x="410032" y="2606040"/>
                  </a:lnTo>
                  <a:lnTo>
                    <a:pt x="256578" y="2622473"/>
                  </a:lnTo>
                  <a:lnTo>
                    <a:pt x="125564" y="2658618"/>
                  </a:lnTo>
                  <a:lnTo>
                    <a:pt x="34264" y="2694775"/>
                  </a:lnTo>
                  <a:lnTo>
                    <a:pt x="0" y="2711196"/>
                  </a:lnTo>
                  <a:lnTo>
                    <a:pt x="0" y="5006340"/>
                  </a:lnTo>
                  <a:lnTo>
                    <a:pt x="3279648" y="5006340"/>
                  </a:lnTo>
                  <a:close/>
                </a:path>
                <a:path w="9144000" h="5006340">
                  <a:moveTo>
                    <a:pt x="9144000" y="3426079"/>
                  </a:moveTo>
                  <a:lnTo>
                    <a:pt x="9095626" y="3450933"/>
                  </a:lnTo>
                  <a:lnTo>
                    <a:pt x="9047734" y="3477006"/>
                  </a:lnTo>
                  <a:lnTo>
                    <a:pt x="9003208" y="3502558"/>
                  </a:lnTo>
                  <a:lnTo>
                    <a:pt x="8959228" y="3529088"/>
                  </a:lnTo>
                  <a:lnTo>
                    <a:pt x="8915819" y="3556609"/>
                  </a:lnTo>
                  <a:lnTo>
                    <a:pt x="8873020" y="3585095"/>
                  </a:lnTo>
                  <a:lnTo>
                    <a:pt x="8830869" y="3614559"/>
                  </a:lnTo>
                  <a:lnTo>
                    <a:pt x="8789403" y="3644989"/>
                  </a:lnTo>
                  <a:lnTo>
                    <a:pt x="8748662" y="3676383"/>
                  </a:lnTo>
                  <a:lnTo>
                    <a:pt x="8708682" y="3708743"/>
                  </a:lnTo>
                  <a:lnTo>
                    <a:pt x="8669515" y="3742042"/>
                  </a:lnTo>
                  <a:lnTo>
                    <a:pt x="8631174" y="3776307"/>
                  </a:lnTo>
                  <a:lnTo>
                    <a:pt x="8593722" y="3811511"/>
                  </a:lnTo>
                  <a:lnTo>
                    <a:pt x="8557184" y="3847642"/>
                  </a:lnTo>
                  <a:lnTo>
                    <a:pt x="8521598" y="3884726"/>
                  </a:lnTo>
                  <a:lnTo>
                    <a:pt x="8487016" y="3922738"/>
                  </a:lnTo>
                  <a:lnTo>
                    <a:pt x="8453463" y="3961663"/>
                  </a:lnTo>
                  <a:lnTo>
                    <a:pt x="8420989" y="4001516"/>
                  </a:lnTo>
                  <a:lnTo>
                    <a:pt x="8390826" y="4040771"/>
                  </a:lnTo>
                  <a:lnTo>
                    <a:pt x="8361807" y="4080814"/>
                  </a:lnTo>
                  <a:lnTo>
                    <a:pt x="8333968" y="4121620"/>
                  </a:lnTo>
                  <a:lnTo>
                    <a:pt x="8307324" y="4163161"/>
                  </a:lnTo>
                  <a:lnTo>
                    <a:pt x="8281911" y="4205401"/>
                  </a:lnTo>
                  <a:lnTo>
                    <a:pt x="8257730" y="4248340"/>
                  </a:lnTo>
                  <a:lnTo>
                    <a:pt x="8234832" y="4291939"/>
                  </a:lnTo>
                  <a:lnTo>
                    <a:pt x="8213230" y="4336161"/>
                  </a:lnTo>
                  <a:lnTo>
                    <a:pt x="8192948" y="4381004"/>
                  </a:lnTo>
                  <a:lnTo>
                    <a:pt x="8174012" y="4426432"/>
                  </a:lnTo>
                  <a:lnTo>
                    <a:pt x="8156448" y="4472406"/>
                  </a:lnTo>
                  <a:lnTo>
                    <a:pt x="8140281" y="4518926"/>
                  </a:lnTo>
                  <a:lnTo>
                    <a:pt x="8125536" y="4565967"/>
                  </a:lnTo>
                  <a:lnTo>
                    <a:pt x="8112239" y="4613478"/>
                  </a:lnTo>
                  <a:lnTo>
                    <a:pt x="8100403" y="4661446"/>
                  </a:lnTo>
                  <a:lnTo>
                    <a:pt x="8090078" y="4709858"/>
                  </a:lnTo>
                  <a:lnTo>
                    <a:pt x="8081264" y="4758664"/>
                  </a:lnTo>
                  <a:lnTo>
                    <a:pt x="8073961" y="4807877"/>
                  </a:lnTo>
                  <a:lnTo>
                    <a:pt x="8068221" y="4857318"/>
                  </a:lnTo>
                  <a:lnTo>
                    <a:pt x="8064043" y="4906911"/>
                  </a:lnTo>
                  <a:lnTo>
                    <a:pt x="8061452" y="4956619"/>
                  </a:lnTo>
                  <a:lnTo>
                    <a:pt x="8060436" y="5006340"/>
                  </a:lnTo>
                  <a:lnTo>
                    <a:pt x="8086725" y="5006340"/>
                  </a:lnTo>
                  <a:lnTo>
                    <a:pt x="8087855" y="4956772"/>
                  </a:lnTo>
                  <a:lnTo>
                    <a:pt x="8090649" y="4907216"/>
                  </a:lnTo>
                  <a:lnTo>
                    <a:pt x="8095081" y="4857737"/>
                  </a:lnTo>
                  <a:lnTo>
                    <a:pt x="8101114" y="4808385"/>
                  </a:lnTo>
                  <a:lnTo>
                    <a:pt x="8108734" y="4759185"/>
                  </a:lnTo>
                  <a:lnTo>
                    <a:pt x="8117929" y="4710214"/>
                  </a:lnTo>
                  <a:lnTo>
                    <a:pt x="8128648" y="4661509"/>
                  </a:lnTo>
                  <a:lnTo>
                    <a:pt x="8140890" y="4613122"/>
                  </a:lnTo>
                  <a:lnTo>
                    <a:pt x="8154619" y="4565116"/>
                  </a:lnTo>
                  <a:lnTo>
                    <a:pt x="8169821" y="4517517"/>
                  </a:lnTo>
                  <a:lnTo>
                    <a:pt x="8186471" y="4470387"/>
                  </a:lnTo>
                  <a:lnTo>
                    <a:pt x="8204543" y="4423778"/>
                  </a:lnTo>
                  <a:lnTo>
                    <a:pt x="8224025" y="4377741"/>
                  </a:lnTo>
                  <a:lnTo>
                    <a:pt x="8244878" y="4332313"/>
                  </a:lnTo>
                  <a:lnTo>
                    <a:pt x="8267078" y="4287558"/>
                  </a:lnTo>
                  <a:lnTo>
                    <a:pt x="8290623" y="4243514"/>
                  </a:lnTo>
                  <a:lnTo>
                    <a:pt x="8315465" y="4200233"/>
                  </a:lnTo>
                  <a:lnTo>
                    <a:pt x="8341588" y="4157776"/>
                  </a:lnTo>
                  <a:lnTo>
                    <a:pt x="8368982" y="4116184"/>
                  </a:lnTo>
                  <a:lnTo>
                    <a:pt x="8397621" y="4075506"/>
                  </a:lnTo>
                  <a:lnTo>
                    <a:pt x="8428825" y="4033888"/>
                  </a:lnTo>
                  <a:lnTo>
                    <a:pt x="8461108" y="3993286"/>
                  </a:lnTo>
                  <a:lnTo>
                    <a:pt x="8494420" y="3953713"/>
                  </a:lnTo>
                  <a:lnTo>
                    <a:pt x="8528761" y="3915156"/>
                  </a:lnTo>
                  <a:lnTo>
                    <a:pt x="8564067" y="3877614"/>
                  </a:lnTo>
                  <a:lnTo>
                    <a:pt x="8600338" y="3841077"/>
                  </a:lnTo>
                  <a:lnTo>
                    <a:pt x="8637511" y="3805555"/>
                  </a:lnTo>
                  <a:lnTo>
                    <a:pt x="8675586" y="3771036"/>
                  </a:lnTo>
                  <a:lnTo>
                    <a:pt x="8714499" y="3737521"/>
                  </a:lnTo>
                  <a:lnTo>
                    <a:pt x="8754250" y="3704996"/>
                  </a:lnTo>
                  <a:lnTo>
                    <a:pt x="8794788" y="3673462"/>
                  </a:lnTo>
                  <a:lnTo>
                    <a:pt x="8836101" y="3642918"/>
                  </a:lnTo>
                  <a:lnTo>
                    <a:pt x="8878138" y="3613353"/>
                  </a:lnTo>
                  <a:lnTo>
                    <a:pt x="8920874" y="3584778"/>
                  </a:lnTo>
                  <a:lnTo>
                    <a:pt x="8964282" y="3557168"/>
                  </a:lnTo>
                  <a:lnTo>
                    <a:pt x="9008326" y="3530536"/>
                  </a:lnTo>
                  <a:lnTo>
                    <a:pt x="9052979" y="3504882"/>
                  </a:lnTo>
                  <a:lnTo>
                    <a:pt x="9098216" y="3480181"/>
                  </a:lnTo>
                  <a:lnTo>
                    <a:pt x="9144000" y="3456432"/>
                  </a:lnTo>
                  <a:lnTo>
                    <a:pt x="9144000" y="3426079"/>
                  </a:lnTo>
                  <a:close/>
                </a:path>
                <a:path w="9144000" h="5006340">
                  <a:moveTo>
                    <a:pt x="9144000" y="0"/>
                  </a:moveTo>
                  <a:lnTo>
                    <a:pt x="5199405" y="0"/>
                  </a:lnTo>
                  <a:lnTo>
                    <a:pt x="5210861" y="8115"/>
                  </a:lnTo>
                  <a:lnTo>
                    <a:pt x="5270766" y="44665"/>
                  </a:lnTo>
                  <a:lnTo>
                    <a:pt x="5338419" y="78803"/>
                  </a:lnTo>
                  <a:lnTo>
                    <a:pt x="5375135" y="94932"/>
                  </a:lnTo>
                  <a:lnTo>
                    <a:pt x="5413768" y="110426"/>
                  </a:lnTo>
                  <a:lnTo>
                    <a:pt x="5454332" y="125247"/>
                  </a:lnTo>
                  <a:lnTo>
                    <a:pt x="5496801" y="139395"/>
                  </a:lnTo>
                  <a:lnTo>
                    <a:pt x="5541175" y="152857"/>
                  </a:lnTo>
                  <a:lnTo>
                    <a:pt x="5587454" y="165608"/>
                  </a:lnTo>
                  <a:lnTo>
                    <a:pt x="5635637" y="177647"/>
                  </a:lnTo>
                  <a:lnTo>
                    <a:pt x="5685714" y="188950"/>
                  </a:lnTo>
                  <a:lnTo>
                    <a:pt x="5737669" y="199504"/>
                  </a:lnTo>
                  <a:lnTo>
                    <a:pt x="5791517" y="209296"/>
                  </a:lnTo>
                  <a:lnTo>
                    <a:pt x="5847245" y="218313"/>
                  </a:lnTo>
                  <a:lnTo>
                    <a:pt x="5904839" y="226542"/>
                  </a:lnTo>
                  <a:lnTo>
                    <a:pt x="5964313" y="233959"/>
                  </a:lnTo>
                  <a:lnTo>
                    <a:pt x="6025654" y="240563"/>
                  </a:lnTo>
                  <a:lnTo>
                    <a:pt x="6088850" y="246341"/>
                  </a:lnTo>
                  <a:lnTo>
                    <a:pt x="6153899" y="251256"/>
                  </a:lnTo>
                  <a:lnTo>
                    <a:pt x="6220803" y="255320"/>
                  </a:lnTo>
                  <a:lnTo>
                    <a:pt x="6289560" y="258495"/>
                  </a:lnTo>
                  <a:lnTo>
                    <a:pt x="6360147" y="260794"/>
                  </a:lnTo>
                  <a:lnTo>
                    <a:pt x="6432575" y="262178"/>
                  </a:lnTo>
                  <a:lnTo>
                    <a:pt x="6506845" y="262636"/>
                  </a:lnTo>
                  <a:lnTo>
                    <a:pt x="6574688" y="262216"/>
                  </a:lnTo>
                  <a:lnTo>
                    <a:pt x="6628371" y="261747"/>
                  </a:lnTo>
                  <a:lnTo>
                    <a:pt x="6680467" y="262432"/>
                  </a:lnTo>
                  <a:lnTo>
                    <a:pt x="6730390" y="264464"/>
                  </a:lnTo>
                  <a:lnTo>
                    <a:pt x="6778218" y="267804"/>
                  </a:lnTo>
                  <a:lnTo>
                    <a:pt x="6824002" y="272427"/>
                  </a:lnTo>
                  <a:lnTo>
                    <a:pt x="6867804" y="278307"/>
                  </a:lnTo>
                  <a:lnTo>
                    <a:pt x="6909676" y="285407"/>
                  </a:lnTo>
                  <a:lnTo>
                    <a:pt x="6949681" y="293712"/>
                  </a:lnTo>
                  <a:lnTo>
                    <a:pt x="6987883" y="303174"/>
                  </a:lnTo>
                  <a:lnTo>
                    <a:pt x="7059117" y="325475"/>
                  </a:lnTo>
                  <a:lnTo>
                    <a:pt x="7123849" y="352094"/>
                  </a:lnTo>
                  <a:lnTo>
                    <a:pt x="7182536" y="382765"/>
                  </a:lnTo>
                  <a:lnTo>
                    <a:pt x="7235660" y="417271"/>
                  </a:lnTo>
                  <a:lnTo>
                    <a:pt x="7283704" y="455371"/>
                  </a:lnTo>
                  <a:lnTo>
                    <a:pt x="7327151" y="496824"/>
                  </a:lnTo>
                  <a:lnTo>
                    <a:pt x="7366444" y="541388"/>
                  </a:lnTo>
                  <a:lnTo>
                    <a:pt x="7402093" y="588835"/>
                  </a:lnTo>
                  <a:lnTo>
                    <a:pt x="7434554" y="638911"/>
                  </a:lnTo>
                  <a:lnTo>
                    <a:pt x="7464298" y="691388"/>
                  </a:lnTo>
                  <a:lnTo>
                    <a:pt x="7491806" y="746036"/>
                  </a:lnTo>
                  <a:lnTo>
                    <a:pt x="7517562" y="802601"/>
                  </a:lnTo>
                  <a:lnTo>
                    <a:pt x="7542035" y="860856"/>
                  </a:lnTo>
                  <a:lnTo>
                    <a:pt x="7577366" y="950887"/>
                  </a:lnTo>
                  <a:lnTo>
                    <a:pt x="7624407" y="1074597"/>
                  </a:lnTo>
                  <a:lnTo>
                    <a:pt x="7648969" y="1137500"/>
                  </a:lnTo>
                  <a:lnTo>
                    <a:pt x="7674851" y="1200772"/>
                  </a:lnTo>
                  <a:lnTo>
                    <a:pt x="7702537" y="1264183"/>
                  </a:lnTo>
                  <a:lnTo>
                    <a:pt x="7732496" y="1327505"/>
                  </a:lnTo>
                  <a:lnTo>
                    <a:pt x="7765212" y="1390484"/>
                  </a:lnTo>
                  <a:lnTo>
                    <a:pt x="7801153" y="1452892"/>
                  </a:lnTo>
                  <a:lnTo>
                    <a:pt x="7840802" y="1514487"/>
                  </a:lnTo>
                  <a:lnTo>
                    <a:pt x="7884617" y="1575028"/>
                  </a:lnTo>
                  <a:lnTo>
                    <a:pt x="7933080" y="1634274"/>
                  </a:lnTo>
                  <a:lnTo>
                    <a:pt x="7959204" y="1663344"/>
                  </a:lnTo>
                  <a:lnTo>
                    <a:pt x="7986674" y="1692008"/>
                  </a:lnTo>
                  <a:lnTo>
                    <a:pt x="8015541" y="1720227"/>
                  </a:lnTo>
                  <a:lnTo>
                    <a:pt x="8045869" y="1747964"/>
                  </a:lnTo>
                  <a:lnTo>
                    <a:pt x="8077708" y="1775218"/>
                  </a:lnTo>
                  <a:lnTo>
                    <a:pt x="8111134" y="1801926"/>
                  </a:lnTo>
                  <a:lnTo>
                    <a:pt x="8146199" y="1828076"/>
                  </a:lnTo>
                  <a:lnTo>
                    <a:pt x="8182953" y="1853641"/>
                  </a:lnTo>
                  <a:lnTo>
                    <a:pt x="8221472" y="1878596"/>
                  </a:lnTo>
                  <a:lnTo>
                    <a:pt x="8267166" y="1905660"/>
                  </a:lnTo>
                  <a:lnTo>
                    <a:pt x="8314372" y="1930831"/>
                  </a:lnTo>
                  <a:lnTo>
                    <a:pt x="8362874" y="1954110"/>
                  </a:lnTo>
                  <a:lnTo>
                    <a:pt x="8412442" y="1975548"/>
                  </a:lnTo>
                  <a:lnTo>
                    <a:pt x="8462848" y="1995131"/>
                  </a:lnTo>
                  <a:lnTo>
                    <a:pt x="8513889" y="2012911"/>
                  </a:lnTo>
                  <a:lnTo>
                    <a:pt x="8565324" y="2028888"/>
                  </a:lnTo>
                  <a:lnTo>
                    <a:pt x="8616925" y="2043099"/>
                  </a:lnTo>
                  <a:lnTo>
                    <a:pt x="8668487" y="2055558"/>
                  </a:lnTo>
                  <a:lnTo>
                    <a:pt x="8719769" y="2066290"/>
                  </a:lnTo>
                  <a:lnTo>
                    <a:pt x="8770556" y="2075307"/>
                  </a:lnTo>
                  <a:lnTo>
                    <a:pt x="8820633" y="2082634"/>
                  </a:lnTo>
                  <a:lnTo>
                    <a:pt x="8869756" y="2088299"/>
                  </a:lnTo>
                  <a:lnTo>
                    <a:pt x="8917711" y="2092312"/>
                  </a:lnTo>
                  <a:lnTo>
                    <a:pt x="8964295" y="2094712"/>
                  </a:lnTo>
                  <a:lnTo>
                    <a:pt x="9009253" y="2095500"/>
                  </a:lnTo>
                  <a:lnTo>
                    <a:pt x="9045156" y="2094966"/>
                  </a:lnTo>
                  <a:lnTo>
                    <a:pt x="9079674" y="2093341"/>
                  </a:lnTo>
                  <a:lnTo>
                    <a:pt x="9112656" y="2090686"/>
                  </a:lnTo>
                  <a:lnTo>
                    <a:pt x="9144000" y="208699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25372" y="2207514"/>
            <a:ext cx="577215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615" dirty="0">
                <a:solidFill>
                  <a:srgbClr val="00AFEF"/>
                </a:solidFill>
                <a:latin typeface="Tahoma"/>
                <a:cs typeface="Tahoma"/>
              </a:rPr>
              <a:t>C</a:t>
            </a:r>
            <a:r>
              <a:rPr sz="7200" b="1" spc="-60" dirty="0">
                <a:solidFill>
                  <a:srgbClr val="00AFEF"/>
                </a:solidFill>
                <a:latin typeface="Tahoma"/>
                <a:cs typeface="Tahoma"/>
              </a:rPr>
              <a:t>SS</a:t>
            </a:r>
            <a:r>
              <a:rPr sz="7200" b="1" spc="-890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7200" b="1" spc="-50" dirty="0">
                <a:solidFill>
                  <a:srgbClr val="00AFEF"/>
                </a:solidFill>
                <a:latin typeface="Tahoma"/>
                <a:cs typeface="Tahoma"/>
              </a:rPr>
              <a:t>COURSE</a:t>
            </a:r>
            <a:endParaRPr sz="72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56615" y="333756"/>
            <a:ext cx="8430895" cy="4476115"/>
            <a:chOff x="356615" y="333756"/>
            <a:chExt cx="8430895" cy="447611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0044" y="1358264"/>
              <a:ext cx="142493" cy="1424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334" y="3584448"/>
              <a:ext cx="184365" cy="18135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56616" y="338327"/>
              <a:ext cx="8430895" cy="4471670"/>
            </a:xfrm>
            <a:custGeom>
              <a:avLst/>
              <a:gdLst/>
              <a:ahLst/>
              <a:cxnLst/>
              <a:rect l="l" t="t" r="r" b="b"/>
              <a:pathLst>
                <a:path w="8430895" h="4471670">
                  <a:moveTo>
                    <a:pt x="1287767" y="4471378"/>
                  </a:moveTo>
                  <a:lnTo>
                    <a:pt x="1253236" y="4420120"/>
                  </a:lnTo>
                  <a:lnTo>
                    <a:pt x="1217828" y="4371251"/>
                  </a:lnTo>
                  <a:lnTo>
                    <a:pt x="1181608" y="4324693"/>
                  </a:lnTo>
                  <a:lnTo>
                    <a:pt x="1144612" y="4280446"/>
                  </a:lnTo>
                  <a:lnTo>
                    <a:pt x="1106893" y="4238422"/>
                  </a:lnTo>
                  <a:lnTo>
                    <a:pt x="1068501" y="4198607"/>
                  </a:lnTo>
                  <a:lnTo>
                    <a:pt x="1029500" y="4160951"/>
                  </a:lnTo>
                  <a:lnTo>
                    <a:pt x="989926" y="4125391"/>
                  </a:lnTo>
                  <a:lnTo>
                    <a:pt x="949820" y="4091902"/>
                  </a:lnTo>
                  <a:lnTo>
                    <a:pt x="909256" y="4060431"/>
                  </a:lnTo>
                  <a:lnTo>
                    <a:pt x="868273" y="4030929"/>
                  </a:lnTo>
                  <a:lnTo>
                    <a:pt x="826909" y="4003357"/>
                  </a:lnTo>
                  <a:lnTo>
                    <a:pt x="785228" y="3977665"/>
                  </a:lnTo>
                  <a:lnTo>
                    <a:pt x="743267" y="3953827"/>
                  </a:lnTo>
                  <a:lnTo>
                    <a:pt x="701090" y="3931767"/>
                  </a:lnTo>
                  <a:lnTo>
                    <a:pt x="658749" y="3911460"/>
                  </a:lnTo>
                  <a:lnTo>
                    <a:pt x="616280" y="3892867"/>
                  </a:lnTo>
                  <a:lnTo>
                    <a:pt x="573735" y="3875913"/>
                  </a:lnTo>
                  <a:lnTo>
                    <a:pt x="531164" y="3860584"/>
                  </a:lnTo>
                  <a:lnTo>
                    <a:pt x="488619" y="3846830"/>
                  </a:lnTo>
                  <a:lnTo>
                    <a:pt x="446151" y="3834587"/>
                  </a:lnTo>
                  <a:lnTo>
                    <a:pt x="403821" y="3823830"/>
                  </a:lnTo>
                  <a:lnTo>
                    <a:pt x="361657" y="3814508"/>
                  </a:lnTo>
                  <a:lnTo>
                    <a:pt x="319722" y="3806583"/>
                  </a:lnTo>
                  <a:lnTo>
                    <a:pt x="278053" y="3799992"/>
                  </a:lnTo>
                  <a:lnTo>
                    <a:pt x="236715" y="3794696"/>
                  </a:lnTo>
                  <a:lnTo>
                    <a:pt x="195757" y="3790658"/>
                  </a:lnTo>
                  <a:lnTo>
                    <a:pt x="155219" y="3787825"/>
                  </a:lnTo>
                  <a:lnTo>
                    <a:pt x="115163" y="3786162"/>
                  </a:lnTo>
                  <a:lnTo>
                    <a:pt x="75628" y="3785616"/>
                  </a:lnTo>
                  <a:lnTo>
                    <a:pt x="56489" y="3785755"/>
                  </a:lnTo>
                  <a:lnTo>
                    <a:pt x="18669" y="3786759"/>
                  </a:lnTo>
                  <a:lnTo>
                    <a:pt x="0" y="3787622"/>
                  </a:lnTo>
                  <a:lnTo>
                    <a:pt x="0" y="4375353"/>
                  </a:lnTo>
                  <a:lnTo>
                    <a:pt x="7531" y="4412742"/>
                  </a:lnTo>
                  <a:lnTo>
                    <a:pt x="28079" y="4443260"/>
                  </a:lnTo>
                  <a:lnTo>
                    <a:pt x="58559" y="4463834"/>
                  </a:lnTo>
                  <a:lnTo>
                    <a:pt x="95897" y="4471378"/>
                  </a:lnTo>
                  <a:lnTo>
                    <a:pt x="1287767" y="4471378"/>
                  </a:lnTo>
                  <a:close/>
                </a:path>
                <a:path w="8430895" h="4471670">
                  <a:moveTo>
                    <a:pt x="8430768" y="96012"/>
                  </a:moveTo>
                  <a:lnTo>
                    <a:pt x="8423224" y="58674"/>
                  </a:lnTo>
                  <a:lnTo>
                    <a:pt x="8402675" y="28155"/>
                  </a:lnTo>
                  <a:lnTo>
                    <a:pt x="8372195" y="7556"/>
                  </a:lnTo>
                  <a:lnTo>
                    <a:pt x="8334883" y="0"/>
                  </a:lnTo>
                  <a:lnTo>
                    <a:pt x="7142988" y="0"/>
                  </a:lnTo>
                  <a:lnTo>
                    <a:pt x="7177519" y="51269"/>
                  </a:lnTo>
                  <a:lnTo>
                    <a:pt x="7212927" y="100152"/>
                  </a:lnTo>
                  <a:lnTo>
                    <a:pt x="7249147" y="146697"/>
                  </a:lnTo>
                  <a:lnTo>
                    <a:pt x="7286142" y="190957"/>
                  </a:lnTo>
                  <a:lnTo>
                    <a:pt x="7323861" y="232968"/>
                  </a:lnTo>
                  <a:lnTo>
                    <a:pt x="7362253" y="272796"/>
                  </a:lnTo>
                  <a:lnTo>
                    <a:pt x="7401255" y="310451"/>
                  </a:lnTo>
                  <a:lnTo>
                    <a:pt x="7440828" y="346011"/>
                  </a:lnTo>
                  <a:lnTo>
                    <a:pt x="7480922" y="379501"/>
                  </a:lnTo>
                  <a:lnTo>
                    <a:pt x="7521499" y="410972"/>
                  </a:lnTo>
                  <a:lnTo>
                    <a:pt x="7562482" y="440474"/>
                  </a:lnTo>
                  <a:lnTo>
                    <a:pt x="7603845" y="468045"/>
                  </a:lnTo>
                  <a:lnTo>
                    <a:pt x="7645527" y="493737"/>
                  </a:lnTo>
                  <a:lnTo>
                    <a:pt x="7687475" y="517588"/>
                  </a:lnTo>
                  <a:lnTo>
                    <a:pt x="7729652" y="539648"/>
                  </a:lnTo>
                  <a:lnTo>
                    <a:pt x="7772006" y="559955"/>
                  </a:lnTo>
                  <a:lnTo>
                    <a:pt x="7814475" y="578561"/>
                  </a:lnTo>
                  <a:lnTo>
                    <a:pt x="7857033" y="595503"/>
                  </a:lnTo>
                  <a:lnTo>
                    <a:pt x="7899603" y="610831"/>
                  </a:lnTo>
                  <a:lnTo>
                    <a:pt x="7942135" y="624586"/>
                  </a:lnTo>
                  <a:lnTo>
                    <a:pt x="7984604" y="636828"/>
                  </a:lnTo>
                  <a:lnTo>
                    <a:pt x="8026946" y="647585"/>
                  </a:lnTo>
                  <a:lnTo>
                    <a:pt x="8069123" y="656907"/>
                  </a:lnTo>
                  <a:lnTo>
                    <a:pt x="8111058" y="664845"/>
                  </a:lnTo>
                  <a:lnTo>
                    <a:pt x="8152727" y="671436"/>
                  </a:lnTo>
                  <a:lnTo>
                    <a:pt x="8194065" y="676732"/>
                  </a:lnTo>
                  <a:lnTo>
                    <a:pt x="8235035" y="680770"/>
                  </a:lnTo>
                  <a:lnTo>
                    <a:pt x="8275574" y="683602"/>
                  </a:lnTo>
                  <a:lnTo>
                    <a:pt x="8315655" y="685266"/>
                  </a:lnTo>
                  <a:lnTo>
                    <a:pt x="8355203" y="685800"/>
                  </a:lnTo>
                  <a:lnTo>
                    <a:pt x="8393265" y="685317"/>
                  </a:lnTo>
                  <a:lnTo>
                    <a:pt x="8412099" y="684682"/>
                  </a:lnTo>
                  <a:lnTo>
                    <a:pt x="8430768" y="683768"/>
                  </a:lnTo>
                  <a:lnTo>
                    <a:pt x="8430768" y="96012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73808" y="4230649"/>
              <a:ext cx="256540" cy="250190"/>
            </a:xfrm>
            <a:custGeom>
              <a:avLst/>
              <a:gdLst/>
              <a:ahLst/>
              <a:cxnLst/>
              <a:rect l="l" t="t" r="r" b="b"/>
              <a:pathLst>
                <a:path w="256539" h="250189">
                  <a:moveTo>
                    <a:pt x="106167" y="173710"/>
                  </a:moveTo>
                  <a:lnTo>
                    <a:pt x="51181" y="173710"/>
                  </a:lnTo>
                  <a:lnTo>
                    <a:pt x="55625" y="180949"/>
                  </a:lnTo>
                  <a:lnTo>
                    <a:pt x="61087" y="187451"/>
                  </a:lnTo>
                  <a:lnTo>
                    <a:pt x="67183" y="193078"/>
                  </a:lnTo>
                  <a:lnTo>
                    <a:pt x="51816" y="227482"/>
                  </a:lnTo>
                  <a:lnTo>
                    <a:pt x="102362" y="249885"/>
                  </a:lnTo>
                  <a:lnTo>
                    <a:pt x="117475" y="215950"/>
                  </a:lnTo>
                  <a:lnTo>
                    <a:pt x="139264" y="215950"/>
                  </a:lnTo>
                  <a:lnTo>
                    <a:pt x="143256" y="215264"/>
                  </a:lnTo>
                  <a:lnTo>
                    <a:pt x="205132" y="215264"/>
                  </a:lnTo>
                  <a:lnTo>
                    <a:pt x="192024" y="189750"/>
                  </a:lnTo>
                  <a:lnTo>
                    <a:pt x="197993" y="183832"/>
                  </a:lnTo>
                  <a:lnTo>
                    <a:pt x="201767" y="178803"/>
                  </a:lnTo>
                  <a:lnTo>
                    <a:pt x="128016" y="178803"/>
                  </a:lnTo>
                  <a:lnTo>
                    <a:pt x="107624" y="174692"/>
                  </a:lnTo>
                  <a:lnTo>
                    <a:pt x="106167" y="173710"/>
                  </a:lnTo>
                  <a:close/>
                </a:path>
                <a:path w="256539" h="250189">
                  <a:moveTo>
                    <a:pt x="205132" y="215264"/>
                  </a:moveTo>
                  <a:lnTo>
                    <a:pt x="143256" y="215264"/>
                  </a:lnTo>
                  <a:lnTo>
                    <a:pt x="160147" y="248348"/>
                  </a:lnTo>
                  <a:lnTo>
                    <a:pt x="209296" y="223367"/>
                  </a:lnTo>
                  <a:lnTo>
                    <a:pt x="205132" y="215264"/>
                  </a:lnTo>
                  <a:close/>
                </a:path>
                <a:path w="256539" h="250189">
                  <a:moveTo>
                    <a:pt x="139264" y="215950"/>
                  </a:moveTo>
                  <a:lnTo>
                    <a:pt x="117475" y="215950"/>
                  </a:lnTo>
                  <a:lnTo>
                    <a:pt x="120904" y="216357"/>
                  </a:lnTo>
                  <a:lnTo>
                    <a:pt x="124333" y="216560"/>
                  </a:lnTo>
                  <a:lnTo>
                    <a:pt x="133223" y="216560"/>
                  </a:lnTo>
                  <a:lnTo>
                    <a:pt x="138303" y="216115"/>
                  </a:lnTo>
                  <a:lnTo>
                    <a:pt x="139264" y="215950"/>
                  </a:lnTo>
                  <a:close/>
                </a:path>
                <a:path w="256539" h="250189">
                  <a:moveTo>
                    <a:pt x="43053" y="29197"/>
                  </a:moveTo>
                  <a:lnTo>
                    <a:pt x="10541" y="73672"/>
                  </a:lnTo>
                  <a:lnTo>
                    <a:pt x="42799" y="97015"/>
                  </a:lnTo>
                  <a:lnTo>
                    <a:pt x="40259" y="104393"/>
                  </a:lnTo>
                  <a:lnTo>
                    <a:pt x="38608" y="112191"/>
                  </a:lnTo>
                  <a:lnTo>
                    <a:pt x="37973" y="120319"/>
                  </a:lnTo>
                  <a:lnTo>
                    <a:pt x="0" y="130416"/>
                  </a:lnTo>
                  <a:lnTo>
                    <a:pt x="14224" y="183603"/>
                  </a:lnTo>
                  <a:lnTo>
                    <a:pt x="51181" y="173710"/>
                  </a:lnTo>
                  <a:lnTo>
                    <a:pt x="106167" y="173710"/>
                  </a:lnTo>
                  <a:lnTo>
                    <a:pt x="90995" y="163490"/>
                  </a:lnTo>
                  <a:lnTo>
                    <a:pt x="79795" y="146892"/>
                  </a:lnTo>
                  <a:lnTo>
                    <a:pt x="75692" y="126593"/>
                  </a:lnTo>
                  <a:lnTo>
                    <a:pt x="79795" y="106309"/>
                  </a:lnTo>
                  <a:lnTo>
                    <a:pt x="90995" y="89719"/>
                  </a:lnTo>
                  <a:lnTo>
                    <a:pt x="107624" y="78519"/>
                  </a:lnTo>
                  <a:lnTo>
                    <a:pt x="128016" y="74409"/>
                  </a:lnTo>
                  <a:lnTo>
                    <a:pt x="234058" y="74409"/>
                  </a:lnTo>
                  <a:lnTo>
                    <a:pt x="242443" y="67640"/>
                  </a:lnTo>
                  <a:lnTo>
                    <a:pt x="230642" y="53073"/>
                  </a:lnTo>
                  <a:lnTo>
                    <a:pt x="76073" y="53073"/>
                  </a:lnTo>
                  <a:lnTo>
                    <a:pt x="43053" y="29197"/>
                  </a:lnTo>
                  <a:close/>
                </a:path>
                <a:path w="256539" h="250189">
                  <a:moveTo>
                    <a:pt x="234058" y="74409"/>
                  </a:moveTo>
                  <a:lnTo>
                    <a:pt x="128016" y="74409"/>
                  </a:lnTo>
                  <a:lnTo>
                    <a:pt x="148334" y="78519"/>
                  </a:lnTo>
                  <a:lnTo>
                    <a:pt x="164925" y="89719"/>
                  </a:lnTo>
                  <a:lnTo>
                    <a:pt x="176111" y="106309"/>
                  </a:lnTo>
                  <a:lnTo>
                    <a:pt x="180212" y="126593"/>
                  </a:lnTo>
                  <a:lnTo>
                    <a:pt x="176111" y="146892"/>
                  </a:lnTo>
                  <a:lnTo>
                    <a:pt x="164925" y="163490"/>
                  </a:lnTo>
                  <a:lnTo>
                    <a:pt x="148334" y="174692"/>
                  </a:lnTo>
                  <a:lnTo>
                    <a:pt x="128016" y="178803"/>
                  </a:lnTo>
                  <a:lnTo>
                    <a:pt x="201767" y="178803"/>
                  </a:lnTo>
                  <a:lnTo>
                    <a:pt x="203073" y="177063"/>
                  </a:lnTo>
                  <a:lnTo>
                    <a:pt x="207137" y="169646"/>
                  </a:lnTo>
                  <a:lnTo>
                    <a:pt x="246177" y="169646"/>
                  </a:lnTo>
                  <a:lnTo>
                    <a:pt x="256031" y="123761"/>
                  </a:lnTo>
                  <a:lnTo>
                    <a:pt x="217424" y="115582"/>
                  </a:lnTo>
                  <a:lnTo>
                    <a:pt x="216535" y="107543"/>
                  </a:lnTo>
                  <a:lnTo>
                    <a:pt x="214503" y="99860"/>
                  </a:lnTo>
                  <a:lnTo>
                    <a:pt x="211455" y="92659"/>
                  </a:lnTo>
                  <a:lnTo>
                    <a:pt x="234058" y="74409"/>
                  </a:lnTo>
                  <a:close/>
                </a:path>
                <a:path w="256539" h="250189">
                  <a:moveTo>
                    <a:pt x="246177" y="169646"/>
                  </a:moveTo>
                  <a:lnTo>
                    <a:pt x="207137" y="169646"/>
                  </a:lnTo>
                  <a:lnTo>
                    <a:pt x="244475" y="177571"/>
                  </a:lnTo>
                  <a:lnTo>
                    <a:pt x="246177" y="169646"/>
                  </a:lnTo>
                  <a:close/>
                </a:path>
                <a:path w="256539" h="250189">
                  <a:moveTo>
                    <a:pt x="155575" y="0"/>
                  </a:moveTo>
                  <a:lnTo>
                    <a:pt x="100456" y="0"/>
                  </a:lnTo>
                  <a:lnTo>
                    <a:pt x="100456" y="40944"/>
                  </a:lnTo>
                  <a:lnTo>
                    <a:pt x="93932" y="43300"/>
                  </a:lnTo>
                  <a:lnTo>
                    <a:pt x="87693" y="46123"/>
                  </a:lnTo>
                  <a:lnTo>
                    <a:pt x="81740" y="49388"/>
                  </a:lnTo>
                  <a:lnTo>
                    <a:pt x="76073" y="53073"/>
                  </a:lnTo>
                  <a:lnTo>
                    <a:pt x="230642" y="53073"/>
                  </a:lnTo>
                  <a:lnTo>
                    <a:pt x="228584" y="50533"/>
                  </a:lnTo>
                  <a:lnTo>
                    <a:pt x="176022" y="50533"/>
                  </a:lnTo>
                  <a:lnTo>
                    <a:pt x="169672" y="46532"/>
                  </a:lnTo>
                  <a:lnTo>
                    <a:pt x="162814" y="43294"/>
                  </a:lnTo>
                  <a:lnTo>
                    <a:pt x="155575" y="40944"/>
                  </a:lnTo>
                  <a:lnTo>
                    <a:pt x="155575" y="0"/>
                  </a:lnTo>
                  <a:close/>
                </a:path>
                <a:path w="256539" h="250189">
                  <a:moveTo>
                    <a:pt x="207772" y="24841"/>
                  </a:moveTo>
                  <a:lnTo>
                    <a:pt x="176022" y="50533"/>
                  </a:lnTo>
                  <a:lnTo>
                    <a:pt x="228584" y="50533"/>
                  </a:lnTo>
                  <a:lnTo>
                    <a:pt x="207772" y="24841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46632" y="847343"/>
              <a:ext cx="499745" cy="309880"/>
            </a:xfrm>
            <a:custGeom>
              <a:avLst/>
              <a:gdLst/>
              <a:ahLst/>
              <a:cxnLst/>
              <a:rect l="l" t="t" r="r" b="b"/>
              <a:pathLst>
                <a:path w="499744" h="309880">
                  <a:moveTo>
                    <a:pt x="105409" y="0"/>
                  </a:moveTo>
                  <a:lnTo>
                    <a:pt x="96012" y="19176"/>
                  </a:lnTo>
                  <a:lnTo>
                    <a:pt x="83768" y="45839"/>
                  </a:lnTo>
                  <a:lnTo>
                    <a:pt x="48514" y="126491"/>
                  </a:lnTo>
                  <a:lnTo>
                    <a:pt x="36949" y="151356"/>
                  </a:lnTo>
                  <a:lnTo>
                    <a:pt x="24966" y="176053"/>
                  </a:lnTo>
                  <a:lnTo>
                    <a:pt x="12629" y="200608"/>
                  </a:lnTo>
                  <a:lnTo>
                    <a:pt x="0" y="225043"/>
                  </a:lnTo>
                  <a:lnTo>
                    <a:pt x="46637" y="249785"/>
                  </a:lnTo>
                  <a:lnTo>
                    <a:pt x="93872" y="270180"/>
                  </a:lnTo>
                  <a:lnTo>
                    <a:pt x="140991" y="286637"/>
                  </a:lnTo>
                  <a:lnTo>
                    <a:pt x="187281" y="299565"/>
                  </a:lnTo>
                  <a:lnTo>
                    <a:pt x="232029" y="309371"/>
                  </a:lnTo>
                  <a:lnTo>
                    <a:pt x="332380" y="287875"/>
                  </a:lnTo>
                  <a:lnTo>
                    <a:pt x="415337" y="251602"/>
                  </a:lnTo>
                  <a:lnTo>
                    <a:pt x="471791" y="217449"/>
                  </a:lnTo>
                  <a:lnTo>
                    <a:pt x="498187" y="186535"/>
                  </a:lnTo>
                  <a:lnTo>
                    <a:pt x="499729" y="169925"/>
                  </a:lnTo>
                  <a:lnTo>
                    <a:pt x="497722" y="152554"/>
                  </a:lnTo>
                  <a:lnTo>
                    <a:pt x="492632" y="134492"/>
                  </a:lnTo>
                  <a:lnTo>
                    <a:pt x="477932" y="140987"/>
                  </a:lnTo>
                  <a:lnTo>
                    <a:pt x="462470" y="145494"/>
                  </a:lnTo>
                  <a:lnTo>
                    <a:pt x="446341" y="148119"/>
                  </a:lnTo>
                  <a:lnTo>
                    <a:pt x="429641" y="148970"/>
                  </a:lnTo>
                  <a:lnTo>
                    <a:pt x="383248" y="143624"/>
                  </a:lnTo>
                  <a:lnTo>
                    <a:pt x="334582" y="129123"/>
                  </a:lnTo>
                  <a:lnTo>
                    <a:pt x="285019" y="107773"/>
                  </a:lnTo>
                  <a:lnTo>
                    <a:pt x="235941" y="81879"/>
                  </a:lnTo>
                  <a:lnTo>
                    <a:pt x="188727" y="53748"/>
                  </a:lnTo>
                  <a:lnTo>
                    <a:pt x="144757" y="25686"/>
                  </a:lnTo>
                  <a:lnTo>
                    <a:pt x="105409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78407" y="998347"/>
              <a:ext cx="260350" cy="158750"/>
            </a:xfrm>
            <a:custGeom>
              <a:avLst/>
              <a:gdLst/>
              <a:ahLst/>
              <a:cxnLst/>
              <a:rect l="l" t="t" r="r" b="b"/>
              <a:pathLst>
                <a:path w="260350" h="158750">
                  <a:moveTo>
                    <a:pt x="55245" y="0"/>
                  </a:moveTo>
                  <a:lnTo>
                    <a:pt x="53631" y="60033"/>
                  </a:lnTo>
                  <a:lnTo>
                    <a:pt x="33861" y="110505"/>
                  </a:lnTo>
                  <a:lnTo>
                    <a:pt x="10971" y="145286"/>
                  </a:lnTo>
                  <a:lnTo>
                    <a:pt x="0" y="158241"/>
                  </a:lnTo>
                  <a:lnTo>
                    <a:pt x="100258" y="136844"/>
                  </a:lnTo>
                  <a:lnTo>
                    <a:pt x="183133" y="100790"/>
                  </a:lnTo>
                  <a:lnTo>
                    <a:pt x="239529" y="66855"/>
                  </a:lnTo>
                  <a:lnTo>
                    <a:pt x="257009" y="54228"/>
                  </a:lnTo>
                  <a:lnTo>
                    <a:pt x="236728" y="54228"/>
                  </a:lnTo>
                  <a:lnTo>
                    <a:pt x="177724" y="45755"/>
                  </a:lnTo>
                  <a:lnTo>
                    <a:pt x="118745" y="27114"/>
                  </a:lnTo>
                  <a:lnTo>
                    <a:pt x="73386" y="8473"/>
                  </a:lnTo>
                  <a:lnTo>
                    <a:pt x="55245" y="0"/>
                  </a:lnTo>
                  <a:close/>
                </a:path>
                <a:path w="260350" h="158750">
                  <a:moveTo>
                    <a:pt x="260350" y="51815"/>
                  </a:moveTo>
                  <a:lnTo>
                    <a:pt x="253111" y="53466"/>
                  </a:lnTo>
                  <a:lnTo>
                    <a:pt x="245237" y="54228"/>
                  </a:lnTo>
                  <a:lnTo>
                    <a:pt x="257009" y="54228"/>
                  </a:lnTo>
                  <a:lnTo>
                    <a:pt x="260350" y="51815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791783" y="3980688"/>
              <a:ext cx="403225" cy="250190"/>
            </a:xfrm>
            <a:custGeom>
              <a:avLst/>
              <a:gdLst/>
              <a:ahLst/>
              <a:cxnLst/>
              <a:rect l="l" t="t" r="r" b="b"/>
              <a:pathLst>
                <a:path w="403225" h="250189">
                  <a:moveTo>
                    <a:pt x="317801" y="0"/>
                  </a:moveTo>
                  <a:lnTo>
                    <a:pt x="280397" y="24441"/>
                  </a:lnTo>
                  <a:lnTo>
                    <a:pt x="238191" y="51067"/>
                  </a:lnTo>
                  <a:lnTo>
                    <a:pt x="192944" y="76920"/>
                  </a:lnTo>
                  <a:lnTo>
                    <a:pt x="146417" y="99046"/>
                  </a:lnTo>
                  <a:lnTo>
                    <a:pt x="100369" y="114489"/>
                  </a:lnTo>
                  <a:lnTo>
                    <a:pt x="56562" y="120294"/>
                  </a:lnTo>
                  <a:lnTo>
                    <a:pt x="43070" y="119620"/>
                  </a:lnTo>
                  <a:lnTo>
                    <a:pt x="30067" y="117522"/>
                  </a:lnTo>
                  <a:lnTo>
                    <a:pt x="17611" y="113886"/>
                  </a:lnTo>
                  <a:lnTo>
                    <a:pt x="5762" y="108597"/>
                  </a:lnTo>
                  <a:lnTo>
                    <a:pt x="1637" y="123196"/>
                  </a:lnTo>
                  <a:lnTo>
                    <a:pt x="0" y="137260"/>
                  </a:lnTo>
                  <a:lnTo>
                    <a:pt x="1244" y="150711"/>
                  </a:lnTo>
                  <a:lnTo>
                    <a:pt x="5762" y="163474"/>
                  </a:lnTo>
                  <a:lnTo>
                    <a:pt x="22564" y="175677"/>
                  </a:lnTo>
                  <a:lnTo>
                    <a:pt x="68072" y="203215"/>
                  </a:lnTo>
                  <a:lnTo>
                    <a:pt x="134939" y="232483"/>
                  </a:lnTo>
                  <a:lnTo>
                    <a:pt x="215820" y="249872"/>
                  </a:lnTo>
                  <a:lnTo>
                    <a:pt x="261068" y="239587"/>
                  </a:lnTo>
                  <a:lnTo>
                    <a:pt x="308054" y="225237"/>
                  </a:lnTo>
                  <a:lnTo>
                    <a:pt x="355659" y="206177"/>
                  </a:lnTo>
                  <a:lnTo>
                    <a:pt x="402764" y="181762"/>
                  </a:lnTo>
                  <a:lnTo>
                    <a:pt x="382635" y="142224"/>
                  </a:lnTo>
                  <a:lnTo>
                    <a:pt x="372975" y="122283"/>
                  </a:lnTo>
                  <a:lnTo>
                    <a:pt x="363648" y="102171"/>
                  </a:lnTo>
                  <a:lnTo>
                    <a:pt x="335198" y="37024"/>
                  </a:lnTo>
                  <a:lnTo>
                    <a:pt x="317801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98308" y="4101084"/>
              <a:ext cx="210312" cy="1294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0300" y="1007745"/>
              <a:ext cx="142494" cy="14249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6654" y="333755"/>
              <a:ext cx="8430895" cy="4471670"/>
            </a:xfrm>
            <a:custGeom>
              <a:avLst/>
              <a:gdLst/>
              <a:ahLst/>
              <a:cxnLst/>
              <a:rect l="l" t="t" r="r" b="b"/>
              <a:pathLst>
                <a:path w="8430895" h="4471670">
                  <a:moveTo>
                    <a:pt x="684237" y="75692"/>
                  </a:moveTo>
                  <a:lnTo>
                    <a:pt x="684098" y="56527"/>
                  </a:lnTo>
                  <a:lnTo>
                    <a:pt x="683094" y="18669"/>
                  </a:lnTo>
                  <a:lnTo>
                    <a:pt x="682231" y="0"/>
                  </a:lnTo>
                  <a:lnTo>
                    <a:pt x="95808" y="0"/>
                  </a:lnTo>
                  <a:lnTo>
                    <a:pt x="58508" y="7543"/>
                  </a:lnTo>
                  <a:lnTo>
                    <a:pt x="28054" y="28105"/>
                  </a:lnTo>
                  <a:lnTo>
                    <a:pt x="7518" y="58623"/>
                  </a:lnTo>
                  <a:lnTo>
                    <a:pt x="0" y="96012"/>
                  </a:lnTo>
                  <a:lnTo>
                    <a:pt x="0" y="1289304"/>
                  </a:lnTo>
                  <a:lnTo>
                    <a:pt x="51142" y="1254734"/>
                  </a:lnTo>
                  <a:lnTo>
                    <a:pt x="99910" y="1219288"/>
                  </a:lnTo>
                  <a:lnTo>
                    <a:pt x="146354" y="1183017"/>
                  </a:lnTo>
                  <a:lnTo>
                    <a:pt x="190512" y="1145984"/>
                  </a:lnTo>
                  <a:lnTo>
                    <a:pt x="232435" y="1108214"/>
                  </a:lnTo>
                  <a:lnTo>
                    <a:pt x="272161" y="1069784"/>
                  </a:lnTo>
                  <a:lnTo>
                    <a:pt x="309740" y="1030732"/>
                  </a:lnTo>
                  <a:lnTo>
                    <a:pt x="345211" y="991108"/>
                  </a:lnTo>
                  <a:lnTo>
                    <a:pt x="378637" y="950963"/>
                  </a:lnTo>
                  <a:lnTo>
                    <a:pt x="410032" y="910348"/>
                  </a:lnTo>
                  <a:lnTo>
                    <a:pt x="439470" y="869315"/>
                  </a:lnTo>
                  <a:lnTo>
                    <a:pt x="466979" y="827900"/>
                  </a:lnTo>
                  <a:lnTo>
                    <a:pt x="492607" y="786168"/>
                  </a:lnTo>
                  <a:lnTo>
                    <a:pt x="516407" y="744169"/>
                  </a:lnTo>
                  <a:lnTo>
                    <a:pt x="538403" y="701929"/>
                  </a:lnTo>
                  <a:lnTo>
                    <a:pt x="558673" y="659536"/>
                  </a:lnTo>
                  <a:lnTo>
                    <a:pt x="577227" y="617016"/>
                  </a:lnTo>
                  <a:lnTo>
                    <a:pt x="594131" y="574408"/>
                  </a:lnTo>
                  <a:lnTo>
                    <a:pt x="609434" y="531799"/>
                  </a:lnTo>
                  <a:lnTo>
                    <a:pt x="623163" y="489204"/>
                  </a:lnTo>
                  <a:lnTo>
                    <a:pt x="635368" y="446684"/>
                  </a:lnTo>
                  <a:lnTo>
                    <a:pt x="646099" y="404291"/>
                  </a:lnTo>
                  <a:lnTo>
                    <a:pt x="655408" y="362077"/>
                  </a:lnTo>
                  <a:lnTo>
                    <a:pt x="663321" y="320090"/>
                  </a:lnTo>
                  <a:lnTo>
                    <a:pt x="669899" y="278384"/>
                  </a:lnTo>
                  <a:lnTo>
                    <a:pt x="675182" y="236994"/>
                  </a:lnTo>
                  <a:lnTo>
                    <a:pt x="679208" y="195986"/>
                  </a:lnTo>
                  <a:lnTo>
                    <a:pt x="682028" y="155397"/>
                  </a:lnTo>
                  <a:lnTo>
                    <a:pt x="683691" y="115277"/>
                  </a:lnTo>
                  <a:lnTo>
                    <a:pt x="684237" y="75692"/>
                  </a:lnTo>
                  <a:close/>
                </a:path>
                <a:path w="8430895" h="4471670">
                  <a:moveTo>
                    <a:pt x="8430730" y="3182112"/>
                  </a:moveTo>
                  <a:lnTo>
                    <a:pt x="8379574" y="3216694"/>
                  </a:lnTo>
                  <a:lnTo>
                    <a:pt x="8330806" y="3252139"/>
                  </a:lnTo>
                  <a:lnTo>
                    <a:pt x="8284350" y="3288411"/>
                  </a:lnTo>
                  <a:lnTo>
                    <a:pt x="8240192" y="3325444"/>
                  </a:lnTo>
                  <a:lnTo>
                    <a:pt x="8198269" y="3363201"/>
                  </a:lnTo>
                  <a:lnTo>
                    <a:pt x="8158531" y="3401631"/>
                  </a:lnTo>
                  <a:lnTo>
                    <a:pt x="8120951" y="3440684"/>
                  </a:lnTo>
                  <a:lnTo>
                    <a:pt x="8085480" y="3480308"/>
                  </a:lnTo>
                  <a:lnTo>
                    <a:pt x="8052054" y="3520452"/>
                  </a:lnTo>
                  <a:lnTo>
                    <a:pt x="8020659" y="3561067"/>
                  </a:lnTo>
                  <a:lnTo>
                    <a:pt x="7991221" y="3602113"/>
                  </a:lnTo>
                  <a:lnTo>
                    <a:pt x="7963713" y="3643515"/>
                  </a:lnTo>
                  <a:lnTo>
                    <a:pt x="7938084" y="3685248"/>
                  </a:lnTo>
                  <a:lnTo>
                    <a:pt x="7914284" y="3727259"/>
                  </a:lnTo>
                  <a:lnTo>
                    <a:pt x="7892275" y="3769474"/>
                  </a:lnTo>
                  <a:lnTo>
                    <a:pt x="7872019" y="3811879"/>
                  </a:lnTo>
                  <a:lnTo>
                    <a:pt x="7853451" y="3854399"/>
                  </a:lnTo>
                  <a:lnTo>
                    <a:pt x="7836548" y="3896995"/>
                  </a:lnTo>
                  <a:lnTo>
                    <a:pt x="7821257" y="3939616"/>
                  </a:lnTo>
                  <a:lnTo>
                    <a:pt x="7807515" y="3982212"/>
                  </a:lnTo>
                  <a:lnTo>
                    <a:pt x="7795311" y="4024719"/>
                  </a:lnTo>
                  <a:lnTo>
                    <a:pt x="7784579" y="4067111"/>
                  </a:lnTo>
                  <a:lnTo>
                    <a:pt x="7775270" y="4109326"/>
                  </a:lnTo>
                  <a:lnTo>
                    <a:pt x="7767358" y="4151312"/>
                  </a:lnTo>
                  <a:lnTo>
                    <a:pt x="7760779" y="4193032"/>
                  </a:lnTo>
                  <a:lnTo>
                    <a:pt x="7755496" y="4234408"/>
                  </a:lnTo>
                  <a:lnTo>
                    <a:pt x="7751470" y="4275429"/>
                  </a:lnTo>
                  <a:lnTo>
                    <a:pt x="7748651" y="4316006"/>
                  </a:lnTo>
                  <a:lnTo>
                    <a:pt x="7746987" y="4356125"/>
                  </a:lnTo>
                  <a:lnTo>
                    <a:pt x="7746454" y="4395711"/>
                  </a:lnTo>
                  <a:lnTo>
                    <a:pt x="7746936" y="4433875"/>
                  </a:lnTo>
                  <a:lnTo>
                    <a:pt x="7747571" y="4452721"/>
                  </a:lnTo>
                  <a:lnTo>
                    <a:pt x="7748486" y="4471416"/>
                  </a:lnTo>
                  <a:lnTo>
                    <a:pt x="8334845" y="4471416"/>
                  </a:lnTo>
                  <a:lnTo>
                    <a:pt x="8372157" y="4463872"/>
                  </a:lnTo>
                  <a:lnTo>
                    <a:pt x="8402637" y="4443298"/>
                  </a:lnTo>
                  <a:lnTo>
                    <a:pt x="8423186" y="4412780"/>
                  </a:lnTo>
                  <a:lnTo>
                    <a:pt x="8430730" y="4375404"/>
                  </a:lnTo>
                  <a:lnTo>
                    <a:pt x="8430730" y="3182112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5371" y="835152"/>
              <a:ext cx="1287779" cy="146913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338199" y="1261059"/>
            <a:ext cx="494411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30" dirty="0">
                <a:solidFill>
                  <a:srgbClr val="393552"/>
                </a:solidFill>
                <a:latin typeface="Tahoma"/>
                <a:cs typeface="Tahoma"/>
              </a:rPr>
              <a:t>COMPLE</a:t>
            </a:r>
            <a:r>
              <a:rPr sz="7200" b="1" spc="40" dirty="0">
                <a:solidFill>
                  <a:srgbClr val="393552"/>
                </a:solidFill>
                <a:latin typeface="Tahoma"/>
                <a:cs typeface="Tahoma"/>
              </a:rPr>
              <a:t>T</a:t>
            </a:r>
            <a:r>
              <a:rPr sz="7200" b="1" spc="-430" dirty="0">
                <a:solidFill>
                  <a:srgbClr val="393552"/>
                </a:solidFill>
                <a:latin typeface="Tahoma"/>
                <a:cs typeface="Tahoma"/>
              </a:rPr>
              <a:t>E</a:t>
            </a:r>
            <a:endParaRPr sz="72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6616" y="338327"/>
              <a:ext cx="8430895" cy="4471670"/>
            </a:xfrm>
            <a:custGeom>
              <a:avLst/>
              <a:gdLst/>
              <a:ahLst/>
              <a:cxnLst/>
              <a:rect l="l" t="t" r="r" b="b"/>
              <a:pathLst>
                <a:path w="8430895" h="4471670">
                  <a:moveTo>
                    <a:pt x="1287767" y="4471378"/>
                  </a:moveTo>
                  <a:lnTo>
                    <a:pt x="1253236" y="4420120"/>
                  </a:lnTo>
                  <a:lnTo>
                    <a:pt x="1217828" y="4371251"/>
                  </a:lnTo>
                  <a:lnTo>
                    <a:pt x="1181608" y="4324693"/>
                  </a:lnTo>
                  <a:lnTo>
                    <a:pt x="1144612" y="4280446"/>
                  </a:lnTo>
                  <a:lnTo>
                    <a:pt x="1106893" y="4238422"/>
                  </a:lnTo>
                  <a:lnTo>
                    <a:pt x="1068501" y="4198607"/>
                  </a:lnTo>
                  <a:lnTo>
                    <a:pt x="1029500" y="4160951"/>
                  </a:lnTo>
                  <a:lnTo>
                    <a:pt x="989926" y="4125391"/>
                  </a:lnTo>
                  <a:lnTo>
                    <a:pt x="949820" y="4091902"/>
                  </a:lnTo>
                  <a:lnTo>
                    <a:pt x="909256" y="4060431"/>
                  </a:lnTo>
                  <a:lnTo>
                    <a:pt x="868273" y="4030929"/>
                  </a:lnTo>
                  <a:lnTo>
                    <a:pt x="826909" y="4003357"/>
                  </a:lnTo>
                  <a:lnTo>
                    <a:pt x="785228" y="3977665"/>
                  </a:lnTo>
                  <a:lnTo>
                    <a:pt x="743267" y="3953827"/>
                  </a:lnTo>
                  <a:lnTo>
                    <a:pt x="701090" y="3931767"/>
                  </a:lnTo>
                  <a:lnTo>
                    <a:pt x="658749" y="3911460"/>
                  </a:lnTo>
                  <a:lnTo>
                    <a:pt x="616280" y="3892867"/>
                  </a:lnTo>
                  <a:lnTo>
                    <a:pt x="573735" y="3875913"/>
                  </a:lnTo>
                  <a:lnTo>
                    <a:pt x="531164" y="3860584"/>
                  </a:lnTo>
                  <a:lnTo>
                    <a:pt x="488619" y="3846830"/>
                  </a:lnTo>
                  <a:lnTo>
                    <a:pt x="446151" y="3834587"/>
                  </a:lnTo>
                  <a:lnTo>
                    <a:pt x="403821" y="3823830"/>
                  </a:lnTo>
                  <a:lnTo>
                    <a:pt x="361657" y="3814508"/>
                  </a:lnTo>
                  <a:lnTo>
                    <a:pt x="319722" y="3806583"/>
                  </a:lnTo>
                  <a:lnTo>
                    <a:pt x="278053" y="3799992"/>
                  </a:lnTo>
                  <a:lnTo>
                    <a:pt x="236715" y="3794696"/>
                  </a:lnTo>
                  <a:lnTo>
                    <a:pt x="195757" y="3790658"/>
                  </a:lnTo>
                  <a:lnTo>
                    <a:pt x="155219" y="3787825"/>
                  </a:lnTo>
                  <a:lnTo>
                    <a:pt x="115163" y="3786162"/>
                  </a:lnTo>
                  <a:lnTo>
                    <a:pt x="75628" y="3785616"/>
                  </a:lnTo>
                  <a:lnTo>
                    <a:pt x="56489" y="3785755"/>
                  </a:lnTo>
                  <a:lnTo>
                    <a:pt x="18669" y="3786759"/>
                  </a:lnTo>
                  <a:lnTo>
                    <a:pt x="0" y="3787622"/>
                  </a:lnTo>
                  <a:lnTo>
                    <a:pt x="0" y="4375353"/>
                  </a:lnTo>
                  <a:lnTo>
                    <a:pt x="7531" y="4412742"/>
                  </a:lnTo>
                  <a:lnTo>
                    <a:pt x="28079" y="4443260"/>
                  </a:lnTo>
                  <a:lnTo>
                    <a:pt x="58559" y="4463834"/>
                  </a:lnTo>
                  <a:lnTo>
                    <a:pt x="95897" y="4471378"/>
                  </a:lnTo>
                  <a:lnTo>
                    <a:pt x="1287767" y="4471378"/>
                  </a:lnTo>
                  <a:close/>
                </a:path>
                <a:path w="8430895" h="4471670">
                  <a:moveTo>
                    <a:pt x="8430768" y="96012"/>
                  </a:moveTo>
                  <a:lnTo>
                    <a:pt x="8423224" y="58674"/>
                  </a:lnTo>
                  <a:lnTo>
                    <a:pt x="8402675" y="28155"/>
                  </a:lnTo>
                  <a:lnTo>
                    <a:pt x="8372195" y="7556"/>
                  </a:lnTo>
                  <a:lnTo>
                    <a:pt x="8334883" y="0"/>
                  </a:lnTo>
                  <a:lnTo>
                    <a:pt x="7142988" y="0"/>
                  </a:lnTo>
                  <a:lnTo>
                    <a:pt x="7177519" y="51269"/>
                  </a:lnTo>
                  <a:lnTo>
                    <a:pt x="7212927" y="100152"/>
                  </a:lnTo>
                  <a:lnTo>
                    <a:pt x="7249147" y="146697"/>
                  </a:lnTo>
                  <a:lnTo>
                    <a:pt x="7286142" y="190957"/>
                  </a:lnTo>
                  <a:lnTo>
                    <a:pt x="7323861" y="232968"/>
                  </a:lnTo>
                  <a:lnTo>
                    <a:pt x="7362253" y="272796"/>
                  </a:lnTo>
                  <a:lnTo>
                    <a:pt x="7401255" y="310451"/>
                  </a:lnTo>
                  <a:lnTo>
                    <a:pt x="7440828" y="346011"/>
                  </a:lnTo>
                  <a:lnTo>
                    <a:pt x="7480922" y="379501"/>
                  </a:lnTo>
                  <a:lnTo>
                    <a:pt x="7521499" y="410972"/>
                  </a:lnTo>
                  <a:lnTo>
                    <a:pt x="7562482" y="440474"/>
                  </a:lnTo>
                  <a:lnTo>
                    <a:pt x="7603845" y="468045"/>
                  </a:lnTo>
                  <a:lnTo>
                    <a:pt x="7645527" y="493737"/>
                  </a:lnTo>
                  <a:lnTo>
                    <a:pt x="7687475" y="517588"/>
                  </a:lnTo>
                  <a:lnTo>
                    <a:pt x="7729652" y="539648"/>
                  </a:lnTo>
                  <a:lnTo>
                    <a:pt x="7772006" y="559955"/>
                  </a:lnTo>
                  <a:lnTo>
                    <a:pt x="7814475" y="578561"/>
                  </a:lnTo>
                  <a:lnTo>
                    <a:pt x="7857033" y="595503"/>
                  </a:lnTo>
                  <a:lnTo>
                    <a:pt x="7899603" y="610831"/>
                  </a:lnTo>
                  <a:lnTo>
                    <a:pt x="7942135" y="624586"/>
                  </a:lnTo>
                  <a:lnTo>
                    <a:pt x="7984604" y="636828"/>
                  </a:lnTo>
                  <a:lnTo>
                    <a:pt x="8026946" y="647585"/>
                  </a:lnTo>
                  <a:lnTo>
                    <a:pt x="8069123" y="656907"/>
                  </a:lnTo>
                  <a:lnTo>
                    <a:pt x="8111058" y="664845"/>
                  </a:lnTo>
                  <a:lnTo>
                    <a:pt x="8152727" y="671436"/>
                  </a:lnTo>
                  <a:lnTo>
                    <a:pt x="8194065" y="676732"/>
                  </a:lnTo>
                  <a:lnTo>
                    <a:pt x="8235035" y="680770"/>
                  </a:lnTo>
                  <a:lnTo>
                    <a:pt x="8275574" y="683602"/>
                  </a:lnTo>
                  <a:lnTo>
                    <a:pt x="8315655" y="685266"/>
                  </a:lnTo>
                  <a:lnTo>
                    <a:pt x="8355203" y="685800"/>
                  </a:lnTo>
                  <a:lnTo>
                    <a:pt x="8393265" y="685317"/>
                  </a:lnTo>
                  <a:lnTo>
                    <a:pt x="8412099" y="684682"/>
                  </a:lnTo>
                  <a:lnTo>
                    <a:pt x="8430768" y="683768"/>
                  </a:lnTo>
                  <a:lnTo>
                    <a:pt x="8430768" y="96012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941" y="611505"/>
              <a:ext cx="140970" cy="14249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98829" y="4169689"/>
              <a:ext cx="256540" cy="251460"/>
            </a:xfrm>
            <a:custGeom>
              <a:avLst/>
              <a:gdLst/>
              <a:ahLst/>
              <a:cxnLst/>
              <a:rect l="l" t="t" r="r" b="b"/>
              <a:pathLst>
                <a:path w="256540" h="251460">
                  <a:moveTo>
                    <a:pt x="106116" y="174764"/>
                  </a:moveTo>
                  <a:lnTo>
                    <a:pt x="51117" y="174764"/>
                  </a:lnTo>
                  <a:lnTo>
                    <a:pt x="55600" y="182054"/>
                  </a:lnTo>
                  <a:lnTo>
                    <a:pt x="61036" y="188594"/>
                  </a:lnTo>
                  <a:lnTo>
                    <a:pt x="67195" y="194259"/>
                  </a:lnTo>
                  <a:lnTo>
                    <a:pt x="51854" y="228866"/>
                  </a:lnTo>
                  <a:lnTo>
                    <a:pt x="102285" y="251409"/>
                  </a:lnTo>
                  <a:lnTo>
                    <a:pt x="117398" y="217258"/>
                  </a:lnTo>
                  <a:lnTo>
                    <a:pt x="139269" y="217258"/>
                  </a:lnTo>
                  <a:lnTo>
                    <a:pt x="143217" y="216585"/>
                  </a:lnTo>
                  <a:lnTo>
                    <a:pt x="205113" y="216585"/>
                  </a:lnTo>
                  <a:lnTo>
                    <a:pt x="191998" y="190906"/>
                  </a:lnTo>
                  <a:lnTo>
                    <a:pt x="197967" y="184962"/>
                  </a:lnTo>
                  <a:lnTo>
                    <a:pt x="201742" y="179895"/>
                  </a:lnTo>
                  <a:lnTo>
                    <a:pt x="127927" y="179895"/>
                  </a:lnTo>
                  <a:lnTo>
                    <a:pt x="107584" y="175760"/>
                  </a:lnTo>
                  <a:lnTo>
                    <a:pt x="106116" y="174764"/>
                  </a:lnTo>
                  <a:close/>
                </a:path>
                <a:path w="256540" h="251460">
                  <a:moveTo>
                    <a:pt x="205113" y="216585"/>
                  </a:moveTo>
                  <a:lnTo>
                    <a:pt x="143217" y="216585"/>
                  </a:lnTo>
                  <a:lnTo>
                    <a:pt x="160159" y="249859"/>
                  </a:lnTo>
                  <a:lnTo>
                    <a:pt x="209270" y="224726"/>
                  </a:lnTo>
                  <a:lnTo>
                    <a:pt x="205113" y="216585"/>
                  </a:lnTo>
                  <a:close/>
                </a:path>
                <a:path w="256540" h="251460">
                  <a:moveTo>
                    <a:pt x="139269" y="217258"/>
                  </a:moveTo>
                  <a:lnTo>
                    <a:pt x="117398" y="217258"/>
                  </a:lnTo>
                  <a:lnTo>
                    <a:pt x="120853" y="217678"/>
                  </a:lnTo>
                  <a:lnTo>
                    <a:pt x="124358" y="217881"/>
                  </a:lnTo>
                  <a:lnTo>
                    <a:pt x="133159" y="217881"/>
                  </a:lnTo>
                  <a:lnTo>
                    <a:pt x="138226" y="217436"/>
                  </a:lnTo>
                  <a:lnTo>
                    <a:pt x="139269" y="217258"/>
                  </a:lnTo>
                  <a:close/>
                </a:path>
                <a:path w="256540" h="251460">
                  <a:moveTo>
                    <a:pt x="42976" y="29375"/>
                  </a:moveTo>
                  <a:lnTo>
                    <a:pt x="10540" y="74117"/>
                  </a:lnTo>
                  <a:lnTo>
                    <a:pt x="42735" y="97599"/>
                  </a:lnTo>
                  <a:lnTo>
                    <a:pt x="40195" y="105041"/>
                  </a:lnTo>
                  <a:lnTo>
                    <a:pt x="38544" y="112877"/>
                  </a:lnTo>
                  <a:lnTo>
                    <a:pt x="37985" y="121056"/>
                  </a:lnTo>
                  <a:lnTo>
                    <a:pt x="0" y="131216"/>
                  </a:lnTo>
                  <a:lnTo>
                    <a:pt x="14262" y="184721"/>
                  </a:lnTo>
                  <a:lnTo>
                    <a:pt x="51117" y="174764"/>
                  </a:lnTo>
                  <a:lnTo>
                    <a:pt x="106116" y="174764"/>
                  </a:lnTo>
                  <a:lnTo>
                    <a:pt x="90963" y="164490"/>
                  </a:lnTo>
                  <a:lnTo>
                    <a:pt x="79753" y="147791"/>
                  </a:lnTo>
                  <a:lnTo>
                    <a:pt x="75641" y="127368"/>
                  </a:lnTo>
                  <a:lnTo>
                    <a:pt x="79753" y="106959"/>
                  </a:lnTo>
                  <a:lnTo>
                    <a:pt x="90963" y="90268"/>
                  </a:lnTo>
                  <a:lnTo>
                    <a:pt x="107584" y="79001"/>
                  </a:lnTo>
                  <a:lnTo>
                    <a:pt x="127927" y="74866"/>
                  </a:lnTo>
                  <a:lnTo>
                    <a:pt x="234021" y="74866"/>
                  </a:lnTo>
                  <a:lnTo>
                    <a:pt x="242417" y="68046"/>
                  </a:lnTo>
                  <a:lnTo>
                    <a:pt x="230615" y="53390"/>
                  </a:lnTo>
                  <a:lnTo>
                    <a:pt x="76022" y="53390"/>
                  </a:lnTo>
                  <a:lnTo>
                    <a:pt x="42976" y="29375"/>
                  </a:lnTo>
                  <a:close/>
                </a:path>
                <a:path w="256540" h="251460">
                  <a:moveTo>
                    <a:pt x="234021" y="74866"/>
                  </a:moveTo>
                  <a:lnTo>
                    <a:pt x="127927" y="74866"/>
                  </a:lnTo>
                  <a:lnTo>
                    <a:pt x="148271" y="79001"/>
                  </a:lnTo>
                  <a:lnTo>
                    <a:pt x="164882" y="90268"/>
                  </a:lnTo>
                  <a:lnTo>
                    <a:pt x="176081" y="106959"/>
                  </a:lnTo>
                  <a:lnTo>
                    <a:pt x="180187" y="127368"/>
                  </a:lnTo>
                  <a:lnTo>
                    <a:pt x="176081" y="147791"/>
                  </a:lnTo>
                  <a:lnTo>
                    <a:pt x="164882" y="164490"/>
                  </a:lnTo>
                  <a:lnTo>
                    <a:pt x="148271" y="175760"/>
                  </a:lnTo>
                  <a:lnTo>
                    <a:pt x="127927" y="179895"/>
                  </a:lnTo>
                  <a:lnTo>
                    <a:pt x="201742" y="179895"/>
                  </a:lnTo>
                  <a:lnTo>
                    <a:pt x="203047" y="178142"/>
                  </a:lnTo>
                  <a:lnTo>
                    <a:pt x="207111" y="170687"/>
                  </a:lnTo>
                  <a:lnTo>
                    <a:pt x="246149" y="170687"/>
                  </a:lnTo>
                  <a:lnTo>
                    <a:pt x="256006" y="124523"/>
                  </a:lnTo>
                  <a:lnTo>
                    <a:pt x="217398" y="116293"/>
                  </a:lnTo>
                  <a:lnTo>
                    <a:pt x="216509" y="108203"/>
                  </a:lnTo>
                  <a:lnTo>
                    <a:pt x="214477" y="100469"/>
                  </a:lnTo>
                  <a:lnTo>
                    <a:pt x="211429" y="93218"/>
                  </a:lnTo>
                  <a:lnTo>
                    <a:pt x="234021" y="74866"/>
                  </a:lnTo>
                  <a:close/>
                </a:path>
                <a:path w="256540" h="251460">
                  <a:moveTo>
                    <a:pt x="246149" y="170687"/>
                  </a:moveTo>
                  <a:lnTo>
                    <a:pt x="207111" y="170687"/>
                  </a:lnTo>
                  <a:lnTo>
                    <a:pt x="244449" y="178650"/>
                  </a:lnTo>
                  <a:lnTo>
                    <a:pt x="246149" y="170687"/>
                  </a:lnTo>
                  <a:close/>
                </a:path>
                <a:path w="256540" h="251460">
                  <a:moveTo>
                    <a:pt x="155498" y="0"/>
                  </a:moveTo>
                  <a:lnTo>
                    <a:pt x="100368" y="0"/>
                  </a:lnTo>
                  <a:lnTo>
                    <a:pt x="100368" y="41198"/>
                  </a:lnTo>
                  <a:lnTo>
                    <a:pt x="93901" y="43566"/>
                  </a:lnTo>
                  <a:lnTo>
                    <a:pt x="87666" y="46404"/>
                  </a:lnTo>
                  <a:lnTo>
                    <a:pt x="81696" y="49687"/>
                  </a:lnTo>
                  <a:lnTo>
                    <a:pt x="76022" y="53390"/>
                  </a:lnTo>
                  <a:lnTo>
                    <a:pt x="230615" y="53390"/>
                  </a:lnTo>
                  <a:lnTo>
                    <a:pt x="228569" y="50850"/>
                  </a:lnTo>
                  <a:lnTo>
                    <a:pt x="175996" y="50850"/>
                  </a:lnTo>
                  <a:lnTo>
                    <a:pt x="169659" y="46824"/>
                  </a:lnTo>
                  <a:lnTo>
                    <a:pt x="162813" y="43560"/>
                  </a:lnTo>
                  <a:lnTo>
                    <a:pt x="155498" y="41198"/>
                  </a:lnTo>
                  <a:lnTo>
                    <a:pt x="155498" y="0"/>
                  </a:lnTo>
                  <a:close/>
                </a:path>
                <a:path w="256540" h="251460">
                  <a:moveTo>
                    <a:pt x="207746" y="24993"/>
                  </a:moveTo>
                  <a:lnTo>
                    <a:pt x="175996" y="50850"/>
                  </a:lnTo>
                  <a:lnTo>
                    <a:pt x="228569" y="50850"/>
                  </a:lnTo>
                  <a:lnTo>
                    <a:pt x="207746" y="24993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01139" y="1024127"/>
              <a:ext cx="499745" cy="309880"/>
            </a:xfrm>
            <a:custGeom>
              <a:avLst/>
              <a:gdLst/>
              <a:ahLst/>
              <a:cxnLst/>
              <a:rect l="l" t="t" r="r" b="b"/>
              <a:pathLst>
                <a:path w="499744" h="309880">
                  <a:moveTo>
                    <a:pt x="105409" y="0"/>
                  </a:moveTo>
                  <a:lnTo>
                    <a:pt x="96012" y="19176"/>
                  </a:lnTo>
                  <a:lnTo>
                    <a:pt x="83768" y="45839"/>
                  </a:lnTo>
                  <a:lnTo>
                    <a:pt x="48513" y="126492"/>
                  </a:lnTo>
                  <a:lnTo>
                    <a:pt x="36951" y="151356"/>
                  </a:lnTo>
                  <a:lnTo>
                    <a:pt x="24971" y="176053"/>
                  </a:lnTo>
                  <a:lnTo>
                    <a:pt x="12634" y="200608"/>
                  </a:lnTo>
                  <a:lnTo>
                    <a:pt x="0" y="225044"/>
                  </a:lnTo>
                  <a:lnTo>
                    <a:pt x="46637" y="249785"/>
                  </a:lnTo>
                  <a:lnTo>
                    <a:pt x="93872" y="270180"/>
                  </a:lnTo>
                  <a:lnTo>
                    <a:pt x="140991" y="286637"/>
                  </a:lnTo>
                  <a:lnTo>
                    <a:pt x="187281" y="299565"/>
                  </a:lnTo>
                  <a:lnTo>
                    <a:pt x="232028" y="309372"/>
                  </a:lnTo>
                  <a:lnTo>
                    <a:pt x="332380" y="287875"/>
                  </a:lnTo>
                  <a:lnTo>
                    <a:pt x="415337" y="251602"/>
                  </a:lnTo>
                  <a:lnTo>
                    <a:pt x="471791" y="217449"/>
                  </a:lnTo>
                  <a:lnTo>
                    <a:pt x="498187" y="186535"/>
                  </a:lnTo>
                  <a:lnTo>
                    <a:pt x="499729" y="169925"/>
                  </a:lnTo>
                  <a:lnTo>
                    <a:pt x="497722" y="152554"/>
                  </a:lnTo>
                  <a:lnTo>
                    <a:pt x="492633" y="134493"/>
                  </a:lnTo>
                  <a:lnTo>
                    <a:pt x="477932" y="140987"/>
                  </a:lnTo>
                  <a:lnTo>
                    <a:pt x="462470" y="145494"/>
                  </a:lnTo>
                  <a:lnTo>
                    <a:pt x="446341" y="148119"/>
                  </a:lnTo>
                  <a:lnTo>
                    <a:pt x="429641" y="148971"/>
                  </a:lnTo>
                  <a:lnTo>
                    <a:pt x="383248" y="143624"/>
                  </a:lnTo>
                  <a:lnTo>
                    <a:pt x="334582" y="129123"/>
                  </a:lnTo>
                  <a:lnTo>
                    <a:pt x="285019" y="107773"/>
                  </a:lnTo>
                  <a:lnTo>
                    <a:pt x="235941" y="81879"/>
                  </a:lnTo>
                  <a:lnTo>
                    <a:pt x="188727" y="53748"/>
                  </a:lnTo>
                  <a:lnTo>
                    <a:pt x="144757" y="25686"/>
                  </a:lnTo>
                  <a:lnTo>
                    <a:pt x="105409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32914" y="1175130"/>
              <a:ext cx="260350" cy="158750"/>
            </a:xfrm>
            <a:custGeom>
              <a:avLst/>
              <a:gdLst/>
              <a:ahLst/>
              <a:cxnLst/>
              <a:rect l="l" t="t" r="r" b="b"/>
              <a:pathLst>
                <a:path w="260350" h="158750">
                  <a:moveTo>
                    <a:pt x="55245" y="0"/>
                  </a:moveTo>
                  <a:lnTo>
                    <a:pt x="53631" y="60033"/>
                  </a:lnTo>
                  <a:lnTo>
                    <a:pt x="33861" y="110505"/>
                  </a:lnTo>
                  <a:lnTo>
                    <a:pt x="10971" y="145286"/>
                  </a:lnTo>
                  <a:lnTo>
                    <a:pt x="0" y="158242"/>
                  </a:lnTo>
                  <a:lnTo>
                    <a:pt x="100258" y="136844"/>
                  </a:lnTo>
                  <a:lnTo>
                    <a:pt x="183133" y="100790"/>
                  </a:lnTo>
                  <a:lnTo>
                    <a:pt x="239529" y="66855"/>
                  </a:lnTo>
                  <a:lnTo>
                    <a:pt x="257009" y="54229"/>
                  </a:lnTo>
                  <a:lnTo>
                    <a:pt x="236728" y="54229"/>
                  </a:lnTo>
                  <a:lnTo>
                    <a:pt x="177724" y="45755"/>
                  </a:lnTo>
                  <a:lnTo>
                    <a:pt x="118745" y="27114"/>
                  </a:lnTo>
                  <a:lnTo>
                    <a:pt x="73386" y="8473"/>
                  </a:lnTo>
                  <a:lnTo>
                    <a:pt x="55245" y="0"/>
                  </a:lnTo>
                  <a:close/>
                </a:path>
                <a:path w="260350" h="158750">
                  <a:moveTo>
                    <a:pt x="260350" y="51816"/>
                  </a:moveTo>
                  <a:lnTo>
                    <a:pt x="253111" y="53467"/>
                  </a:lnTo>
                  <a:lnTo>
                    <a:pt x="245237" y="54229"/>
                  </a:lnTo>
                  <a:lnTo>
                    <a:pt x="257009" y="54229"/>
                  </a:lnTo>
                  <a:lnTo>
                    <a:pt x="260350" y="51816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91783" y="3980688"/>
              <a:ext cx="403225" cy="250190"/>
            </a:xfrm>
            <a:custGeom>
              <a:avLst/>
              <a:gdLst/>
              <a:ahLst/>
              <a:cxnLst/>
              <a:rect l="l" t="t" r="r" b="b"/>
              <a:pathLst>
                <a:path w="403225" h="250189">
                  <a:moveTo>
                    <a:pt x="317801" y="0"/>
                  </a:moveTo>
                  <a:lnTo>
                    <a:pt x="280397" y="24441"/>
                  </a:lnTo>
                  <a:lnTo>
                    <a:pt x="238191" y="51067"/>
                  </a:lnTo>
                  <a:lnTo>
                    <a:pt x="192944" y="76920"/>
                  </a:lnTo>
                  <a:lnTo>
                    <a:pt x="146417" y="99046"/>
                  </a:lnTo>
                  <a:lnTo>
                    <a:pt x="100369" y="114489"/>
                  </a:lnTo>
                  <a:lnTo>
                    <a:pt x="56562" y="120294"/>
                  </a:lnTo>
                  <a:lnTo>
                    <a:pt x="43070" y="119620"/>
                  </a:lnTo>
                  <a:lnTo>
                    <a:pt x="30067" y="117522"/>
                  </a:lnTo>
                  <a:lnTo>
                    <a:pt x="17611" y="113886"/>
                  </a:lnTo>
                  <a:lnTo>
                    <a:pt x="5762" y="108597"/>
                  </a:lnTo>
                  <a:lnTo>
                    <a:pt x="1637" y="123196"/>
                  </a:lnTo>
                  <a:lnTo>
                    <a:pt x="0" y="137260"/>
                  </a:lnTo>
                  <a:lnTo>
                    <a:pt x="1244" y="150711"/>
                  </a:lnTo>
                  <a:lnTo>
                    <a:pt x="5762" y="163474"/>
                  </a:lnTo>
                  <a:lnTo>
                    <a:pt x="22564" y="175677"/>
                  </a:lnTo>
                  <a:lnTo>
                    <a:pt x="68072" y="203215"/>
                  </a:lnTo>
                  <a:lnTo>
                    <a:pt x="134939" y="232483"/>
                  </a:lnTo>
                  <a:lnTo>
                    <a:pt x="215820" y="249872"/>
                  </a:lnTo>
                  <a:lnTo>
                    <a:pt x="261068" y="239587"/>
                  </a:lnTo>
                  <a:lnTo>
                    <a:pt x="308054" y="225237"/>
                  </a:lnTo>
                  <a:lnTo>
                    <a:pt x="355659" y="206177"/>
                  </a:lnTo>
                  <a:lnTo>
                    <a:pt x="402764" y="181762"/>
                  </a:lnTo>
                  <a:lnTo>
                    <a:pt x="382635" y="142224"/>
                  </a:lnTo>
                  <a:lnTo>
                    <a:pt x="372975" y="122283"/>
                  </a:lnTo>
                  <a:lnTo>
                    <a:pt x="363648" y="102171"/>
                  </a:lnTo>
                  <a:lnTo>
                    <a:pt x="335198" y="37024"/>
                  </a:lnTo>
                  <a:lnTo>
                    <a:pt x="317801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8307" y="4101084"/>
              <a:ext cx="210312" cy="12947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52677" y="2526868"/>
            <a:ext cx="41294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3063240" algn="l"/>
              </a:tabLst>
            </a:pPr>
            <a:r>
              <a:rPr sz="4400" b="1" spc="20" dirty="0">
                <a:solidFill>
                  <a:srgbClr val="00AFEF"/>
                </a:solidFill>
                <a:latin typeface="Trebuchet MS"/>
                <a:cs typeface="Trebuchet MS"/>
              </a:rPr>
              <a:t>C</a:t>
            </a:r>
            <a:r>
              <a:rPr sz="4400" b="1" spc="20" dirty="0">
                <a:solidFill>
                  <a:srgbClr val="200925"/>
                </a:solidFill>
                <a:latin typeface="Arial"/>
                <a:cs typeface="Arial"/>
              </a:rPr>
              <a:t>ascading	</a:t>
            </a:r>
            <a:r>
              <a:rPr sz="6600" b="1" spc="254" baseline="36616" dirty="0">
                <a:solidFill>
                  <a:srgbClr val="00AFEF"/>
                </a:solidFill>
                <a:latin typeface="Trebuchet MS"/>
                <a:cs typeface="Trebuchet MS"/>
              </a:rPr>
              <a:t>S</a:t>
            </a:r>
            <a:r>
              <a:rPr sz="6600" b="1" spc="254" baseline="36616" dirty="0">
                <a:latin typeface="Arial"/>
                <a:cs typeface="Arial"/>
              </a:rPr>
              <a:t>tyl</a:t>
            </a:r>
            <a:endParaRPr sz="6600" baseline="36616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03852" y="2844546"/>
            <a:ext cx="3352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15" dirty="0">
                <a:latin typeface="Arial"/>
                <a:cs typeface="Arial"/>
              </a:rPr>
              <a:t>e</a:t>
            </a:r>
            <a:endParaRPr sz="4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86069" y="2159889"/>
            <a:ext cx="1546860" cy="1381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ts val="5390"/>
              </a:lnSpc>
              <a:spcBef>
                <a:spcPts val="95"/>
              </a:spcBef>
            </a:pPr>
            <a:r>
              <a:rPr sz="4400" b="1" spc="490" dirty="0">
                <a:solidFill>
                  <a:srgbClr val="00AFEF"/>
                </a:solidFill>
                <a:latin typeface="Trebuchet MS"/>
                <a:cs typeface="Trebuchet MS"/>
              </a:rPr>
              <a:t>S</a:t>
            </a:r>
            <a:r>
              <a:rPr sz="4400" b="1" spc="35" dirty="0">
                <a:latin typeface="Arial"/>
                <a:cs typeface="Arial"/>
              </a:rPr>
              <a:t>heet  </a:t>
            </a:r>
            <a:r>
              <a:rPr sz="4400" b="1" spc="-480" dirty="0">
                <a:latin typeface="Arial"/>
                <a:cs typeface="Arial"/>
              </a:rPr>
              <a:t>s</a:t>
            </a:r>
            <a:endParaRPr sz="4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119371" y="3782567"/>
            <a:ext cx="499745" cy="309880"/>
            <a:chOff x="4119371" y="3782567"/>
            <a:chExt cx="499745" cy="309880"/>
          </a:xfrm>
        </p:grpSpPr>
        <p:sp>
          <p:nvSpPr>
            <p:cNvPr id="20" name="object 20"/>
            <p:cNvSpPr/>
            <p:nvPr/>
          </p:nvSpPr>
          <p:spPr>
            <a:xfrm>
              <a:off x="4119371" y="3782567"/>
              <a:ext cx="499745" cy="309880"/>
            </a:xfrm>
            <a:custGeom>
              <a:avLst/>
              <a:gdLst/>
              <a:ahLst/>
              <a:cxnLst/>
              <a:rect l="l" t="t" r="r" b="b"/>
              <a:pathLst>
                <a:path w="499745" h="309879">
                  <a:moveTo>
                    <a:pt x="105410" y="0"/>
                  </a:moveTo>
                  <a:lnTo>
                    <a:pt x="96012" y="19176"/>
                  </a:lnTo>
                  <a:lnTo>
                    <a:pt x="83768" y="45838"/>
                  </a:lnTo>
                  <a:lnTo>
                    <a:pt x="48513" y="126466"/>
                  </a:lnTo>
                  <a:lnTo>
                    <a:pt x="36951" y="151350"/>
                  </a:lnTo>
                  <a:lnTo>
                    <a:pt x="24971" y="176061"/>
                  </a:lnTo>
                  <a:lnTo>
                    <a:pt x="12634" y="200613"/>
                  </a:lnTo>
                  <a:lnTo>
                    <a:pt x="0" y="225018"/>
                  </a:lnTo>
                  <a:lnTo>
                    <a:pt x="46637" y="249797"/>
                  </a:lnTo>
                  <a:lnTo>
                    <a:pt x="93872" y="270211"/>
                  </a:lnTo>
                  <a:lnTo>
                    <a:pt x="140991" y="286672"/>
                  </a:lnTo>
                  <a:lnTo>
                    <a:pt x="187281" y="299589"/>
                  </a:lnTo>
                  <a:lnTo>
                    <a:pt x="232028" y="309371"/>
                  </a:lnTo>
                  <a:lnTo>
                    <a:pt x="332380" y="287856"/>
                  </a:lnTo>
                  <a:lnTo>
                    <a:pt x="415337" y="251604"/>
                  </a:lnTo>
                  <a:lnTo>
                    <a:pt x="471791" y="217483"/>
                  </a:lnTo>
                  <a:lnTo>
                    <a:pt x="498187" y="186574"/>
                  </a:lnTo>
                  <a:lnTo>
                    <a:pt x="499729" y="169940"/>
                  </a:lnTo>
                  <a:lnTo>
                    <a:pt x="497722" y="152546"/>
                  </a:lnTo>
                  <a:lnTo>
                    <a:pt x="492632" y="134480"/>
                  </a:lnTo>
                  <a:lnTo>
                    <a:pt x="477932" y="140998"/>
                  </a:lnTo>
                  <a:lnTo>
                    <a:pt x="462470" y="145507"/>
                  </a:lnTo>
                  <a:lnTo>
                    <a:pt x="446341" y="148124"/>
                  </a:lnTo>
                  <a:lnTo>
                    <a:pt x="429640" y="148970"/>
                  </a:lnTo>
                  <a:lnTo>
                    <a:pt x="383248" y="143624"/>
                  </a:lnTo>
                  <a:lnTo>
                    <a:pt x="334582" y="129123"/>
                  </a:lnTo>
                  <a:lnTo>
                    <a:pt x="285019" y="107773"/>
                  </a:lnTo>
                  <a:lnTo>
                    <a:pt x="235941" y="81879"/>
                  </a:lnTo>
                  <a:lnTo>
                    <a:pt x="188727" y="53748"/>
                  </a:lnTo>
                  <a:lnTo>
                    <a:pt x="144757" y="25686"/>
                  </a:lnTo>
                  <a:lnTo>
                    <a:pt x="105410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51146" y="3933520"/>
              <a:ext cx="260350" cy="158750"/>
            </a:xfrm>
            <a:custGeom>
              <a:avLst/>
              <a:gdLst/>
              <a:ahLst/>
              <a:cxnLst/>
              <a:rect l="l" t="t" r="r" b="b"/>
              <a:pathLst>
                <a:path w="260350" h="158750">
                  <a:moveTo>
                    <a:pt x="55244" y="0"/>
                  </a:moveTo>
                  <a:lnTo>
                    <a:pt x="53631" y="60039"/>
                  </a:lnTo>
                  <a:lnTo>
                    <a:pt x="33861" y="110524"/>
                  </a:lnTo>
                  <a:lnTo>
                    <a:pt x="10971" y="145318"/>
                  </a:lnTo>
                  <a:lnTo>
                    <a:pt x="0" y="158280"/>
                  </a:lnTo>
                  <a:lnTo>
                    <a:pt x="100258" y="136907"/>
                  </a:lnTo>
                  <a:lnTo>
                    <a:pt x="183134" y="100830"/>
                  </a:lnTo>
                  <a:lnTo>
                    <a:pt x="239529" y="66883"/>
                  </a:lnTo>
                  <a:lnTo>
                    <a:pt x="257027" y="54241"/>
                  </a:lnTo>
                  <a:lnTo>
                    <a:pt x="236727" y="54241"/>
                  </a:lnTo>
                  <a:lnTo>
                    <a:pt x="177724" y="45766"/>
                  </a:lnTo>
                  <a:lnTo>
                    <a:pt x="118744" y="27120"/>
                  </a:lnTo>
                  <a:lnTo>
                    <a:pt x="73386" y="8475"/>
                  </a:lnTo>
                  <a:lnTo>
                    <a:pt x="55244" y="0"/>
                  </a:lnTo>
                  <a:close/>
                </a:path>
                <a:path w="260350" h="158750">
                  <a:moveTo>
                    <a:pt x="260350" y="51841"/>
                  </a:moveTo>
                  <a:lnTo>
                    <a:pt x="253111" y="53467"/>
                  </a:lnTo>
                  <a:lnTo>
                    <a:pt x="245237" y="54241"/>
                  </a:lnTo>
                  <a:lnTo>
                    <a:pt x="257027" y="54241"/>
                  </a:lnTo>
                  <a:lnTo>
                    <a:pt x="260350" y="51841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319595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5" dirty="0">
                <a:solidFill>
                  <a:srgbClr val="B747CF"/>
                </a:solidFill>
              </a:rPr>
              <a:t>FLEX</a:t>
            </a:r>
            <a:r>
              <a:rPr sz="3300" spc="-55" dirty="0">
                <a:solidFill>
                  <a:srgbClr val="B747CF"/>
                </a:solidFill>
              </a:rPr>
              <a:t>B</a:t>
            </a:r>
            <a:r>
              <a:rPr sz="3300" spc="160" dirty="0">
                <a:solidFill>
                  <a:srgbClr val="B747CF"/>
                </a:solidFill>
              </a:rPr>
              <a:t>OX</a:t>
            </a:r>
            <a:r>
              <a:rPr sz="3300" spc="-380" dirty="0">
                <a:solidFill>
                  <a:srgbClr val="B747CF"/>
                </a:solidFill>
              </a:rPr>
              <a:t> </a:t>
            </a:r>
            <a:r>
              <a:rPr sz="3300" spc="475" dirty="0">
                <a:solidFill>
                  <a:srgbClr val="B747CF"/>
                </a:solidFill>
              </a:rPr>
              <a:t>-</a:t>
            </a:r>
            <a:r>
              <a:rPr sz="3300" spc="-409" dirty="0">
                <a:solidFill>
                  <a:srgbClr val="B747CF"/>
                </a:solidFill>
              </a:rPr>
              <a:t> </a:t>
            </a:r>
            <a:r>
              <a:rPr sz="3300" spc="75" dirty="0">
                <a:solidFill>
                  <a:srgbClr val="B747CF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838825" y="1688084"/>
            <a:ext cx="223456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648970" indent="-1828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.flex-container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{ </a:t>
            </a:r>
            <a:r>
              <a:rPr sz="1200" spc="-710" dirty="0"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display:</a:t>
            </a:r>
            <a:r>
              <a:rPr sz="1200" spc="-20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flex;</a:t>
            </a:r>
            <a:endParaRPr sz="1200">
              <a:latin typeface="Courier New"/>
              <a:cs typeface="Courier New"/>
            </a:endParaRPr>
          </a:p>
          <a:p>
            <a:pPr marL="194945">
              <a:lnSpc>
                <a:spcPct val="100000"/>
              </a:lnSpc>
            </a:pP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flex-direction:</a:t>
            </a:r>
            <a:r>
              <a:rPr sz="1200" spc="-20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row;</a:t>
            </a:r>
            <a:endParaRPr sz="1200">
              <a:latin typeface="Courier New"/>
              <a:cs typeface="Courier New"/>
            </a:endParaRPr>
          </a:p>
          <a:p>
            <a:pPr marL="194945">
              <a:lnSpc>
                <a:spcPct val="100000"/>
              </a:lnSpc>
            </a:pP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justify-content:start;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78929" y="1650301"/>
          <a:ext cx="5187314" cy="2590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0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393552"/>
                      </a:solidFill>
                      <a:prstDash val="solid"/>
                    </a:lnL>
                    <a:lnR w="12700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19050">
                      <a:solidFill>
                        <a:srgbClr val="6F2181"/>
                      </a:solidFill>
                      <a:prstDash val="solid"/>
                    </a:lnB>
                    <a:solidFill>
                      <a:srgbClr val="B747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12700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2181"/>
                      </a:solidFill>
                      <a:prstDash val="solid"/>
                    </a:lnL>
                    <a:lnR w="19050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19050">
                      <a:solidFill>
                        <a:srgbClr val="6F2181"/>
                      </a:solidFill>
                      <a:prstDash val="solid"/>
                    </a:lnB>
                    <a:solidFill>
                      <a:srgbClr val="EB52A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19050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393552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C23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2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19050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9050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393552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4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9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319595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5" dirty="0">
                <a:solidFill>
                  <a:srgbClr val="B747CF"/>
                </a:solidFill>
              </a:rPr>
              <a:t>FLEX</a:t>
            </a:r>
            <a:r>
              <a:rPr sz="3300" spc="-55" dirty="0">
                <a:solidFill>
                  <a:srgbClr val="B747CF"/>
                </a:solidFill>
              </a:rPr>
              <a:t>B</a:t>
            </a:r>
            <a:r>
              <a:rPr sz="3300" spc="160" dirty="0">
                <a:solidFill>
                  <a:srgbClr val="B747CF"/>
                </a:solidFill>
              </a:rPr>
              <a:t>OX</a:t>
            </a:r>
            <a:r>
              <a:rPr sz="3300" spc="-380" dirty="0">
                <a:solidFill>
                  <a:srgbClr val="B747CF"/>
                </a:solidFill>
              </a:rPr>
              <a:t> </a:t>
            </a:r>
            <a:r>
              <a:rPr sz="3300" spc="475" dirty="0">
                <a:solidFill>
                  <a:srgbClr val="B747CF"/>
                </a:solidFill>
              </a:rPr>
              <a:t>-</a:t>
            </a:r>
            <a:r>
              <a:rPr sz="3300" spc="-409" dirty="0">
                <a:solidFill>
                  <a:srgbClr val="B747CF"/>
                </a:solidFill>
              </a:rPr>
              <a:t> </a:t>
            </a:r>
            <a:r>
              <a:rPr sz="3300" spc="75" dirty="0">
                <a:solidFill>
                  <a:srgbClr val="B747CF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838825" y="1596644"/>
            <a:ext cx="22345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648970" indent="-1828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.flex-container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{ </a:t>
            </a:r>
            <a:r>
              <a:rPr sz="1200" spc="-710" dirty="0"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display:</a:t>
            </a:r>
            <a:r>
              <a:rPr sz="1200" spc="-20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flex;</a:t>
            </a:r>
            <a:endParaRPr sz="1200">
              <a:latin typeface="Courier New"/>
              <a:cs typeface="Courier New"/>
            </a:endParaRPr>
          </a:p>
          <a:p>
            <a:pPr marL="194945" marR="5080">
              <a:lnSpc>
                <a:spcPct val="100000"/>
              </a:lnSpc>
            </a:pP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flex-direction: row; </a:t>
            </a:r>
            <a:r>
              <a:rPr sz="1200" spc="5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justify-content:start; </a:t>
            </a:r>
            <a:r>
              <a:rPr sz="1200" spc="-710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align-items: start;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0644" y="1642872"/>
            <a:ext cx="5198745" cy="2603500"/>
          </a:xfrm>
          <a:custGeom>
            <a:avLst/>
            <a:gdLst/>
            <a:ahLst/>
            <a:cxnLst/>
            <a:rect l="l" t="t" r="r" b="b"/>
            <a:pathLst>
              <a:path w="5198745" h="2603500">
                <a:moveTo>
                  <a:pt x="5198363" y="0"/>
                </a:moveTo>
                <a:lnTo>
                  <a:pt x="0" y="0"/>
                </a:lnTo>
                <a:lnTo>
                  <a:pt x="0" y="2602991"/>
                </a:lnTo>
                <a:lnTo>
                  <a:pt x="5198363" y="2602991"/>
                </a:lnTo>
                <a:lnTo>
                  <a:pt x="5198363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81977" y="1634299"/>
          <a:ext cx="5186679" cy="2608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03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393552"/>
                      </a:solidFill>
                      <a:prstDash val="solid"/>
                    </a:lnL>
                    <a:lnR w="19050">
                      <a:solidFill>
                        <a:srgbClr val="393552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B747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93552"/>
                      </a:solidFill>
                      <a:prstDash val="solid"/>
                    </a:lnL>
                    <a:lnR w="19050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EB52A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F2181"/>
                      </a:solidFill>
                      <a:prstDash val="solid"/>
                    </a:lnL>
                    <a:lnR w="12700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C23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31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31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31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B w="31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5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317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317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317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317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4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4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319595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5" dirty="0">
                <a:solidFill>
                  <a:srgbClr val="B747CF"/>
                </a:solidFill>
              </a:rPr>
              <a:t>FLEX</a:t>
            </a:r>
            <a:r>
              <a:rPr sz="3300" spc="-55" dirty="0">
                <a:solidFill>
                  <a:srgbClr val="B747CF"/>
                </a:solidFill>
              </a:rPr>
              <a:t>B</a:t>
            </a:r>
            <a:r>
              <a:rPr sz="3300" spc="160" dirty="0">
                <a:solidFill>
                  <a:srgbClr val="B747CF"/>
                </a:solidFill>
              </a:rPr>
              <a:t>OX</a:t>
            </a:r>
            <a:r>
              <a:rPr sz="3300" spc="-380" dirty="0">
                <a:solidFill>
                  <a:srgbClr val="B747CF"/>
                </a:solidFill>
              </a:rPr>
              <a:t> </a:t>
            </a:r>
            <a:r>
              <a:rPr sz="3300" spc="475" dirty="0">
                <a:solidFill>
                  <a:srgbClr val="B747CF"/>
                </a:solidFill>
              </a:rPr>
              <a:t>-</a:t>
            </a:r>
            <a:r>
              <a:rPr sz="3300" spc="-409" dirty="0">
                <a:solidFill>
                  <a:srgbClr val="B747CF"/>
                </a:solidFill>
              </a:rPr>
              <a:t> </a:t>
            </a:r>
            <a:r>
              <a:rPr sz="3300" spc="75" dirty="0">
                <a:solidFill>
                  <a:srgbClr val="B747CF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838825" y="1596644"/>
            <a:ext cx="22345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648970" indent="-1828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.flex-container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{ </a:t>
            </a:r>
            <a:r>
              <a:rPr sz="1200" spc="-710" dirty="0"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display:</a:t>
            </a:r>
            <a:r>
              <a:rPr sz="1200" spc="-20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flex;</a:t>
            </a:r>
            <a:endParaRPr sz="1200">
              <a:latin typeface="Courier New"/>
              <a:cs typeface="Courier New"/>
            </a:endParaRPr>
          </a:p>
          <a:p>
            <a:pPr marL="194945" marR="5080">
              <a:lnSpc>
                <a:spcPct val="100000"/>
              </a:lnSpc>
            </a:pP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flex-direction: row; </a:t>
            </a:r>
            <a:r>
              <a:rPr sz="1200" spc="5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justify-content:start; </a:t>
            </a:r>
            <a:r>
              <a:rPr sz="1200" spc="-710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align-items:</a:t>
            </a:r>
            <a:r>
              <a:rPr sz="1200" spc="-5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center;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0644" y="1642872"/>
            <a:ext cx="5198745" cy="2603500"/>
          </a:xfrm>
          <a:custGeom>
            <a:avLst/>
            <a:gdLst/>
            <a:ahLst/>
            <a:cxnLst/>
            <a:rect l="l" t="t" r="r" b="b"/>
            <a:pathLst>
              <a:path w="5198745" h="2603500">
                <a:moveTo>
                  <a:pt x="5198363" y="0"/>
                </a:moveTo>
                <a:lnTo>
                  <a:pt x="0" y="0"/>
                </a:lnTo>
                <a:lnTo>
                  <a:pt x="0" y="2602991"/>
                </a:lnTo>
                <a:lnTo>
                  <a:pt x="5198363" y="2602991"/>
                </a:lnTo>
                <a:lnTo>
                  <a:pt x="5198363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81977" y="1634299"/>
          <a:ext cx="5186679" cy="2608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03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393552"/>
                      </a:solidFill>
                      <a:prstDash val="solid"/>
                    </a:lnL>
                    <a:lnR w="19050">
                      <a:solidFill>
                        <a:srgbClr val="393552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B747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93552"/>
                      </a:solidFill>
                      <a:prstDash val="solid"/>
                    </a:lnL>
                    <a:lnR w="19050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EB52A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F2181"/>
                      </a:solidFill>
                      <a:prstDash val="solid"/>
                    </a:lnL>
                    <a:lnR w="12700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C23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31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31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31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B w="31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5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317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317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317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317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4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4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24180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5" dirty="0">
                <a:solidFill>
                  <a:srgbClr val="B747CF"/>
                </a:solidFill>
              </a:rPr>
              <a:t>FLEX</a:t>
            </a:r>
            <a:r>
              <a:rPr sz="3300" spc="-55" dirty="0">
                <a:solidFill>
                  <a:srgbClr val="B747CF"/>
                </a:solidFill>
              </a:rPr>
              <a:t>B</a:t>
            </a:r>
            <a:r>
              <a:rPr sz="3300" spc="160" dirty="0">
                <a:solidFill>
                  <a:srgbClr val="B747CF"/>
                </a:solidFill>
              </a:rPr>
              <a:t>OX</a:t>
            </a:r>
            <a:r>
              <a:rPr sz="3300" spc="-380" dirty="0">
                <a:solidFill>
                  <a:srgbClr val="B747CF"/>
                </a:solidFill>
              </a:rPr>
              <a:t> </a:t>
            </a:r>
            <a:r>
              <a:rPr sz="3300" spc="475" dirty="0">
                <a:solidFill>
                  <a:srgbClr val="B747CF"/>
                </a:solidFill>
              </a:rPr>
              <a:t>-</a:t>
            </a:r>
            <a:r>
              <a:rPr sz="3300" spc="-409" dirty="0">
                <a:solidFill>
                  <a:srgbClr val="B747CF"/>
                </a:solidFill>
              </a:rPr>
              <a:t> </a:t>
            </a:r>
            <a:r>
              <a:rPr sz="3300" spc="45" dirty="0">
                <a:solidFill>
                  <a:srgbClr val="B747CF"/>
                </a:solidFill>
              </a:rPr>
              <a:t>COLUMN</a:t>
            </a:r>
            <a:endParaRPr sz="33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83501" y="1642872"/>
          <a:ext cx="5189852" cy="26029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5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3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72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08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48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88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7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393552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393552"/>
                      </a:solidFill>
                      <a:prstDash val="solid"/>
                    </a:lnL>
                    <a:lnR w="19050">
                      <a:solidFill>
                        <a:srgbClr val="393552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B747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93552"/>
                      </a:solidFill>
                      <a:prstDash val="solid"/>
                    </a:lnL>
                    <a:lnR w="19050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9050">
                      <a:solidFill>
                        <a:srgbClr val="6F2181"/>
                      </a:solidFill>
                      <a:prstDash val="solid"/>
                    </a:lnB>
                    <a:solidFill>
                      <a:srgbClr val="EB52A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393552"/>
                      </a:solidFill>
                      <a:prstDash val="solid"/>
                    </a:lnT>
                    <a:lnB w="19050">
                      <a:solidFill>
                        <a:srgbClr val="6F2181"/>
                      </a:solidFill>
                      <a:prstDash val="solid"/>
                    </a:lnB>
                    <a:solidFill>
                      <a:srgbClr val="C23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4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905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905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9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882385" y="1566163"/>
            <a:ext cx="2580640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ourier New"/>
                <a:cs typeface="Courier New"/>
              </a:rPr>
              <a:t>.flex-container</a:t>
            </a:r>
            <a:r>
              <a:rPr sz="1400" spc="-5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display:</a:t>
            </a:r>
            <a:r>
              <a:rPr sz="1400" spc="-65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flex;</a:t>
            </a:r>
            <a:endParaRPr sz="1400">
              <a:latin typeface="Courier New"/>
              <a:cs typeface="Courier New"/>
            </a:endParaRPr>
          </a:p>
          <a:p>
            <a:pPr marL="226060" marR="5080">
              <a:lnSpc>
                <a:spcPct val="100000"/>
              </a:lnSpc>
            </a:pP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flex-direction: row; 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 j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u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s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i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f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y-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c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o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n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e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n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: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s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a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r</a:t>
            </a:r>
            <a:r>
              <a:rPr sz="1400" spc="-10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; 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align-items:end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24180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5" dirty="0">
                <a:solidFill>
                  <a:srgbClr val="B747CF"/>
                </a:solidFill>
              </a:rPr>
              <a:t>FLEX</a:t>
            </a:r>
            <a:r>
              <a:rPr sz="3300" spc="-55" dirty="0">
                <a:solidFill>
                  <a:srgbClr val="B747CF"/>
                </a:solidFill>
              </a:rPr>
              <a:t>B</a:t>
            </a:r>
            <a:r>
              <a:rPr sz="3300" spc="160" dirty="0">
                <a:solidFill>
                  <a:srgbClr val="B747CF"/>
                </a:solidFill>
              </a:rPr>
              <a:t>OX</a:t>
            </a:r>
            <a:r>
              <a:rPr sz="3300" spc="-380" dirty="0">
                <a:solidFill>
                  <a:srgbClr val="B747CF"/>
                </a:solidFill>
              </a:rPr>
              <a:t> </a:t>
            </a:r>
            <a:r>
              <a:rPr sz="3300" spc="475" dirty="0">
                <a:solidFill>
                  <a:srgbClr val="B747CF"/>
                </a:solidFill>
              </a:rPr>
              <a:t>-</a:t>
            </a:r>
            <a:r>
              <a:rPr sz="3300" spc="-409" dirty="0">
                <a:solidFill>
                  <a:srgbClr val="B747CF"/>
                </a:solidFill>
              </a:rPr>
              <a:t> </a:t>
            </a:r>
            <a:r>
              <a:rPr sz="3300" spc="45" dirty="0">
                <a:solidFill>
                  <a:srgbClr val="B747CF"/>
                </a:solidFill>
              </a:rPr>
              <a:t>COLUMN</a:t>
            </a:r>
            <a:endParaRPr sz="33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86549" y="1642872"/>
          <a:ext cx="5182869" cy="2622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42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88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2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4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0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393552"/>
                      </a:solidFill>
                      <a:prstDash val="solid"/>
                    </a:lnL>
                    <a:lnR w="19050">
                      <a:solidFill>
                        <a:srgbClr val="393552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B747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93552"/>
                      </a:solidFill>
                      <a:prstDash val="solid"/>
                    </a:lnL>
                    <a:lnR w="2857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EB52A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6F2181"/>
                      </a:solidFill>
                      <a:prstDash val="solid"/>
                    </a:lnL>
                    <a:lnR w="2857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C23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882385" y="1566163"/>
            <a:ext cx="2581275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ourier New"/>
                <a:cs typeface="Courier New"/>
              </a:rPr>
              <a:t>.flex-container</a:t>
            </a:r>
            <a:r>
              <a:rPr sz="1400" spc="-5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display:</a:t>
            </a:r>
            <a:r>
              <a:rPr sz="1400" spc="-65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flex;</a:t>
            </a:r>
            <a:endParaRPr sz="1400">
              <a:latin typeface="Courier New"/>
              <a:cs typeface="Courier New"/>
            </a:endParaRPr>
          </a:p>
          <a:p>
            <a:pPr marL="226060" marR="5080">
              <a:lnSpc>
                <a:spcPct val="100000"/>
              </a:lnSpc>
            </a:pP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flex-direction: row; 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 j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u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s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i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f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y-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c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o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n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e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n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: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c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e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n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e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r 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align-items:end;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24180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5" dirty="0">
                <a:solidFill>
                  <a:srgbClr val="B747CF"/>
                </a:solidFill>
              </a:rPr>
              <a:t>FLEX</a:t>
            </a:r>
            <a:r>
              <a:rPr sz="3300" spc="-55" dirty="0">
                <a:solidFill>
                  <a:srgbClr val="B747CF"/>
                </a:solidFill>
              </a:rPr>
              <a:t>B</a:t>
            </a:r>
            <a:r>
              <a:rPr sz="3300" spc="160" dirty="0">
                <a:solidFill>
                  <a:srgbClr val="B747CF"/>
                </a:solidFill>
              </a:rPr>
              <a:t>OX</a:t>
            </a:r>
            <a:r>
              <a:rPr sz="3300" spc="-380" dirty="0">
                <a:solidFill>
                  <a:srgbClr val="B747CF"/>
                </a:solidFill>
              </a:rPr>
              <a:t> </a:t>
            </a:r>
            <a:r>
              <a:rPr sz="3300" spc="475" dirty="0">
                <a:solidFill>
                  <a:srgbClr val="B747CF"/>
                </a:solidFill>
              </a:rPr>
              <a:t>-</a:t>
            </a:r>
            <a:r>
              <a:rPr sz="3300" spc="-409" dirty="0">
                <a:solidFill>
                  <a:srgbClr val="B747CF"/>
                </a:solidFill>
              </a:rPr>
              <a:t> </a:t>
            </a:r>
            <a:r>
              <a:rPr sz="3300" spc="45" dirty="0">
                <a:solidFill>
                  <a:srgbClr val="B747CF"/>
                </a:solidFill>
              </a:rPr>
              <a:t>COLUMN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580644" y="1642872"/>
            <a:ext cx="5198745" cy="2603500"/>
          </a:xfrm>
          <a:custGeom>
            <a:avLst/>
            <a:gdLst/>
            <a:ahLst/>
            <a:cxnLst/>
            <a:rect l="l" t="t" r="r" b="b"/>
            <a:pathLst>
              <a:path w="5198745" h="2603500">
                <a:moveTo>
                  <a:pt x="5198363" y="0"/>
                </a:moveTo>
                <a:lnTo>
                  <a:pt x="0" y="0"/>
                </a:lnTo>
                <a:lnTo>
                  <a:pt x="0" y="2602991"/>
                </a:lnTo>
                <a:lnTo>
                  <a:pt x="5198363" y="2602991"/>
                </a:lnTo>
                <a:lnTo>
                  <a:pt x="5198363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75881" y="1638300"/>
          <a:ext cx="5201917" cy="2612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80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2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4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1905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1905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12700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B747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2181"/>
                      </a:solidFill>
                      <a:prstDash val="solid"/>
                    </a:lnL>
                    <a:lnR w="19050">
                      <a:solidFill>
                        <a:srgbClr val="6F2181"/>
                      </a:solidFill>
                      <a:prstDash val="solid"/>
                    </a:lnR>
                    <a:lnT w="1905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EB52A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F2181"/>
                      </a:solidFill>
                      <a:prstDash val="solid"/>
                    </a:lnL>
                    <a:lnR w="19050">
                      <a:solidFill>
                        <a:srgbClr val="6F2181"/>
                      </a:solidFill>
                      <a:prstDash val="solid"/>
                    </a:lnR>
                    <a:lnT w="1905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C23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882385" y="1566163"/>
            <a:ext cx="2581275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ourier New"/>
                <a:cs typeface="Courier New"/>
              </a:rPr>
              <a:t>.flex-container</a:t>
            </a:r>
            <a:r>
              <a:rPr sz="1400" spc="-5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display:</a:t>
            </a:r>
            <a:r>
              <a:rPr sz="1400" spc="-65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flex;</a:t>
            </a:r>
            <a:endParaRPr sz="1400">
              <a:latin typeface="Courier New"/>
              <a:cs typeface="Courier New"/>
            </a:endParaRPr>
          </a:p>
          <a:p>
            <a:pPr marL="226060" marR="5080">
              <a:lnSpc>
                <a:spcPct val="100000"/>
              </a:lnSpc>
            </a:pP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flex-direction: row; 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 j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u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s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i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f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y-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c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o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n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e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n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: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c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e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n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e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r 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align-items:center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24180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5" dirty="0">
                <a:solidFill>
                  <a:srgbClr val="B747CF"/>
                </a:solidFill>
              </a:rPr>
              <a:t>FLEX</a:t>
            </a:r>
            <a:r>
              <a:rPr sz="3300" spc="-55" dirty="0">
                <a:solidFill>
                  <a:srgbClr val="B747CF"/>
                </a:solidFill>
              </a:rPr>
              <a:t>B</a:t>
            </a:r>
            <a:r>
              <a:rPr sz="3300" spc="160" dirty="0">
                <a:solidFill>
                  <a:srgbClr val="B747CF"/>
                </a:solidFill>
              </a:rPr>
              <a:t>OX</a:t>
            </a:r>
            <a:r>
              <a:rPr sz="3300" spc="-380" dirty="0">
                <a:solidFill>
                  <a:srgbClr val="B747CF"/>
                </a:solidFill>
              </a:rPr>
              <a:t> </a:t>
            </a:r>
            <a:r>
              <a:rPr sz="3300" spc="475" dirty="0">
                <a:solidFill>
                  <a:srgbClr val="B747CF"/>
                </a:solidFill>
              </a:rPr>
              <a:t>-</a:t>
            </a:r>
            <a:r>
              <a:rPr sz="3300" spc="-409" dirty="0">
                <a:solidFill>
                  <a:srgbClr val="B747CF"/>
                </a:solidFill>
              </a:rPr>
              <a:t> </a:t>
            </a:r>
            <a:r>
              <a:rPr sz="3300" spc="45" dirty="0">
                <a:solidFill>
                  <a:srgbClr val="B747CF"/>
                </a:solidFill>
              </a:rPr>
              <a:t>COLUMN</a:t>
            </a:r>
            <a:endParaRPr sz="33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80644" y="1642872"/>
          <a:ext cx="5197473" cy="26029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3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72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08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48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88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5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31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31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31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6F2181"/>
                      </a:solidFill>
                      <a:prstDash val="solid"/>
                    </a:lnT>
                    <a:lnB w="31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1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31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31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12700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B747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2181"/>
                      </a:solidFill>
                      <a:prstDash val="solid"/>
                    </a:lnL>
                    <a:lnR w="19050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EB52A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F2181"/>
                      </a:solidFill>
                      <a:prstDash val="solid"/>
                    </a:lnL>
                    <a:lnR w="19050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C23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31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31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4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9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882385" y="1566163"/>
            <a:ext cx="2581275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ourier New"/>
                <a:cs typeface="Courier New"/>
              </a:rPr>
              <a:t>.flex-container</a:t>
            </a:r>
            <a:r>
              <a:rPr sz="1400" spc="-5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display:</a:t>
            </a:r>
            <a:r>
              <a:rPr sz="1400" spc="-65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flex;</a:t>
            </a:r>
            <a:endParaRPr sz="1400">
              <a:latin typeface="Courier New"/>
              <a:cs typeface="Courier New"/>
            </a:endParaRPr>
          </a:p>
          <a:p>
            <a:pPr marL="226060" marR="5080">
              <a:lnSpc>
                <a:spcPct val="100000"/>
              </a:lnSpc>
            </a:pP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flex-direction: row; 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 j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u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s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i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f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y-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c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o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n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e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n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: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c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e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n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e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r 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align-items:center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615" y="338327"/>
            <a:ext cx="8430895" cy="4467225"/>
          </a:xfrm>
          <a:custGeom>
            <a:avLst/>
            <a:gdLst/>
            <a:ahLst/>
            <a:cxnLst/>
            <a:rect l="l" t="t" r="r" b="b"/>
            <a:pathLst>
              <a:path w="8430895" h="4467225">
                <a:moveTo>
                  <a:pt x="8314816" y="0"/>
                </a:moveTo>
                <a:lnTo>
                  <a:pt x="115912" y="0"/>
                </a:lnTo>
                <a:lnTo>
                  <a:pt x="70792" y="9116"/>
                </a:lnTo>
                <a:lnTo>
                  <a:pt x="33948" y="33972"/>
                </a:lnTo>
                <a:lnTo>
                  <a:pt x="9108" y="70830"/>
                </a:lnTo>
                <a:lnTo>
                  <a:pt x="0" y="115950"/>
                </a:lnTo>
                <a:lnTo>
                  <a:pt x="0" y="4350931"/>
                </a:lnTo>
                <a:lnTo>
                  <a:pt x="9108" y="4396051"/>
                </a:lnTo>
                <a:lnTo>
                  <a:pt x="33948" y="4432895"/>
                </a:lnTo>
                <a:lnTo>
                  <a:pt x="70792" y="4457735"/>
                </a:lnTo>
                <a:lnTo>
                  <a:pt x="115912" y="4466844"/>
                </a:lnTo>
                <a:lnTo>
                  <a:pt x="8314816" y="4466844"/>
                </a:lnTo>
                <a:lnTo>
                  <a:pt x="8359937" y="4457735"/>
                </a:lnTo>
                <a:lnTo>
                  <a:pt x="8396795" y="4432895"/>
                </a:lnTo>
                <a:lnTo>
                  <a:pt x="8421651" y="4396051"/>
                </a:lnTo>
                <a:lnTo>
                  <a:pt x="8430767" y="4350931"/>
                </a:lnTo>
                <a:lnTo>
                  <a:pt x="8430767" y="115950"/>
                </a:lnTo>
                <a:lnTo>
                  <a:pt x="8421651" y="70830"/>
                </a:lnTo>
                <a:lnTo>
                  <a:pt x="8396795" y="33972"/>
                </a:lnTo>
                <a:lnTo>
                  <a:pt x="8359937" y="9116"/>
                </a:lnTo>
                <a:lnTo>
                  <a:pt x="8314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2733" y="1324432"/>
            <a:ext cx="5622290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0" spc="-565" dirty="0">
                <a:solidFill>
                  <a:srgbClr val="0742D6"/>
                </a:solidFill>
              </a:rPr>
              <a:t>GRID</a:t>
            </a:r>
            <a:r>
              <a:rPr sz="10000" spc="-1415" dirty="0">
                <a:solidFill>
                  <a:srgbClr val="0742D6"/>
                </a:solidFill>
              </a:rPr>
              <a:t> </a:t>
            </a:r>
            <a:r>
              <a:rPr sz="5400" spc="-415" dirty="0">
                <a:solidFill>
                  <a:srgbClr val="200925"/>
                </a:solidFill>
              </a:rPr>
              <a:t>IN</a:t>
            </a:r>
            <a:r>
              <a:rPr sz="5400" spc="-665" dirty="0">
                <a:solidFill>
                  <a:srgbClr val="200925"/>
                </a:solidFill>
              </a:rPr>
              <a:t> </a:t>
            </a:r>
            <a:r>
              <a:rPr sz="5400" spc="125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/>
          <p:nvPr/>
        </p:nvSpPr>
        <p:spPr>
          <a:xfrm>
            <a:off x="7380731" y="492251"/>
            <a:ext cx="1169035" cy="1169035"/>
          </a:xfrm>
          <a:custGeom>
            <a:avLst/>
            <a:gdLst/>
            <a:ahLst/>
            <a:cxnLst/>
            <a:rect l="l" t="t" r="r" b="b"/>
            <a:pathLst>
              <a:path w="1169034" h="1169035">
                <a:moveTo>
                  <a:pt x="584453" y="0"/>
                </a:moveTo>
                <a:lnTo>
                  <a:pt x="536513" y="1937"/>
                </a:lnTo>
                <a:lnTo>
                  <a:pt x="489640" y="7648"/>
                </a:lnTo>
                <a:lnTo>
                  <a:pt x="443987" y="16982"/>
                </a:lnTo>
                <a:lnTo>
                  <a:pt x="399702" y="29791"/>
                </a:lnTo>
                <a:lnTo>
                  <a:pt x="356937" y="45922"/>
                </a:lnTo>
                <a:lnTo>
                  <a:pt x="315842" y="65226"/>
                </a:lnTo>
                <a:lnTo>
                  <a:pt x="276566" y="87552"/>
                </a:lnTo>
                <a:lnTo>
                  <a:pt x="239261" y="112751"/>
                </a:lnTo>
                <a:lnTo>
                  <a:pt x="204077" y="140672"/>
                </a:lnTo>
                <a:lnTo>
                  <a:pt x="171164" y="171164"/>
                </a:lnTo>
                <a:lnTo>
                  <a:pt x="140672" y="204077"/>
                </a:lnTo>
                <a:lnTo>
                  <a:pt x="112751" y="239261"/>
                </a:lnTo>
                <a:lnTo>
                  <a:pt x="87552" y="276566"/>
                </a:lnTo>
                <a:lnTo>
                  <a:pt x="65226" y="315842"/>
                </a:lnTo>
                <a:lnTo>
                  <a:pt x="45922" y="356937"/>
                </a:lnTo>
                <a:lnTo>
                  <a:pt x="29791" y="399702"/>
                </a:lnTo>
                <a:lnTo>
                  <a:pt x="16982" y="443987"/>
                </a:lnTo>
                <a:lnTo>
                  <a:pt x="7648" y="489640"/>
                </a:lnTo>
                <a:lnTo>
                  <a:pt x="1937" y="536513"/>
                </a:lnTo>
                <a:lnTo>
                  <a:pt x="0" y="584453"/>
                </a:lnTo>
                <a:lnTo>
                  <a:pt x="1937" y="632394"/>
                </a:lnTo>
                <a:lnTo>
                  <a:pt x="7648" y="679267"/>
                </a:lnTo>
                <a:lnTo>
                  <a:pt x="16982" y="724920"/>
                </a:lnTo>
                <a:lnTo>
                  <a:pt x="29791" y="769205"/>
                </a:lnTo>
                <a:lnTo>
                  <a:pt x="45922" y="811970"/>
                </a:lnTo>
                <a:lnTo>
                  <a:pt x="65226" y="853065"/>
                </a:lnTo>
                <a:lnTo>
                  <a:pt x="87552" y="892341"/>
                </a:lnTo>
                <a:lnTo>
                  <a:pt x="112751" y="929646"/>
                </a:lnTo>
                <a:lnTo>
                  <a:pt x="140672" y="964830"/>
                </a:lnTo>
                <a:lnTo>
                  <a:pt x="171164" y="997743"/>
                </a:lnTo>
                <a:lnTo>
                  <a:pt x="204077" y="1028235"/>
                </a:lnTo>
                <a:lnTo>
                  <a:pt x="239261" y="1056156"/>
                </a:lnTo>
                <a:lnTo>
                  <a:pt x="276566" y="1081355"/>
                </a:lnTo>
                <a:lnTo>
                  <a:pt x="315842" y="1103681"/>
                </a:lnTo>
                <a:lnTo>
                  <a:pt x="356937" y="1122985"/>
                </a:lnTo>
                <a:lnTo>
                  <a:pt x="399702" y="1139116"/>
                </a:lnTo>
                <a:lnTo>
                  <a:pt x="443987" y="1151925"/>
                </a:lnTo>
                <a:lnTo>
                  <a:pt x="489640" y="1161259"/>
                </a:lnTo>
                <a:lnTo>
                  <a:pt x="536513" y="1166970"/>
                </a:lnTo>
                <a:lnTo>
                  <a:pt x="584453" y="1168908"/>
                </a:lnTo>
                <a:lnTo>
                  <a:pt x="632394" y="1166970"/>
                </a:lnTo>
                <a:lnTo>
                  <a:pt x="679267" y="1161259"/>
                </a:lnTo>
                <a:lnTo>
                  <a:pt x="724920" y="1151925"/>
                </a:lnTo>
                <a:lnTo>
                  <a:pt x="769205" y="1139116"/>
                </a:lnTo>
                <a:lnTo>
                  <a:pt x="811970" y="1122985"/>
                </a:lnTo>
                <a:lnTo>
                  <a:pt x="853065" y="1103681"/>
                </a:lnTo>
                <a:lnTo>
                  <a:pt x="892341" y="1081355"/>
                </a:lnTo>
                <a:lnTo>
                  <a:pt x="929646" y="1056156"/>
                </a:lnTo>
                <a:lnTo>
                  <a:pt x="964830" y="1028235"/>
                </a:lnTo>
                <a:lnTo>
                  <a:pt x="997743" y="997743"/>
                </a:lnTo>
                <a:lnTo>
                  <a:pt x="1028235" y="964830"/>
                </a:lnTo>
                <a:lnTo>
                  <a:pt x="1056156" y="929646"/>
                </a:lnTo>
                <a:lnTo>
                  <a:pt x="1081355" y="892341"/>
                </a:lnTo>
                <a:lnTo>
                  <a:pt x="1103681" y="853065"/>
                </a:lnTo>
                <a:lnTo>
                  <a:pt x="1122985" y="811970"/>
                </a:lnTo>
                <a:lnTo>
                  <a:pt x="1139116" y="769205"/>
                </a:lnTo>
                <a:lnTo>
                  <a:pt x="1151925" y="724920"/>
                </a:lnTo>
                <a:lnTo>
                  <a:pt x="1161259" y="679267"/>
                </a:lnTo>
                <a:lnTo>
                  <a:pt x="1166970" y="632394"/>
                </a:lnTo>
                <a:lnTo>
                  <a:pt x="1168908" y="584453"/>
                </a:lnTo>
                <a:lnTo>
                  <a:pt x="1166970" y="536513"/>
                </a:lnTo>
                <a:lnTo>
                  <a:pt x="1161259" y="489640"/>
                </a:lnTo>
                <a:lnTo>
                  <a:pt x="1151925" y="443987"/>
                </a:lnTo>
                <a:lnTo>
                  <a:pt x="1139116" y="399702"/>
                </a:lnTo>
                <a:lnTo>
                  <a:pt x="1122985" y="356937"/>
                </a:lnTo>
                <a:lnTo>
                  <a:pt x="1103681" y="315842"/>
                </a:lnTo>
                <a:lnTo>
                  <a:pt x="1081355" y="276566"/>
                </a:lnTo>
                <a:lnTo>
                  <a:pt x="1056156" y="239261"/>
                </a:lnTo>
                <a:lnTo>
                  <a:pt x="1028235" y="204077"/>
                </a:lnTo>
                <a:lnTo>
                  <a:pt x="997743" y="171164"/>
                </a:lnTo>
                <a:lnTo>
                  <a:pt x="964830" y="140672"/>
                </a:lnTo>
                <a:lnTo>
                  <a:pt x="929646" y="112751"/>
                </a:lnTo>
                <a:lnTo>
                  <a:pt x="892341" y="87552"/>
                </a:lnTo>
                <a:lnTo>
                  <a:pt x="853065" y="65226"/>
                </a:lnTo>
                <a:lnTo>
                  <a:pt x="811970" y="45922"/>
                </a:lnTo>
                <a:lnTo>
                  <a:pt x="769205" y="29791"/>
                </a:lnTo>
                <a:lnTo>
                  <a:pt x="724920" y="16982"/>
                </a:lnTo>
                <a:lnTo>
                  <a:pt x="679267" y="7648"/>
                </a:lnTo>
                <a:lnTo>
                  <a:pt x="632394" y="1937"/>
                </a:lnTo>
                <a:lnTo>
                  <a:pt x="584453" y="0"/>
                </a:lnTo>
                <a:close/>
              </a:path>
            </a:pathLst>
          </a:custGeom>
          <a:solidFill>
            <a:srgbClr val="D5E0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56372" y="695909"/>
            <a:ext cx="81089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dirty="0">
                <a:solidFill>
                  <a:srgbClr val="3069F8"/>
                </a:solidFill>
                <a:latin typeface="Segoe UI Emoji"/>
                <a:cs typeface="Segoe UI Emoji"/>
              </a:rPr>
              <a:t>🚀</a:t>
            </a:r>
            <a:endParaRPr sz="4500">
              <a:latin typeface="Segoe UI Emoji"/>
              <a:cs typeface="Segoe UI Emoj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056" y="338327"/>
            <a:ext cx="8720455" cy="4759960"/>
            <a:chOff x="67056" y="338327"/>
            <a:chExt cx="8720455" cy="47599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4548" y="1016888"/>
              <a:ext cx="142494" cy="1409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0812" y="3710939"/>
              <a:ext cx="175260" cy="17218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6" y="338327"/>
              <a:ext cx="8430895" cy="4471670"/>
            </a:xfrm>
            <a:custGeom>
              <a:avLst/>
              <a:gdLst/>
              <a:ahLst/>
              <a:cxnLst/>
              <a:rect l="l" t="t" r="r" b="b"/>
              <a:pathLst>
                <a:path w="8430895" h="4471670">
                  <a:moveTo>
                    <a:pt x="1289304" y="0"/>
                  </a:moveTo>
                  <a:lnTo>
                    <a:pt x="96012" y="0"/>
                  </a:lnTo>
                  <a:lnTo>
                    <a:pt x="58635" y="7556"/>
                  </a:lnTo>
                  <a:lnTo>
                    <a:pt x="28117" y="28155"/>
                  </a:lnTo>
                  <a:lnTo>
                    <a:pt x="7543" y="58674"/>
                  </a:lnTo>
                  <a:lnTo>
                    <a:pt x="0" y="96012"/>
                  </a:lnTo>
                  <a:lnTo>
                    <a:pt x="0" y="683768"/>
                  </a:lnTo>
                  <a:lnTo>
                    <a:pt x="18694" y="684682"/>
                  </a:lnTo>
                  <a:lnTo>
                    <a:pt x="37553" y="685317"/>
                  </a:lnTo>
                  <a:lnTo>
                    <a:pt x="75717" y="685800"/>
                  </a:lnTo>
                  <a:lnTo>
                    <a:pt x="115290" y="685266"/>
                  </a:lnTo>
                  <a:lnTo>
                    <a:pt x="155409" y="683602"/>
                  </a:lnTo>
                  <a:lnTo>
                    <a:pt x="195986" y="680770"/>
                  </a:lnTo>
                  <a:lnTo>
                    <a:pt x="237007" y="676732"/>
                  </a:lnTo>
                  <a:lnTo>
                    <a:pt x="278384" y="671436"/>
                  </a:lnTo>
                  <a:lnTo>
                    <a:pt x="320103" y="664845"/>
                  </a:lnTo>
                  <a:lnTo>
                    <a:pt x="362089" y="656907"/>
                  </a:lnTo>
                  <a:lnTo>
                    <a:pt x="404304" y="647585"/>
                  </a:lnTo>
                  <a:lnTo>
                    <a:pt x="446697" y="636828"/>
                  </a:lnTo>
                  <a:lnTo>
                    <a:pt x="489204" y="624586"/>
                  </a:lnTo>
                  <a:lnTo>
                    <a:pt x="531799" y="610831"/>
                  </a:lnTo>
                  <a:lnTo>
                    <a:pt x="574421" y="595503"/>
                  </a:lnTo>
                  <a:lnTo>
                    <a:pt x="617016" y="578561"/>
                  </a:lnTo>
                  <a:lnTo>
                    <a:pt x="659536" y="559955"/>
                  </a:lnTo>
                  <a:lnTo>
                    <a:pt x="701941" y="539648"/>
                  </a:lnTo>
                  <a:lnTo>
                    <a:pt x="744156" y="517588"/>
                  </a:lnTo>
                  <a:lnTo>
                    <a:pt x="786168" y="493737"/>
                  </a:lnTo>
                  <a:lnTo>
                    <a:pt x="827900" y="468045"/>
                  </a:lnTo>
                  <a:lnTo>
                    <a:pt x="869302" y="440474"/>
                  </a:lnTo>
                  <a:lnTo>
                    <a:pt x="910348" y="410972"/>
                  </a:lnTo>
                  <a:lnTo>
                    <a:pt x="950963" y="379501"/>
                  </a:lnTo>
                  <a:lnTo>
                    <a:pt x="991108" y="346011"/>
                  </a:lnTo>
                  <a:lnTo>
                    <a:pt x="1030732" y="310451"/>
                  </a:lnTo>
                  <a:lnTo>
                    <a:pt x="1069784" y="272796"/>
                  </a:lnTo>
                  <a:lnTo>
                    <a:pt x="1108214" y="232968"/>
                  </a:lnTo>
                  <a:lnTo>
                    <a:pt x="1145971" y="190957"/>
                  </a:lnTo>
                  <a:lnTo>
                    <a:pt x="1183005" y="146697"/>
                  </a:lnTo>
                  <a:lnTo>
                    <a:pt x="1219276" y="100152"/>
                  </a:lnTo>
                  <a:lnTo>
                    <a:pt x="1254721" y="51269"/>
                  </a:lnTo>
                  <a:lnTo>
                    <a:pt x="1289304" y="0"/>
                  </a:lnTo>
                  <a:close/>
                </a:path>
                <a:path w="8430895" h="4471670">
                  <a:moveTo>
                    <a:pt x="8430768" y="3787622"/>
                  </a:moveTo>
                  <a:lnTo>
                    <a:pt x="8412099" y="3786759"/>
                  </a:lnTo>
                  <a:lnTo>
                    <a:pt x="8374240" y="3785755"/>
                  </a:lnTo>
                  <a:lnTo>
                    <a:pt x="8355076" y="3785616"/>
                  </a:lnTo>
                  <a:lnTo>
                    <a:pt x="8315490" y="3786162"/>
                  </a:lnTo>
                  <a:lnTo>
                    <a:pt x="8275371" y="3787825"/>
                  </a:lnTo>
                  <a:lnTo>
                    <a:pt x="8234781" y="3790658"/>
                  </a:lnTo>
                  <a:lnTo>
                    <a:pt x="8193773" y="3794696"/>
                  </a:lnTo>
                  <a:lnTo>
                    <a:pt x="8152384" y="3799992"/>
                  </a:lnTo>
                  <a:lnTo>
                    <a:pt x="8110677" y="3806583"/>
                  </a:lnTo>
                  <a:lnTo>
                    <a:pt x="8068691" y="3814508"/>
                  </a:lnTo>
                  <a:lnTo>
                    <a:pt x="8026476" y="3823830"/>
                  </a:lnTo>
                  <a:lnTo>
                    <a:pt x="7984083" y="3834587"/>
                  </a:lnTo>
                  <a:lnTo>
                    <a:pt x="7941564" y="3846830"/>
                  </a:lnTo>
                  <a:lnTo>
                    <a:pt x="7898968" y="3860584"/>
                  </a:lnTo>
                  <a:lnTo>
                    <a:pt x="7856360" y="3875913"/>
                  </a:lnTo>
                  <a:lnTo>
                    <a:pt x="7813751" y="3892867"/>
                  </a:lnTo>
                  <a:lnTo>
                    <a:pt x="7771231" y="3911460"/>
                  </a:lnTo>
                  <a:lnTo>
                    <a:pt x="7728839" y="3931767"/>
                  </a:lnTo>
                  <a:lnTo>
                    <a:pt x="7686599" y="3953827"/>
                  </a:lnTo>
                  <a:lnTo>
                    <a:pt x="7644600" y="3977665"/>
                  </a:lnTo>
                  <a:lnTo>
                    <a:pt x="7602868" y="4003357"/>
                  </a:lnTo>
                  <a:lnTo>
                    <a:pt x="7561453" y="4030929"/>
                  </a:lnTo>
                  <a:lnTo>
                    <a:pt x="7520419" y="4060431"/>
                  </a:lnTo>
                  <a:lnTo>
                    <a:pt x="7479805" y="4091902"/>
                  </a:lnTo>
                  <a:lnTo>
                    <a:pt x="7439660" y="4125391"/>
                  </a:lnTo>
                  <a:lnTo>
                    <a:pt x="7400036" y="4160951"/>
                  </a:lnTo>
                  <a:lnTo>
                    <a:pt x="7360983" y="4198607"/>
                  </a:lnTo>
                  <a:lnTo>
                    <a:pt x="7322553" y="4238422"/>
                  </a:lnTo>
                  <a:lnTo>
                    <a:pt x="7284783" y="4280446"/>
                  </a:lnTo>
                  <a:lnTo>
                    <a:pt x="7247750" y="4324693"/>
                  </a:lnTo>
                  <a:lnTo>
                    <a:pt x="7211479" y="4371251"/>
                  </a:lnTo>
                  <a:lnTo>
                    <a:pt x="7176033" y="4420120"/>
                  </a:lnTo>
                  <a:lnTo>
                    <a:pt x="7141464" y="4471378"/>
                  </a:lnTo>
                  <a:lnTo>
                    <a:pt x="8334756" y="4471378"/>
                  </a:lnTo>
                  <a:lnTo>
                    <a:pt x="8372145" y="4463834"/>
                  </a:lnTo>
                  <a:lnTo>
                    <a:pt x="8402663" y="4443260"/>
                  </a:lnTo>
                  <a:lnTo>
                    <a:pt x="8423224" y="4412742"/>
                  </a:lnTo>
                  <a:lnTo>
                    <a:pt x="8430768" y="4375353"/>
                  </a:lnTo>
                  <a:lnTo>
                    <a:pt x="8430768" y="3787622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9612" y="1480185"/>
              <a:ext cx="142493" cy="14249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8431" y="2793492"/>
              <a:ext cx="4553712" cy="19400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pc="-175" dirty="0">
                <a:solidFill>
                  <a:srgbClr val="0742D6"/>
                </a:solidFill>
              </a:rPr>
              <a:t>TRANSITIONS</a:t>
            </a:r>
          </a:p>
          <a:p>
            <a:pPr marL="635" algn="ctr">
              <a:lnSpc>
                <a:spcPct val="100000"/>
              </a:lnSpc>
              <a:spcBef>
                <a:spcPts val="145"/>
              </a:spcBef>
            </a:pPr>
            <a:r>
              <a:rPr sz="5400" spc="-415" dirty="0">
                <a:solidFill>
                  <a:srgbClr val="200925"/>
                </a:solidFill>
              </a:rPr>
              <a:t>IN</a:t>
            </a:r>
            <a:r>
              <a:rPr sz="5400" spc="-665" dirty="0">
                <a:solidFill>
                  <a:srgbClr val="200925"/>
                </a:solidFill>
              </a:rPr>
              <a:t> </a:t>
            </a:r>
            <a:r>
              <a:rPr sz="5400" spc="125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615808" y="695909"/>
            <a:ext cx="68961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270" dirty="0">
                <a:solidFill>
                  <a:srgbClr val="3069F8"/>
                </a:solidFill>
                <a:latin typeface="Tahoma"/>
                <a:cs typeface="Tahoma"/>
              </a:rPr>
              <a:t>fi</a:t>
            </a:r>
            <a:r>
              <a:rPr sz="4500" b="1" spc="-185" dirty="0">
                <a:solidFill>
                  <a:srgbClr val="3069F8"/>
                </a:solidFill>
                <a:latin typeface="Tahoma"/>
                <a:cs typeface="Tahoma"/>
              </a:rPr>
              <a:t>9</a:t>
            </a:r>
            <a:endParaRPr sz="45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15036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80" dirty="0">
                <a:solidFill>
                  <a:srgbClr val="0742D6"/>
                </a:solidFill>
              </a:rPr>
              <a:t>T</a:t>
            </a:r>
            <a:r>
              <a:rPr sz="3300" spc="-105" dirty="0">
                <a:solidFill>
                  <a:srgbClr val="0742D6"/>
                </a:solidFill>
              </a:rPr>
              <a:t>R</a:t>
            </a:r>
            <a:r>
              <a:rPr sz="3300" spc="-80" dirty="0">
                <a:solidFill>
                  <a:srgbClr val="0742D6"/>
                </a:solidFill>
              </a:rPr>
              <a:t>ANSITIONS</a:t>
            </a:r>
            <a:r>
              <a:rPr sz="3300" spc="-395" dirty="0">
                <a:solidFill>
                  <a:srgbClr val="0742D6"/>
                </a:solidFill>
              </a:rPr>
              <a:t> </a:t>
            </a:r>
            <a:r>
              <a:rPr sz="3300" spc="475" dirty="0">
                <a:solidFill>
                  <a:srgbClr val="200925"/>
                </a:solidFill>
              </a:rPr>
              <a:t>-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960120" y="1706879"/>
            <a:ext cx="763905" cy="1724025"/>
          </a:xfrm>
          <a:custGeom>
            <a:avLst/>
            <a:gdLst/>
            <a:ahLst/>
            <a:cxnLst/>
            <a:rect l="l" t="t" r="r" b="b"/>
            <a:pathLst>
              <a:path w="763905" h="1724025">
                <a:moveTo>
                  <a:pt x="763524" y="1341120"/>
                </a:moveTo>
                <a:lnTo>
                  <a:pt x="760539" y="1293152"/>
                </a:lnTo>
                <a:lnTo>
                  <a:pt x="751852" y="1246962"/>
                </a:lnTo>
                <a:lnTo>
                  <a:pt x="737819" y="1202893"/>
                </a:lnTo>
                <a:lnTo>
                  <a:pt x="718781" y="1161326"/>
                </a:lnTo>
                <a:lnTo>
                  <a:pt x="695109" y="1122603"/>
                </a:lnTo>
                <a:lnTo>
                  <a:pt x="667156" y="1087107"/>
                </a:lnTo>
                <a:lnTo>
                  <a:pt x="635292" y="1055166"/>
                </a:lnTo>
                <a:lnTo>
                  <a:pt x="599859" y="1027150"/>
                </a:lnTo>
                <a:lnTo>
                  <a:pt x="561213" y="1003427"/>
                </a:lnTo>
                <a:lnTo>
                  <a:pt x="519722" y="984364"/>
                </a:lnTo>
                <a:lnTo>
                  <a:pt x="475754" y="970292"/>
                </a:lnTo>
                <a:lnTo>
                  <a:pt x="429641" y="961580"/>
                </a:lnTo>
                <a:lnTo>
                  <a:pt x="381762" y="958596"/>
                </a:lnTo>
                <a:lnTo>
                  <a:pt x="333870" y="961580"/>
                </a:lnTo>
                <a:lnTo>
                  <a:pt x="287756" y="970292"/>
                </a:lnTo>
                <a:lnTo>
                  <a:pt x="243776" y="984364"/>
                </a:lnTo>
                <a:lnTo>
                  <a:pt x="202285" y="1003427"/>
                </a:lnTo>
                <a:lnTo>
                  <a:pt x="163639" y="1027150"/>
                </a:lnTo>
                <a:lnTo>
                  <a:pt x="128206" y="1055166"/>
                </a:lnTo>
                <a:lnTo>
                  <a:pt x="96342" y="1087107"/>
                </a:lnTo>
                <a:lnTo>
                  <a:pt x="68389" y="1122603"/>
                </a:lnTo>
                <a:lnTo>
                  <a:pt x="44716" y="1161326"/>
                </a:lnTo>
                <a:lnTo>
                  <a:pt x="25692" y="1202893"/>
                </a:lnTo>
                <a:lnTo>
                  <a:pt x="11658" y="1246962"/>
                </a:lnTo>
                <a:lnTo>
                  <a:pt x="2971" y="1293152"/>
                </a:lnTo>
                <a:lnTo>
                  <a:pt x="0" y="1341120"/>
                </a:lnTo>
                <a:lnTo>
                  <a:pt x="2971" y="1389100"/>
                </a:lnTo>
                <a:lnTo>
                  <a:pt x="11658" y="1435290"/>
                </a:lnTo>
                <a:lnTo>
                  <a:pt x="25692" y="1479359"/>
                </a:lnTo>
                <a:lnTo>
                  <a:pt x="44716" y="1520926"/>
                </a:lnTo>
                <a:lnTo>
                  <a:pt x="68389" y="1559648"/>
                </a:lnTo>
                <a:lnTo>
                  <a:pt x="96342" y="1595145"/>
                </a:lnTo>
                <a:lnTo>
                  <a:pt x="128206" y="1627085"/>
                </a:lnTo>
                <a:lnTo>
                  <a:pt x="163639" y="1655102"/>
                </a:lnTo>
                <a:lnTo>
                  <a:pt x="202285" y="1678825"/>
                </a:lnTo>
                <a:lnTo>
                  <a:pt x="243776" y="1697888"/>
                </a:lnTo>
                <a:lnTo>
                  <a:pt x="287756" y="1711960"/>
                </a:lnTo>
                <a:lnTo>
                  <a:pt x="333870" y="1720672"/>
                </a:lnTo>
                <a:lnTo>
                  <a:pt x="381762" y="1723644"/>
                </a:lnTo>
                <a:lnTo>
                  <a:pt x="429641" y="1720672"/>
                </a:lnTo>
                <a:lnTo>
                  <a:pt x="475754" y="1711960"/>
                </a:lnTo>
                <a:lnTo>
                  <a:pt x="519722" y="1697888"/>
                </a:lnTo>
                <a:lnTo>
                  <a:pt x="561213" y="1678825"/>
                </a:lnTo>
                <a:lnTo>
                  <a:pt x="599859" y="1655102"/>
                </a:lnTo>
                <a:lnTo>
                  <a:pt x="635292" y="1627085"/>
                </a:lnTo>
                <a:lnTo>
                  <a:pt x="667156" y="1595145"/>
                </a:lnTo>
                <a:lnTo>
                  <a:pt x="695109" y="1559648"/>
                </a:lnTo>
                <a:lnTo>
                  <a:pt x="718781" y="1520926"/>
                </a:lnTo>
                <a:lnTo>
                  <a:pt x="737819" y="1479359"/>
                </a:lnTo>
                <a:lnTo>
                  <a:pt x="751852" y="1435290"/>
                </a:lnTo>
                <a:lnTo>
                  <a:pt x="760539" y="1389100"/>
                </a:lnTo>
                <a:lnTo>
                  <a:pt x="763524" y="1341120"/>
                </a:lnTo>
                <a:close/>
              </a:path>
              <a:path w="763905" h="1724025">
                <a:moveTo>
                  <a:pt x="763524" y="382524"/>
                </a:moveTo>
                <a:lnTo>
                  <a:pt x="760539" y="334556"/>
                </a:lnTo>
                <a:lnTo>
                  <a:pt x="751852" y="288366"/>
                </a:lnTo>
                <a:lnTo>
                  <a:pt x="737819" y="244297"/>
                </a:lnTo>
                <a:lnTo>
                  <a:pt x="718781" y="202730"/>
                </a:lnTo>
                <a:lnTo>
                  <a:pt x="695109" y="164007"/>
                </a:lnTo>
                <a:lnTo>
                  <a:pt x="667156" y="128511"/>
                </a:lnTo>
                <a:lnTo>
                  <a:pt x="635292" y="96570"/>
                </a:lnTo>
                <a:lnTo>
                  <a:pt x="599859" y="68554"/>
                </a:lnTo>
                <a:lnTo>
                  <a:pt x="561213" y="44831"/>
                </a:lnTo>
                <a:lnTo>
                  <a:pt x="519722" y="25768"/>
                </a:lnTo>
                <a:lnTo>
                  <a:pt x="475754" y="11696"/>
                </a:lnTo>
                <a:lnTo>
                  <a:pt x="429641" y="2984"/>
                </a:lnTo>
                <a:lnTo>
                  <a:pt x="381762" y="0"/>
                </a:lnTo>
                <a:lnTo>
                  <a:pt x="333870" y="2984"/>
                </a:lnTo>
                <a:lnTo>
                  <a:pt x="287756" y="11696"/>
                </a:lnTo>
                <a:lnTo>
                  <a:pt x="243776" y="25768"/>
                </a:lnTo>
                <a:lnTo>
                  <a:pt x="202285" y="44831"/>
                </a:lnTo>
                <a:lnTo>
                  <a:pt x="163639" y="68554"/>
                </a:lnTo>
                <a:lnTo>
                  <a:pt x="128206" y="96570"/>
                </a:lnTo>
                <a:lnTo>
                  <a:pt x="96342" y="128511"/>
                </a:lnTo>
                <a:lnTo>
                  <a:pt x="68389" y="164007"/>
                </a:lnTo>
                <a:lnTo>
                  <a:pt x="44716" y="202730"/>
                </a:lnTo>
                <a:lnTo>
                  <a:pt x="25692" y="244297"/>
                </a:lnTo>
                <a:lnTo>
                  <a:pt x="11658" y="288366"/>
                </a:lnTo>
                <a:lnTo>
                  <a:pt x="2971" y="334556"/>
                </a:lnTo>
                <a:lnTo>
                  <a:pt x="0" y="382524"/>
                </a:lnTo>
                <a:lnTo>
                  <a:pt x="2971" y="430504"/>
                </a:lnTo>
                <a:lnTo>
                  <a:pt x="11658" y="476694"/>
                </a:lnTo>
                <a:lnTo>
                  <a:pt x="25692" y="520763"/>
                </a:lnTo>
                <a:lnTo>
                  <a:pt x="44716" y="562330"/>
                </a:lnTo>
                <a:lnTo>
                  <a:pt x="68389" y="601052"/>
                </a:lnTo>
                <a:lnTo>
                  <a:pt x="96342" y="636549"/>
                </a:lnTo>
                <a:lnTo>
                  <a:pt x="128206" y="668489"/>
                </a:lnTo>
                <a:lnTo>
                  <a:pt x="163639" y="696506"/>
                </a:lnTo>
                <a:lnTo>
                  <a:pt x="202285" y="720229"/>
                </a:lnTo>
                <a:lnTo>
                  <a:pt x="243776" y="739292"/>
                </a:lnTo>
                <a:lnTo>
                  <a:pt x="287756" y="753364"/>
                </a:lnTo>
                <a:lnTo>
                  <a:pt x="333870" y="762076"/>
                </a:lnTo>
                <a:lnTo>
                  <a:pt x="381762" y="765048"/>
                </a:lnTo>
                <a:lnTo>
                  <a:pt x="429641" y="762076"/>
                </a:lnTo>
                <a:lnTo>
                  <a:pt x="475754" y="753364"/>
                </a:lnTo>
                <a:lnTo>
                  <a:pt x="519722" y="739292"/>
                </a:lnTo>
                <a:lnTo>
                  <a:pt x="561213" y="720229"/>
                </a:lnTo>
                <a:lnTo>
                  <a:pt x="599859" y="696506"/>
                </a:lnTo>
                <a:lnTo>
                  <a:pt x="635292" y="668489"/>
                </a:lnTo>
                <a:lnTo>
                  <a:pt x="667156" y="636549"/>
                </a:lnTo>
                <a:lnTo>
                  <a:pt x="695109" y="601052"/>
                </a:lnTo>
                <a:lnTo>
                  <a:pt x="718781" y="562330"/>
                </a:lnTo>
                <a:lnTo>
                  <a:pt x="737819" y="520763"/>
                </a:lnTo>
                <a:lnTo>
                  <a:pt x="751852" y="476694"/>
                </a:lnTo>
                <a:lnTo>
                  <a:pt x="760539" y="430504"/>
                </a:lnTo>
                <a:lnTo>
                  <a:pt x="763524" y="382524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55419" y="2903347"/>
            <a:ext cx="17621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35" dirty="0">
                <a:solidFill>
                  <a:srgbClr val="200925"/>
                </a:solidFill>
                <a:latin typeface="Trebuchet MS"/>
                <a:cs typeface="Trebuchet MS"/>
              </a:rPr>
              <a:t>transition-duration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752" y="2862199"/>
            <a:ext cx="3397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5" dirty="0">
                <a:solidFill>
                  <a:srgbClr val="3069F8"/>
                </a:solidFill>
                <a:latin typeface="Tahoma"/>
                <a:cs typeface="Tahoma"/>
              </a:rPr>
              <a:t>0</a:t>
            </a:r>
            <a:r>
              <a:rPr sz="2000" b="1" spc="-120" dirty="0">
                <a:solidFill>
                  <a:srgbClr val="3069F8"/>
                </a:solidFill>
                <a:latin typeface="Tahoma"/>
                <a:cs typeface="Tahoma"/>
              </a:rPr>
              <a:t>fi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51372" y="2903347"/>
            <a:ext cx="14992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200925"/>
                </a:solidFill>
                <a:latin typeface="Trebuchet MS"/>
                <a:cs typeface="Trebuchet MS"/>
              </a:rPr>
              <a:t>transition-delay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55820" y="2703576"/>
            <a:ext cx="763905" cy="765175"/>
          </a:xfrm>
          <a:custGeom>
            <a:avLst/>
            <a:gdLst/>
            <a:ahLst/>
            <a:cxnLst/>
            <a:rect l="l" t="t" r="r" b="b"/>
            <a:pathLst>
              <a:path w="763904" h="765175">
                <a:moveTo>
                  <a:pt x="381762" y="0"/>
                </a:moveTo>
                <a:lnTo>
                  <a:pt x="333878" y="2981"/>
                </a:lnTo>
                <a:lnTo>
                  <a:pt x="287769" y="11686"/>
                </a:lnTo>
                <a:lnTo>
                  <a:pt x="243791" y="25755"/>
                </a:lnTo>
                <a:lnTo>
                  <a:pt x="202303" y="44830"/>
                </a:lnTo>
                <a:lnTo>
                  <a:pt x="163662" y="68552"/>
                </a:lnTo>
                <a:lnTo>
                  <a:pt x="128227" y="96561"/>
                </a:lnTo>
                <a:lnTo>
                  <a:pt x="96355" y="128499"/>
                </a:lnTo>
                <a:lnTo>
                  <a:pt x="68404" y="164006"/>
                </a:lnTo>
                <a:lnTo>
                  <a:pt x="44733" y="202724"/>
                </a:lnTo>
                <a:lnTo>
                  <a:pt x="25699" y="244294"/>
                </a:lnTo>
                <a:lnTo>
                  <a:pt x="11660" y="288356"/>
                </a:lnTo>
                <a:lnTo>
                  <a:pt x="2974" y="334553"/>
                </a:lnTo>
                <a:lnTo>
                  <a:pt x="0" y="382524"/>
                </a:lnTo>
                <a:lnTo>
                  <a:pt x="2974" y="430494"/>
                </a:lnTo>
                <a:lnTo>
                  <a:pt x="11660" y="476691"/>
                </a:lnTo>
                <a:lnTo>
                  <a:pt x="25699" y="520753"/>
                </a:lnTo>
                <a:lnTo>
                  <a:pt x="44733" y="562323"/>
                </a:lnTo>
                <a:lnTo>
                  <a:pt x="68404" y="601041"/>
                </a:lnTo>
                <a:lnTo>
                  <a:pt x="96355" y="636548"/>
                </a:lnTo>
                <a:lnTo>
                  <a:pt x="128227" y="668486"/>
                </a:lnTo>
                <a:lnTo>
                  <a:pt x="163662" y="696495"/>
                </a:lnTo>
                <a:lnTo>
                  <a:pt x="202303" y="720217"/>
                </a:lnTo>
                <a:lnTo>
                  <a:pt x="243791" y="739292"/>
                </a:lnTo>
                <a:lnTo>
                  <a:pt x="287769" y="753361"/>
                </a:lnTo>
                <a:lnTo>
                  <a:pt x="333878" y="762066"/>
                </a:lnTo>
                <a:lnTo>
                  <a:pt x="381762" y="765048"/>
                </a:lnTo>
                <a:lnTo>
                  <a:pt x="429645" y="762066"/>
                </a:lnTo>
                <a:lnTo>
                  <a:pt x="475754" y="753361"/>
                </a:lnTo>
                <a:lnTo>
                  <a:pt x="519732" y="739292"/>
                </a:lnTo>
                <a:lnTo>
                  <a:pt x="561220" y="720217"/>
                </a:lnTo>
                <a:lnTo>
                  <a:pt x="599861" y="696495"/>
                </a:lnTo>
                <a:lnTo>
                  <a:pt x="635296" y="668486"/>
                </a:lnTo>
                <a:lnTo>
                  <a:pt x="667168" y="636548"/>
                </a:lnTo>
                <a:lnTo>
                  <a:pt x="695119" y="601041"/>
                </a:lnTo>
                <a:lnTo>
                  <a:pt x="718790" y="562323"/>
                </a:lnTo>
                <a:lnTo>
                  <a:pt x="737824" y="520753"/>
                </a:lnTo>
                <a:lnTo>
                  <a:pt x="751863" y="476691"/>
                </a:lnTo>
                <a:lnTo>
                  <a:pt x="760549" y="430494"/>
                </a:lnTo>
                <a:lnTo>
                  <a:pt x="763524" y="382524"/>
                </a:lnTo>
                <a:lnTo>
                  <a:pt x="760549" y="334553"/>
                </a:lnTo>
                <a:lnTo>
                  <a:pt x="751863" y="288356"/>
                </a:lnTo>
                <a:lnTo>
                  <a:pt x="737824" y="244294"/>
                </a:lnTo>
                <a:lnTo>
                  <a:pt x="718790" y="202724"/>
                </a:lnTo>
                <a:lnTo>
                  <a:pt x="695119" y="164006"/>
                </a:lnTo>
                <a:lnTo>
                  <a:pt x="667168" y="128499"/>
                </a:lnTo>
                <a:lnTo>
                  <a:pt x="635296" y="96561"/>
                </a:lnTo>
                <a:lnTo>
                  <a:pt x="599861" y="68552"/>
                </a:lnTo>
                <a:lnTo>
                  <a:pt x="561220" y="44830"/>
                </a:lnTo>
                <a:lnTo>
                  <a:pt x="519732" y="25755"/>
                </a:lnTo>
                <a:lnTo>
                  <a:pt x="475754" y="11686"/>
                </a:lnTo>
                <a:lnTo>
                  <a:pt x="429645" y="2981"/>
                </a:lnTo>
                <a:lnTo>
                  <a:pt x="381762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49748" y="2900248"/>
            <a:ext cx="3746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95" dirty="0">
                <a:solidFill>
                  <a:srgbClr val="3069F8"/>
                </a:solidFill>
                <a:latin typeface="Tahoma"/>
                <a:cs typeface="Tahoma"/>
              </a:rPr>
              <a:t>04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55820" y="1706879"/>
            <a:ext cx="763905" cy="765175"/>
          </a:xfrm>
          <a:custGeom>
            <a:avLst/>
            <a:gdLst/>
            <a:ahLst/>
            <a:cxnLst/>
            <a:rect l="l" t="t" r="r" b="b"/>
            <a:pathLst>
              <a:path w="763904" h="765175">
                <a:moveTo>
                  <a:pt x="381762" y="0"/>
                </a:moveTo>
                <a:lnTo>
                  <a:pt x="333878" y="2981"/>
                </a:lnTo>
                <a:lnTo>
                  <a:pt x="287769" y="11686"/>
                </a:lnTo>
                <a:lnTo>
                  <a:pt x="243791" y="25755"/>
                </a:lnTo>
                <a:lnTo>
                  <a:pt x="202303" y="44830"/>
                </a:lnTo>
                <a:lnTo>
                  <a:pt x="163662" y="68552"/>
                </a:lnTo>
                <a:lnTo>
                  <a:pt x="128227" y="96561"/>
                </a:lnTo>
                <a:lnTo>
                  <a:pt x="96355" y="128499"/>
                </a:lnTo>
                <a:lnTo>
                  <a:pt x="68404" y="164006"/>
                </a:lnTo>
                <a:lnTo>
                  <a:pt x="44733" y="202724"/>
                </a:lnTo>
                <a:lnTo>
                  <a:pt x="25699" y="244294"/>
                </a:lnTo>
                <a:lnTo>
                  <a:pt x="11660" y="288356"/>
                </a:lnTo>
                <a:lnTo>
                  <a:pt x="2974" y="334553"/>
                </a:lnTo>
                <a:lnTo>
                  <a:pt x="0" y="382524"/>
                </a:lnTo>
                <a:lnTo>
                  <a:pt x="2974" y="430494"/>
                </a:lnTo>
                <a:lnTo>
                  <a:pt x="11660" y="476691"/>
                </a:lnTo>
                <a:lnTo>
                  <a:pt x="25699" y="520753"/>
                </a:lnTo>
                <a:lnTo>
                  <a:pt x="44733" y="562323"/>
                </a:lnTo>
                <a:lnTo>
                  <a:pt x="68404" y="601041"/>
                </a:lnTo>
                <a:lnTo>
                  <a:pt x="96355" y="636548"/>
                </a:lnTo>
                <a:lnTo>
                  <a:pt x="128227" y="668486"/>
                </a:lnTo>
                <a:lnTo>
                  <a:pt x="163662" y="696495"/>
                </a:lnTo>
                <a:lnTo>
                  <a:pt x="202303" y="720217"/>
                </a:lnTo>
                <a:lnTo>
                  <a:pt x="243791" y="739292"/>
                </a:lnTo>
                <a:lnTo>
                  <a:pt x="287769" y="753361"/>
                </a:lnTo>
                <a:lnTo>
                  <a:pt x="333878" y="762066"/>
                </a:lnTo>
                <a:lnTo>
                  <a:pt x="381762" y="765048"/>
                </a:lnTo>
                <a:lnTo>
                  <a:pt x="429645" y="762066"/>
                </a:lnTo>
                <a:lnTo>
                  <a:pt x="475754" y="753361"/>
                </a:lnTo>
                <a:lnTo>
                  <a:pt x="519732" y="739292"/>
                </a:lnTo>
                <a:lnTo>
                  <a:pt x="561220" y="720217"/>
                </a:lnTo>
                <a:lnTo>
                  <a:pt x="599861" y="696495"/>
                </a:lnTo>
                <a:lnTo>
                  <a:pt x="635296" y="668486"/>
                </a:lnTo>
                <a:lnTo>
                  <a:pt x="667168" y="636548"/>
                </a:lnTo>
                <a:lnTo>
                  <a:pt x="695119" y="601041"/>
                </a:lnTo>
                <a:lnTo>
                  <a:pt x="718790" y="562323"/>
                </a:lnTo>
                <a:lnTo>
                  <a:pt x="737824" y="520753"/>
                </a:lnTo>
                <a:lnTo>
                  <a:pt x="751863" y="476691"/>
                </a:lnTo>
                <a:lnTo>
                  <a:pt x="760549" y="430494"/>
                </a:lnTo>
                <a:lnTo>
                  <a:pt x="763524" y="382524"/>
                </a:lnTo>
                <a:lnTo>
                  <a:pt x="760549" y="334553"/>
                </a:lnTo>
                <a:lnTo>
                  <a:pt x="751863" y="288356"/>
                </a:lnTo>
                <a:lnTo>
                  <a:pt x="737824" y="244294"/>
                </a:lnTo>
                <a:lnTo>
                  <a:pt x="718790" y="202724"/>
                </a:lnTo>
                <a:lnTo>
                  <a:pt x="695119" y="164006"/>
                </a:lnTo>
                <a:lnTo>
                  <a:pt x="667168" y="128499"/>
                </a:lnTo>
                <a:lnTo>
                  <a:pt x="635296" y="96561"/>
                </a:lnTo>
                <a:lnTo>
                  <a:pt x="599861" y="68552"/>
                </a:lnTo>
                <a:lnTo>
                  <a:pt x="561220" y="44830"/>
                </a:lnTo>
                <a:lnTo>
                  <a:pt x="519732" y="25755"/>
                </a:lnTo>
                <a:lnTo>
                  <a:pt x="475754" y="11686"/>
                </a:lnTo>
                <a:lnTo>
                  <a:pt x="429645" y="2981"/>
                </a:lnTo>
                <a:lnTo>
                  <a:pt x="381762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61940" y="1902917"/>
            <a:ext cx="31953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02005" algn="l"/>
              </a:tabLst>
            </a:pPr>
            <a:r>
              <a:rPr sz="2000" b="1" spc="5" dirty="0">
                <a:solidFill>
                  <a:srgbClr val="3069F8"/>
                </a:solidFill>
                <a:latin typeface="Tahoma"/>
                <a:cs typeface="Tahoma"/>
              </a:rPr>
              <a:t>03	</a:t>
            </a:r>
            <a:r>
              <a:rPr sz="2400" b="1" spc="-44" baseline="3472" dirty="0">
                <a:solidFill>
                  <a:srgbClr val="200925"/>
                </a:solidFill>
                <a:latin typeface="Trebuchet MS"/>
                <a:cs typeface="Trebuchet MS"/>
              </a:rPr>
              <a:t>transition-timing-function</a:t>
            </a:r>
            <a:endParaRPr sz="2400" baseline="3472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7056" y="2472689"/>
            <a:ext cx="4980305" cy="2625090"/>
            <a:chOff x="67056" y="2472689"/>
            <a:chExt cx="4980305" cy="2625090"/>
          </a:xfrm>
        </p:grpSpPr>
        <p:sp>
          <p:nvSpPr>
            <p:cNvPr id="12" name="object 12"/>
            <p:cNvSpPr/>
            <p:nvPr/>
          </p:nvSpPr>
          <p:spPr>
            <a:xfrm>
              <a:off x="1341881" y="2472689"/>
              <a:ext cx="3695700" cy="232410"/>
            </a:xfrm>
            <a:custGeom>
              <a:avLst/>
              <a:gdLst/>
              <a:ahLst/>
              <a:cxnLst/>
              <a:rect l="l" t="t" r="r" b="b"/>
              <a:pathLst>
                <a:path w="3695700" h="232410">
                  <a:moveTo>
                    <a:pt x="0" y="0"/>
                  </a:moveTo>
                  <a:lnTo>
                    <a:pt x="0" y="194056"/>
                  </a:lnTo>
                </a:path>
                <a:path w="3695700" h="232410">
                  <a:moveTo>
                    <a:pt x="3695700" y="38100"/>
                  </a:moveTo>
                  <a:lnTo>
                    <a:pt x="3695700" y="232156"/>
                  </a:lnTo>
                </a:path>
              </a:pathLst>
            </a:custGeom>
            <a:ln w="19050">
              <a:solidFill>
                <a:srgbClr val="3069F8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193088" y="1902917"/>
            <a:ext cx="25558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4700" algn="l"/>
              </a:tabLst>
            </a:pPr>
            <a:r>
              <a:rPr sz="2000" b="1" spc="-210" dirty="0">
                <a:solidFill>
                  <a:srgbClr val="3069F8"/>
                </a:solidFill>
                <a:latin typeface="Tahoma"/>
                <a:cs typeface="Tahoma"/>
              </a:rPr>
              <a:t>01	</a:t>
            </a:r>
            <a:r>
              <a:rPr sz="2400" b="1" spc="-44" baseline="1736" dirty="0">
                <a:solidFill>
                  <a:srgbClr val="200925"/>
                </a:solidFill>
                <a:latin typeface="Trebuchet MS"/>
                <a:cs typeface="Trebuchet MS"/>
              </a:rPr>
              <a:t>transition-property</a:t>
            </a:r>
            <a:endParaRPr sz="2400" baseline="1736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615" y="338327"/>
              <a:ext cx="8430767" cy="447137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283337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190" dirty="0">
                <a:solidFill>
                  <a:srgbClr val="200925"/>
                </a:solidFill>
              </a:rPr>
              <a:t>What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140" dirty="0">
                <a:solidFill>
                  <a:srgbClr val="200925"/>
                </a:solidFill>
              </a:rPr>
              <a:t>is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00AFEF"/>
                </a:solidFill>
              </a:rPr>
              <a:t>CS</a:t>
            </a:r>
            <a:r>
              <a:rPr sz="3300" spc="70" dirty="0">
                <a:solidFill>
                  <a:srgbClr val="00AFEF"/>
                </a:solidFill>
              </a:rPr>
              <a:t>S</a:t>
            </a:r>
            <a:r>
              <a:rPr sz="3300" spc="-95" dirty="0">
                <a:solidFill>
                  <a:srgbClr val="200925"/>
                </a:solidFill>
              </a:rPr>
              <a:t>?</a:t>
            </a:r>
            <a:endParaRPr sz="3300"/>
          </a:p>
        </p:txBody>
      </p:sp>
      <p:sp>
        <p:nvSpPr>
          <p:cNvPr id="11" name="object 11"/>
          <p:cNvSpPr txBox="1"/>
          <p:nvPr/>
        </p:nvSpPr>
        <p:spPr>
          <a:xfrm>
            <a:off x="872744" y="1347876"/>
            <a:ext cx="6487795" cy="1164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3850" marR="5080" indent="-311785">
              <a:lnSpc>
                <a:spcPct val="114999"/>
              </a:lnSpc>
              <a:spcBef>
                <a:spcPts val="95"/>
              </a:spcBef>
              <a:buClr>
                <a:srgbClr val="1D9E4E"/>
              </a:buClr>
              <a:buFont typeface="Arial MT"/>
              <a:buChar char="•"/>
              <a:tabLst>
                <a:tab pos="323215" algn="l"/>
                <a:tab pos="324485" algn="l"/>
              </a:tabLst>
            </a:pPr>
            <a:r>
              <a:rPr sz="1300" spc="-5" dirty="0">
                <a:solidFill>
                  <a:srgbClr val="006FC0"/>
                </a:solidFill>
                <a:latin typeface="Microsoft Sans Serif"/>
                <a:cs typeface="Microsoft Sans Serif"/>
              </a:rPr>
              <a:t>Cascading</a:t>
            </a:r>
            <a:r>
              <a:rPr sz="1300" spc="90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06FC0"/>
                </a:solidFill>
                <a:latin typeface="Microsoft Sans Serif"/>
                <a:cs typeface="Microsoft Sans Serif"/>
              </a:rPr>
              <a:t>Style</a:t>
            </a:r>
            <a:r>
              <a:rPr sz="1300" spc="7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006FC0"/>
                </a:solidFill>
                <a:latin typeface="Microsoft Sans Serif"/>
                <a:cs typeface="Microsoft Sans Serif"/>
              </a:rPr>
              <a:t>Sheets</a:t>
            </a:r>
            <a:r>
              <a:rPr sz="1300" spc="7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006FC0"/>
                </a:solidFill>
                <a:latin typeface="Microsoft Sans Serif"/>
                <a:cs typeface="Microsoft Sans Serif"/>
              </a:rPr>
              <a:t>(CSS)</a:t>
            </a:r>
            <a:r>
              <a:rPr sz="1300" spc="9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00925"/>
                </a:solidFill>
                <a:latin typeface="Microsoft Sans Serif"/>
                <a:cs typeface="Microsoft Sans Serif"/>
              </a:rPr>
              <a:t>is</a:t>
            </a:r>
            <a:r>
              <a:rPr sz="1300" spc="6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35" dirty="0">
                <a:solidFill>
                  <a:srgbClr val="200925"/>
                </a:solidFill>
                <a:latin typeface="Microsoft Sans Serif"/>
                <a:cs typeface="Microsoft Sans Serif"/>
              </a:rPr>
              <a:t>a</a:t>
            </a:r>
            <a:r>
              <a:rPr sz="1300" spc="7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00925"/>
                </a:solidFill>
                <a:latin typeface="Microsoft Sans Serif"/>
                <a:cs typeface="Microsoft Sans Serif"/>
              </a:rPr>
              <a:t>stylesheet</a:t>
            </a:r>
            <a:r>
              <a:rPr sz="1300" spc="6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15" dirty="0">
                <a:solidFill>
                  <a:srgbClr val="200925"/>
                </a:solidFill>
                <a:latin typeface="Microsoft Sans Serif"/>
                <a:cs typeface="Microsoft Sans Serif"/>
              </a:rPr>
              <a:t>language</a:t>
            </a:r>
            <a:r>
              <a:rPr sz="1300" spc="8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00925"/>
                </a:solidFill>
                <a:latin typeface="Microsoft Sans Serif"/>
                <a:cs typeface="Microsoft Sans Serif"/>
              </a:rPr>
              <a:t>used</a:t>
            </a:r>
            <a:r>
              <a:rPr sz="1300" spc="8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200925"/>
                </a:solidFill>
                <a:latin typeface="Microsoft Sans Serif"/>
                <a:cs typeface="Microsoft Sans Serif"/>
              </a:rPr>
              <a:t>to</a:t>
            </a:r>
            <a:r>
              <a:rPr sz="1300" spc="6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15" dirty="0">
                <a:solidFill>
                  <a:srgbClr val="200925"/>
                </a:solidFill>
                <a:latin typeface="Microsoft Sans Serif"/>
                <a:cs typeface="Microsoft Sans Serif"/>
              </a:rPr>
              <a:t>describe</a:t>
            </a:r>
            <a:r>
              <a:rPr sz="1300" spc="7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15" dirty="0">
                <a:solidFill>
                  <a:srgbClr val="200925"/>
                </a:solidFill>
                <a:latin typeface="Microsoft Sans Serif"/>
                <a:cs typeface="Microsoft Sans Serif"/>
              </a:rPr>
              <a:t>the</a:t>
            </a:r>
            <a:r>
              <a:rPr sz="1300" spc="7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00925"/>
                </a:solidFill>
                <a:latin typeface="Microsoft Sans Serif"/>
                <a:cs typeface="Microsoft Sans Serif"/>
              </a:rPr>
              <a:t>look</a:t>
            </a:r>
            <a:r>
              <a:rPr sz="1300" spc="8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70" dirty="0">
                <a:solidFill>
                  <a:srgbClr val="200925"/>
                </a:solidFill>
                <a:latin typeface="Microsoft Sans Serif"/>
                <a:cs typeface="Microsoft Sans Serif"/>
              </a:rPr>
              <a:t>&amp; </a:t>
            </a:r>
            <a:r>
              <a:rPr sz="1300" spc="-33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5" dirty="0">
                <a:solidFill>
                  <a:srgbClr val="200925"/>
                </a:solidFill>
                <a:latin typeface="Microsoft Sans Serif"/>
                <a:cs typeface="Microsoft Sans Serif"/>
              </a:rPr>
              <a:t>presentation </a:t>
            </a:r>
            <a:r>
              <a:rPr sz="1300" spc="55" dirty="0">
                <a:solidFill>
                  <a:srgbClr val="200925"/>
                </a:solidFill>
                <a:latin typeface="Microsoft Sans Serif"/>
                <a:cs typeface="Microsoft Sans Serif"/>
              </a:rPr>
              <a:t>of </a:t>
            </a:r>
            <a:r>
              <a:rPr sz="1300" spc="35" dirty="0">
                <a:solidFill>
                  <a:srgbClr val="200925"/>
                </a:solidFill>
                <a:latin typeface="Microsoft Sans Serif"/>
                <a:cs typeface="Microsoft Sans Serif"/>
              </a:rPr>
              <a:t>a </a:t>
            </a:r>
            <a:r>
              <a:rPr sz="1300" spc="-5" dirty="0">
                <a:solidFill>
                  <a:srgbClr val="200925"/>
                </a:solidFill>
                <a:latin typeface="Microsoft Sans Serif"/>
                <a:cs typeface="Microsoft Sans Serif"/>
              </a:rPr>
              <a:t>document</a:t>
            </a:r>
            <a:r>
              <a:rPr sz="130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25" dirty="0">
                <a:solidFill>
                  <a:srgbClr val="200925"/>
                </a:solidFill>
                <a:latin typeface="Microsoft Sans Serif"/>
                <a:cs typeface="Microsoft Sans Serif"/>
              </a:rPr>
              <a:t>written </a:t>
            </a:r>
            <a:r>
              <a:rPr sz="1300" spc="10" dirty="0">
                <a:solidFill>
                  <a:srgbClr val="200925"/>
                </a:solidFill>
                <a:latin typeface="Microsoft Sans Serif"/>
                <a:cs typeface="Microsoft Sans Serif"/>
              </a:rPr>
              <a:t>in </a:t>
            </a:r>
            <a:r>
              <a:rPr sz="1300" spc="55" dirty="0">
                <a:solidFill>
                  <a:srgbClr val="200925"/>
                </a:solidFill>
                <a:latin typeface="Microsoft Sans Serif"/>
                <a:cs typeface="Microsoft Sans Serif"/>
              </a:rPr>
              <a:t>HTML </a:t>
            </a:r>
            <a:r>
              <a:rPr sz="1300" spc="15" dirty="0">
                <a:solidFill>
                  <a:srgbClr val="200925"/>
                </a:solidFill>
                <a:latin typeface="Microsoft Sans Serif"/>
                <a:cs typeface="Microsoft Sans Serif"/>
              </a:rPr>
              <a:t>or XML. </a:t>
            </a:r>
            <a:r>
              <a:rPr sz="1300" spc="65" dirty="0">
                <a:solidFill>
                  <a:srgbClr val="200925"/>
                </a:solidFill>
                <a:latin typeface="Microsoft Sans Serif"/>
                <a:cs typeface="Microsoft Sans Serif"/>
              </a:rPr>
              <a:t>It </a:t>
            </a:r>
            <a:r>
              <a:rPr sz="1300" spc="-5" dirty="0">
                <a:solidFill>
                  <a:srgbClr val="200925"/>
                </a:solidFill>
                <a:latin typeface="Microsoft Sans Serif"/>
                <a:cs typeface="Microsoft Sans Serif"/>
              </a:rPr>
              <a:t>defines </a:t>
            </a:r>
            <a:r>
              <a:rPr sz="1300" spc="-30" dirty="0">
                <a:solidFill>
                  <a:srgbClr val="200925"/>
                </a:solidFill>
                <a:latin typeface="Microsoft Sans Serif"/>
                <a:cs typeface="Microsoft Sans Serif"/>
              </a:rPr>
              <a:t>how</a:t>
            </a:r>
            <a:r>
              <a:rPr sz="1300" spc="-2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00925"/>
                </a:solidFill>
                <a:latin typeface="Microsoft Sans Serif"/>
                <a:cs typeface="Microsoft Sans Serif"/>
              </a:rPr>
              <a:t>elements</a:t>
            </a:r>
            <a:r>
              <a:rPr sz="1300" spc="-1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200925"/>
                </a:solidFill>
                <a:latin typeface="Microsoft Sans Serif"/>
                <a:cs typeface="Microsoft Sans Serif"/>
              </a:rPr>
              <a:t>are </a:t>
            </a:r>
            <a:r>
              <a:rPr sz="1300" spc="1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5" dirty="0">
                <a:solidFill>
                  <a:srgbClr val="200925"/>
                </a:solidFill>
                <a:latin typeface="Microsoft Sans Serif"/>
                <a:cs typeface="Microsoft Sans Serif"/>
              </a:rPr>
              <a:t>displayed</a:t>
            </a:r>
            <a:r>
              <a:rPr sz="1300" spc="9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15" dirty="0">
                <a:solidFill>
                  <a:srgbClr val="200925"/>
                </a:solidFill>
                <a:latin typeface="Microsoft Sans Serif"/>
                <a:cs typeface="Microsoft Sans Serif"/>
              </a:rPr>
              <a:t>on</a:t>
            </a:r>
            <a:r>
              <a:rPr sz="1300" spc="7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35" dirty="0">
                <a:solidFill>
                  <a:srgbClr val="200925"/>
                </a:solidFill>
                <a:latin typeface="Microsoft Sans Serif"/>
                <a:cs typeface="Microsoft Sans Serif"/>
              </a:rPr>
              <a:t>a</a:t>
            </a:r>
            <a:r>
              <a:rPr sz="1300" spc="6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00925"/>
                </a:solidFill>
                <a:latin typeface="Microsoft Sans Serif"/>
                <a:cs typeface="Microsoft Sans Serif"/>
              </a:rPr>
              <a:t>web</a:t>
            </a:r>
            <a:r>
              <a:rPr sz="1300" spc="7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15" dirty="0">
                <a:solidFill>
                  <a:srgbClr val="200925"/>
                </a:solidFill>
                <a:latin typeface="Microsoft Sans Serif"/>
                <a:cs typeface="Microsoft Sans Serif"/>
              </a:rPr>
              <a:t>page.</a:t>
            </a: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D9E4E"/>
              </a:buClr>
              <a:buFont typeface="Arial MT"/>
              <a:buChar char="•"/>
            </a:pPr>
            <a:endParaRPr sz="1750">
              <a:latin typeface="Microsoft Sans Serif"/>
              <a:cs typeface="Microsoft Sans Serif"/>
            </a:endParaRPr>
          </a:p>
          <a:p>
            <a:pPr marL="323850" indent="-311785">
              <a:lnSpc>
                <a:spcPct val="100000"/>
              </a:lnSpc>
              <a:buClr>
                <a:srgbClr val="1D9E4E"/>
              </a:buClr>
              <a:buFont typeface="Arial MT"/>
              <a:buChar char="•"/>
              <a:tabLst>
                <a:tab pos="323215" algn="l"/>
                <a:tab pos="324485" algn="l"/>
              </a:tabLst>
            </a:pPr>
            <a:r>
              <a:rPr sz="1300" spc="-90" dirty="0">
                <a:solidFill>
                  <a:srgbClr val="200925"/>
                </a:solidFill>
                <a:latin typeface="Microsoft Sans Serif"/>
                <a:cs typeface="Microsoft Sans Serif"/>
              </a:rPr>
              <a:t>CSS</a:t>
            </a:r>
            <a:r>
              <a:rPr sz="1300" spc="7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00925"/>
                </a:solidFill>
                <a:latin typeface="Microsoft Sans Serif"/>
                <a:cs typeface="Microsoft Sans Serif"/>
              </a:rPr>
              <a:t>makes</a:t>
            </a:r>
            <a:r>
              <a:rPr sz="1300" spc="8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00925"/>
                </a:solidFill>
                <a:latin typeface="Microsoft Sans Serif"/>
                <a:cs typeface="Microsoft Sans Serif"/>
              </a:rPr>
              <a:t>websites</a:t>
            </a:r>
            <a:r>
              <a:rPr sz="1300" spc="7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00925"/>
                </a:solidFill>
                <a:latin typeface="Microsoft Sans Serif"/>
                <a:cs typeface="Microsoft Sans Serif"/>
              </a:rPr>
              <a:t>visually</a:t>
            </a:r>
            <a:r>
              <a:rPr sz="1300" spc="6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00925"/>
                </a:solidFill>
                <a:latin typeface="Microsoft Sans Serif"/>
                <a:cs typeface="Microsoft Sans Serif"/>
              </a:rPr>
              <a:t>appealing</a:t>
            </a:r>
            <a:r>
              <a:rPr sz="1300" spc="10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00925"/>
                </a:solidFill>
                <a:latin typeface="Microsoft Sans Serif"/>
                <a:cs typeface="Microsoft Sans Serif"/>
              </a:rPr>
              <a:t>and</a:t>
            </a:r>
            <a:r>
              <a:rPr sz="1300" spc="8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00925"/>
                </a:solidFill>
                <a:latin typeface="Microsoft Sans Serif"/>
                <a:cs typeface="Microsoft Sans Serif"/>
              </a:rPr>
              <a:t>user-friendly.</a:t>
            </a:r>
            <a:endParaRPr sz="13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1630" y="1459433"/>
            <a:ext cx="5922645" cy="1964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40" dirty="0">
                <a:solidFill>
                  <a:srgbClr val="B747CF"/>
                </a:solidFill>
              </a:rPr>
              <a:t>TRANSFORM</a:t>
            </a: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5400" spc="-415" dirty="0">
                <a:solidFill>
                  <a:srgbClr val="200925"/>
                </a:solidFill>
              </a:rPr>
              <a:t>IN</a:t>
            </a:r>
            <a:r>
              <a:rPr sz="5400" spc="-665" dirty="0">
                <a:solidFill>
                  <a:srgbClr val="200925"/>
                </a:solidFill>
              </a:rPr>
              <a:t> </a:t>
            </a:r>
            <a:r>
              <a:rPr sz="5400" spc="120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583805" y="695909"/>
            <a:ext cx="75692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5" dirty="0">
                <a:solidFill>
                  <a:srgbClr val="B747CF"/>
                </a:solidFill>
                <a:latin typeface="Tahoma"/>
                <a:cs typeface="Tahoma"/>
              </a:rPr>
              <a:t>30</a:t>
            </a:r>
            <a:endParaRPr sz="45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395351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80" dirty="0">
                <a:solidFill>
                  <a:srgbClr val="B747CF"/>
                </a:solidFill>
              </a:rPr>
              <a:t>T</a:t>
            </a:r>
            <a:r>
              <a:rPr sz="3300" spc="-105" dirty="0">
                <a:solidFill>
                  <a:srgbClr val="B747CF"/>
                </a:solidFill>
              </a:rPr>
              <a:t>R</a:t>
            </a:r>
            <a:r>
              <a:rPr sz="3300" spc="50" dirty="0">
                <a:solidFill>
                  <a:srgbClr val="B747CF"/>
                </a:solidFill>
              </a:rPr>
              <a:t>ANSFORM</a:t>
            </a:r>
            <a:r>
              <a:rPr sz="3300" spc="-395" dirty="0">
                <a:solidFill>
                  <a:srgbClr val="B747CF"/>
                </a:solidFill>
              </a:rPr>
              <a:t> </a:t>
            </a:r>
            <a:r>
              <a:rPr sz="3300" spc="475" dirty="0">
                <a:solidFill>
                  <a:srgbClr val="200925"/>
                </a:solidFill>
              </a:rPr>
              <a:t>-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876300" y="1638300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5">
                <a:moveTo>
                  <a:pt x="382524" y="0"/>
                </a:moveTo>
                <a:lnTo>
                  <a:pt x="334540" y="2974"/>
                </a:lnTo>
                <a:lnTo>
                  <a:pt x="288335" y="11660"/>
                </a:lnTo>
                <a:lnTo>
                  <a:pt x="244268" y="25699"/>
                </a:lnTo>
                <a:lnTo>
                  <a:pt x="202696" y="44733"/>
                </a:lnTo>
                <a:lnTo>
                  <a:pt x="163978" y="68404"/>
                </a:lnTo>
                <a:lnTo>
                  <a:pt x="128473" y="96355"/>
                </a:lnTo>
                <a:lnTo>
                  <a:pt x="96539" y="128227"/>
                </a:lnTo>
                <a:lnTo>
                  <a:pt x="68534" y="163662"/>
                </a:lnTo>
                <a:lnTo>
                  <a:pt x="44818" y="202303"/>
                </a:lnTo>
                <a:lnTo>
                  <a:pt x="25747" y="243791"/>
                </a:lnTo>
                <a:lnTo>
                  <a:pt x="11682" y="287769"/>
                </a:lnTo>
                <a:lnTo>
                  <a:pt x="2980" y="333878"/>
                </a:lnTo>
                <a:lnTo>
                  <a:pt x="0" y="381762"/>
                </a:lnTo>
                <a:lnTo>
                  <a:pt x="2980" y="429645"/>
                </a:lnTo>
                <a:lnTo>
                  <a:pt x="11682" y="475754"/>
                </a:lnTo>
                <a:lnTo>
                  <a:pt x="25747" y="519732"/>
                </a:lnTo>
                <a:lnTo>
                  <a:pt x="44818" y="561220"/>
                </a:lnTo>
                <a:lnTo>
                  <a:pt x="68534" y="599861"/>
                </a:lnTo>
                <a:lnTo>
                  <a:pt x="96539" y="635296"/>
                </a:lnTo>
                <a:lnTo>
                  <a:pt x="128473" y="667168"/>
                </a:lnTo>
                <a:lnTo>
                  <a:pt x="163978" y="695119"/>
                </a:lnTo>
                <a:lnTo>
                  <a:pt x="202696" y="718790"/>
                </a:lnTo>
                <a:lnTo>
                  <a:pt x="244268" y="737824"/>
                </a:lnTo>
                <a:lnTo>
                  <a:pt x="288335" y="751863"/>
                </a:lnTo>
                <a:lnTo>
                  <a:pt x="334540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0183" y="1834134"/>
            <a:ext cx="2971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10" dirty="0">
                <a:solidFill>
                  <a:srgbClr val="B747CF"/>
                </a:solidFill>
                <a:latin typeface="Tahoma"/>
                <a:cs typeface="Tahoma"/>
              </a:rPr>
              <a:t>01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6300" y="2596895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4">
                <a:moveTo>
                  <a:pt x="382524" y="0"/>
                </a:moveTo>
                <a:lnTo>
                  <a:pt x="334540" y="2974"/>
                </a:lnTo>
                <a:lnTo>
                  <a:pt x="288335" y="11660"/>
                </a:lnTo>
                <a:lnTo>
                  <a:pt x="244268" y="25699"/>
                </a:lnTo>
                <a:lnTo>
                  <a:pt x="202696" y="44733"/>
                </a:lnTo>
                <a:lnTo>
                  <a:pt x="163978" y="68404"/>
                </a:lnTo>
                <a:lnTo>
                  <a:pt x="128473" y="96355"/>
                </a:lnTo>
                <a:lnTo>
                  <a:pt x="96539" y="128227"/>
                </a:lnTo>
                <a:lnTo>
                  <a:pt x="68534" y="163662"/>
                </a:lnTo>
                <a:lnTo>
                  <a:pt x="44818" y="202303"/>
                </a:lnTo>
                <a:lnTo>
                  <a:pt x="25747" y="243791"/>
                </a:lnTo>
                <a:lnTo>
                  <a:pt x="11682" y="287769"/>
                </a:lnTo>
                <a:lnTo>
                  <a:pt x="2980" y="333878"/>
                </a:lnTo>
                <a:lnTo>
                  <a:pt x="0" y="381762"/>
                </a:lnTo>
                <a:lnTo>
                  <a:pt x="2980" y="429645"/>
                </a:lnTo>
                <a:lnTo>
                  <a:pt x="11682" y="475754"/>
                </a:lnTo>
                <a:lnTo>
                  <a:pt x="25747" y="519732"/>
                </a:lnTo>
                <a:lnTo>
                  <a:pt x="44818" y="561220"/>
                </a:lnTo>
                <a:lnTo>
                  <a:pt x="68534" y="599861"/>
                </a:lnTo>
                <a:lnTo>
                  <a:pt x="96539" y="635296"/>
                </a:lnTo>
                <a:lnTo>
                  <a:pt x="128473" y="667168"/>
                </a:lnTo>
                <a:lnTo>
                  <a:pt x="163978" y="695119"/>
                </a:lnTo>
                <a:lnTo>
                  <a:pt x="202696" y="718790"/>
                </a:lnTo>
                <a:lnTo>
                  <a:pt x="244268" y="737824"/>
                </a:lnTo>
                <a:lnTo>
                  <a:pt x="288335" y="751863"/>
                </a:lnTo>
                <a:lnTo>
                  <a:pt x="334540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751" y="2792984"/>
            <a:ext cx="25431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2005" algn="l"/>
              </a:tabLst>
            </a:pPr>
            <a:r>
              <a:rPr sz="2000" b="1" spc="5" dirty="0">
                <a:solidFill>
                  <a:srgbClr val="B747CF"/>
                </a:solidFill>
                <a:latin typeface="Tahoma"/>
                <a:cs typeface="Tahoma"/>
              </a:rPr>
              <a:t>03	</a:t>
            </a:r>
            <a:r>
              <a:rPr sz="2400" b="1" spc="-75" baseline="3472" dirty="0">
                <a:solidFill>
                  <a:srgbClr val="200925"/>
                </a:solidFill>
                <a:latin typeface="Trebuchet MS"/>
                <a:cs typeface="Trebuchet MS"/>
              </a:rPr>
              <a:t>transform:</a:t>
            </a:r>
            <a:r>
              <a:rPr sz="2400" b="1" spc="-37" baseline="3472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2400" b="1" spc="-44" baseline="3472" dirty="0">
                <a:solidFill>
                  <a:srgbClr val="200925"/>
                </a:solidFill>
                <a:latin typeface="Trebuchet MS"/>
                <a:cs typeface="Trebuchet MS"/>
              </a:rPr>
              <a:t>rotate()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39284" y="2596895"/>
            <a:ext cx="763905" cy="763905"/>
          </a:xfrm>
          <a:custGeom>
            <a:avLst/>
            <a:gdLst/>
            <a:ahLst/>
            <a:cxnLst/>
            <a:rect l="l" t="t" r="r" b="b"/>
            <a:pathLst>
              <a:path w="763904" h="763904">
                <a:moveTo>
                  <a:pt x="381762" y="0"/>
                </a:moveTo>
                <a:lnTo>
                  <a:pt x="333878" y="2974"/>
                </a:lnTo>
                <a:lnTo>
                  <a:pt x="287769" y="11660"/>
                </a:lnTo>
                <a:lnTo>
                  <a:pt x="243791" y="25699"/>
                </a:lnTo>
                <a:lnTo>
                  <a:pt x="202303" y="44733"/>
                </a:lnTo>
                <a:lnTo>
                  <a:pt x="163662" y="68404"/>
                </a:lnTo>
                <a:lnTo>
                  <a:pt x="128227" y="96355"/>
                </a:lnTo>
                <a:lnTo>
                  <a:pt x="96355" y="128227"/>
                </a:lnTo>
                <a:lnTo>
                  <a:pt x="68404" y="163662"/>
                </a:lnTo>
                <a:lnTo>
                  <a:pt x="44733" y="202303"/>
                </a:lnTo>
                <a:lnTo>
                  <a:pt x="25699" y="243791"/>
                </a:lnTo>
                <a:lnTo>
                  <a:pt x="11660" y="287769"/>
                </a:lnTo>
                <a:lnTo>
                  <a:pt x="2974" y="333878"/>
                </a:lnTo>
                <a:lnTo>
                  <a:pt x="0" y="381762"/>
                </a:lnTo>
                <a:lnTo>
                  <a:pt x="2974" y="429645"/>
                </a:lnTo>
                <a:lnTo>
                  <a:pt x="11660" y="475754"/>
                </a:lnTo>
                <a:lnTo>
                  <a:pt x="25699" y="519732"/>
                </a:lnTo>
                <a:lnTo>
                  <a:pt x="44733" y="561220"/>
                </a:lnTo>
                <a:lnTo>
                  <a:pt x="68404" y="599861"/>
                </a:lnTo>
                <a:lnTo>
                  <a:pt x="96355" y="635296"/>
                </a:lnTo>
                <a:lnTo>
                  <a:pt x="128227" y="667168"/>
                </a:lnTo>
                <a:lnTo>
                  <a:pt x="163662" y="695119"/>
                </a:lnTo>
                <a:lnTo>
                  <a:pt x="202303" y="718790"/>
                </a:lnTo>
                <a:lnTo>
                  <a:pt x="243791" y="737824"/>
                </a:lnTo>
                <a:lnTo>
                  <a:pt x="287769" y="751863"/>
                </a:lnTo>
                <a:lnTo>
                  <a:pt x="333878" y="760549"/>
                </a:lnTo>
                <a:lnTo>
                  <a:pt x="381762" y="763524"/>
                </a:lnTo>
                <a:lnTo>
                  <a:pt x="429645" y="760549"/>
                </a:lnTo>
                <a:lnTo>
                  <a:pt x="475754" y="751863"/>
                </a:lnTo>
                <a:lnTo>
                  <a:pt x="519732" y="737824"/>
                </a:lnTo>
                <a:lnTo>
                  <a:pt x="561220" y="718790"/>
                </a:lnTo>
                <a:lnTo>
                  <a:pt x="599861" y="695119"/>
                </a:lnTo>
                <a:lnTo>
                  <a:pt x="635296" y="667168"/>
                </a:lnTo>
                <a:lnTo>
                  <a:pt x="667168" y="635296"/>
                </a:lnTo>
                <a:lnTo>
                  <a:pt x="695119" y="599861"/>
                </a:lnTo>
                <a:lnTo>
                  <a:pt x="718790" y="561220"/>
                </a:lnTo>
                <a:lnTo>
                  <a:pt x="737824" y="519732"/>
                </a:lnTo>
                <a:lnTo>
                  <a:pt x="751863" y="475754"/>
                </a:lnTo>
                <a:lnTo>
                  <a:pt x="760549" y="429645"/>
                </a:lnTo>
                <a:lnTo>
                  <a:pt x="763524" y="381762"/>
                </a:lnTo>
                <a:lnTo>
                  <a:pt x="760549" y="333878"/>
                </a:lnTo>
                <a:lnTo>
                  <a:pt x="751863" y="287769"/>
                </a:lnTo>
                <a:lnTo>
                  <a:pt x="737824" y="243791"/>
                </a:lnTo>
                <a:lnTo>
                  <a:pt x="718790" y="202303"/>
                </a:lnTo>
                <a:lnTo>
                  <a:pt x="695119" y="163662"/>
                </a:lnTo>
                <a:lnTo>
                  <a:pt x="667168" y="128227"/>
                </a:lnTo>
                <a:lnTo>
                  <a:pt x="635296" y="96355"/>
                </a:lnTo>
                <a:lnTo>
                  <a:pt x="599861" y="68404"/>
                </a:lnTo>
                <a:lnTo>
                  <a:pt x="561220" y="44733"/>
                </a:lnTo>
                <a:lnTo>
                  <a:pt x="519732" y="25699"/>
                </a:lnTo>
                <a:lnTo>
                  <a:pt x="475754" y="11660"/>
                </a:lnTo>
                <a:lnTo>
                  <a:pt x="429645" y="2974"/>
                </a:lnTo>
                <a:lnTo>
                  <a:pt x="381762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33847" y="2792984"/>
            <a:ext cx="24657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4069" algn="l"/>
              </a:tabLst>
            </a:pPr>
            <a:r>
              <a:rPr sz="2000" b="1" spc="95" dirty="0">
                <a:solidFill>
                  <a:srgbClr val="B747CF"/>
                </a:solidFill>
                <a:latin typeface="Tahoma"/>
                <a:cs typeface="Tahoma"/>
              </a:rPr>
              <a:t>04	</a:t>
            </a:r>
            <a:r>
              <a:rPr sz="2400" b="1" spc="-75" baseline="3472" dirty="0">
                <a:solidFill>
                  <a:srgbClr val="200925"/>
                </a:solidFill>
                <a:latin typeface="Trebuchet MS"/>
                <a:cs typeface="Trebuchet MS"/>
              </a:rPr>
              <a:t>transform:</a:t>
            </a:r>
            <a:r>
              <a:rPr sz="2400" b="1" spc="-60" baseline="3472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2400" b="1" spc="-7" baseline="3472" dirty="0">
                <a:solidFill>
                  <a:srgbClr val="200925"/>
                </a:solidFill>
                <a:latin typeface="Trebuchet MS"/>
                <a:cs typeface="Trebuchet MS"/>
              </a:rPr>
              <a:t>skew()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35471" y="1875281"/>
            <a:ext cx="16579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0" dirty="0">
                <a:solidFill>
                  <a:srgbClr val="200925"/>
                </a:solidFill>
                <a:latin typeface="Trebuchet MS"/>
                <a:cs typeface="Trebuchet MS"/>
              </a:rPr>
              <a:t>transform:</a:t>
            </a:r>
            <a:r>
              <a:rPr sz="1600" b="1" spc="-3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-15" dirty="0">
                <a:solidFill>
                  <a:srgbClr val="200925"/>
                </a:solidFill>
                <a:latin typeface="Trebuchet MS"/>
                <a:cs typeface="Trebuchet MS"/>
              </a:rPr>
              <a:t>scale()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39284" y="1638300"/>
            <a:ext cx="763905" cy="763905"/>
          </a:xfrm>
          <a:custGeom>
            <a:avLst/>
            <a:gdLst/>
            <a:ahLst/>
            <a:cxnLst/>
            <a:rect l="l" t="t" r="r" b="b"/>
            <a:pathLst>
              <a:path w="763904" h="763905">
                <a:moveTo>
                  <a:pt x="381762" y="0"/>
                </a:moveTo>
                <a:lnTo>
                  <a:pt x="333878" y="2974"/>
                </a:lnTo>
                <a:lnTo>
                  <a:pt x="287769" y="11660"/>
                </a:lnTo>
                <a:lnTo>
                  <a:pt x="243791" y="25699"/>
                </a:lnTo>
                <a:lnTo>
                  <a:pt x="202303" y="44733"/>
                </a:lnTo>
                <a:lnTo>
                  <a:pt x="163662" y="68404"/>
                </a:lnTo>
                <a:lnTo>
                  <a:pt x="128227" y="96355"/>
                </a:lnTo>
                <a:lnTo>
                  <a:pt x="96355" y="128227"/>
                </a:lnTo>
                <a:lnTo>
                  <a:pt x="68404" y="163662"/>
                </a:lnTo>
                <a:lnTo>
                  <a:pt x="44733" y="202303"/>
                </a:lnTo>
                <a:lnTo>
                  <a:pt x="25699" y="243791"/>
                </a:lnTo>
                <a:lnTo>
                  <a:pt x="11660" y="287769"/>
                </a:lnTo>
                <a:lnTo>
                  <a:pt x="2974" y="333878"/>
                </a:lnTo>
                <a:lnTo>
                  <a:pt x="0" y="381762"/>
                </a:lnTo>
                <a:lnTo>
                  <a:pt x="2974" y="429645"/>
                </a:lnTo>
                <a:lnTo>
                  <a:pt x="11660" y="475754"/>
                </a:lnTo>
                <a:lnTo>
                  <a:pt x="25699" y="519732"/>
                </a:lnTo>
                <a:lnTo>
                  <a:pt x="44733" y="561220"/>
                </a:lnTo>
                <a:lnTo>
                  <a:pt x="68404" y="599861"/>
                </a:lnTo>
                <a:lnTo>
                  <a:pt x="96355" y="635296"/>
                </a:lnTo>
                <a:lnTo>
                  <a:pt x="128227" y="667168"/>
                </a:lnTo>
                <a:lnTo>
                  <a:pt x="163662" y="695119"/>
                </a:lnTo>
                <a:lnTo>
                  <a:pt x="202303" y="718790"/>
                </a:lnTo>
                <a:lnTo>
                  <a:pt x="243791" y="737824"/>
                </a:lnTo>
                <a:lnTo>
                  <a:pt x="287769" y="751863"/>
                </a:lnTo>
                <a:lnTo>
                  <a:pt x="333878" y="760549"/>
                </a:lnTo>
                <a:lnTo>
                  <a:pt x="381762" y="763524"/>
                </a:lnTo>
                <a:lnTo>
                  <a:pt x="429645" y="760549"/>
                </a:lnTo>
                <a:lnTo>
                  <a:pt x="475754" y="751863"/>
                </a:lnTo>
                <a:lnTo>
                  <a:pt x="519732" y="737824"/>
                </a:lnTo>
                <a:lnTo>
                  <a:pt x="561220" y="718790"/>
                </a:lnTo>
                <a:lnTo>
                  <a:pt x="599861" y="695119"/>
                </a:lnTo>
                <a:lnTo>
                  <a:pt x="635296" y="667168"/>
                </a:lnTo>
                <a:lnTo>
                  <a:pt x="667168" y="635296"/>
                </a:lnTo>
                <a:lnTo>
                  <a:pt x="695119" y="599861"/>
                </a:lnTo>
                <a:lnTo>
                  <a:pt x="718790" y="561220"/>
                </a:lnTo>
                <a:lnTo>
                  <a:pt x="737824" y="519732"/>
                </a:lnTo>
                <a:lnTo>
                  <a:pt x="751863" y="475754"/>
                </a:lnTo>
                <a:lnTo>
                  <a:pt x="760549" y="429645"/>
                </a:lnTo>
                <a:lnTo>
                  <a:pt x="763524" y="381762"/>
                </a:lnTo>
                <a:lnTo>
                  <a:pt x="760549" y="333878"/>
                </a:lnTo>
                <a:lnTo>
                  <a:pt x="751863" y="287769"/>
                </a:lnTo>
                <a:lnTo>
                  <a:pt x="737824" y="243791"/>
                </a:lnTo>
                <a:lnTo>
                  <a:pt x="718790" y="202303"/>
                </a:lnTo>
                <a:lnTo>
                  <a:pt x="695119" y="163662"/>
                </a:lnTo>
                <a:lnTo>
                  <a:pt x="667168" y="128227"/>
                </a:lnTo>
                <a:lnTo>
                  <a:pt x="635296" y="96355"/>
                </a:lnTo>
                <a:lnTo>
                  <a:pt x="599861" y="68404"/>
                </a:lnTo>
                <a:lnTo>
                  <a:pt x="561220" y="44733"/>
                </a:lnTo>
                <a:lnTo>
                  <a:pt x="519732" y="25699"/>
                </a:lnTo>
                <a:lnTo>
                  <a:pt x="475754" y="11660"/>
                </a:lnTo>
                <a:lnTo>
                  <a:pt x="429645" y="2974"/>
                </a:lnTo>
                <a:lnTo>
                  <a:pt x="381762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152135" y="1834134"/>
            <a:ext cx="3397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5" dirty="0">
                <a:solidFill>
                  <a:srgbClr val="B747CF"/>
                </a:solidFill>
                <a:latin typeface="Tahoma"/>
                <a:cs typeface="Tahoma"/>
              </a:rPr>
              <a:t>0</a:t>
            </a:r>
            <a:r>
              <a:rPr sz="2000" b="1" spc="-120" dirty="0">
                <a:solidFill>
                  <a:srgbClr val="B747CF"/>
                </a:solidFill>
                <a:latin typeface="Tahoma"/>
                <a:cs typeface="Tahoma"/>
              </a:rPr>
              <a:t>fi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7056" y="2402585"/>
            <a:ext cx="5265420" cy="2695575"/>
            <a:chOff x="67056" y="2402585"/>
            <a:chExt cx="5265420" cy="2695575"/>
          </a:xfrm>
        </p:grpSpPr>
        <p:sp>
          <p:nvSpPr>
            <p:cNvPr id="13" name="object 13"/>
            <p:cNvSpPr/>
            <p:nvPr/>
          </p:nvSpPr>
          <p:spPr>
            <a:xfrm>
              <a:off x="1259586" y="2402585"/>
              <a:ext cx="4063365" cy="194310"/>
            </a:xfrm>
            <a:custGeom>
              <a:avLst/>
              <a:gdLst/>
              <a:ahLst/>
              <a:cxnLst/>
              <a:rect l="l" t="t" r="r" b="b"/>
              <a:pathLst>
                <a:path w="4063365" h="194310">
                  <a:moveTo>
                    <a:pt x="0" y="0"/>
                  </a:moveTo>
                  <a:lnTo>
                    <a:pt x="0" y="194056"/>
                  </a:lnTo>
                </a:path>
                <a:path w="4063365" h="194310">
                  <a:moveTo>
                    <a:pt x="4062984" y="0"/>
                  </a:moveTo>
                  <a:lnTo>
                    <a:pt x="4062984" y="194056"/>
                  </a:lnTo>
                </a:path>
              </a:pathLst>
            </a:custGeom>
            <a:ln w="19050">
              <a:solidFill>
                <a:srgbClr val="EA3553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872233" y="1877059"/>
            <a:ext cx="201231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0" dirty="0">
                <a:solidFill>
                  <a:srgbClr val="200925"/>
                </a:solidFill>
                <a:latin typeface="Trebuchet MS"/>
                <a:cs typeface="Trebuchet MS"/>
              </a:rPr>
              <a:t>transform:</a:t>
            </a:r>
            <a:r>
              <a:rPr sz="1600" b="1" spc="-1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-25" dirty="0">
                <a:solidFill>
                  <a:srgbClr val="200925"/>
                </a:solidFill>
                <a:latin typeface="Trebuchet MS"/>
                <a:cs typeface="Trebuchet MS"/>
              </a:rPr>
              <a:t>translate()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3427" y="1459433"/>
            <a:ext cx="5608320" cy="1964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40" dirty="0">
                <a:solidFill>
                  <a:srgbClr val="C31331"/>
                </a:solidFill>
              </a:rPr>
              <a:t>ANIMATION</a:t>
            </a:r>
          </a:p>
          <a:p>
            <a:pPr marL="635" algn="ctr">
              <a:lnSpc>
                <a:spcPct val="100000"/>
              </a:lnSpc>
              <a:spcBef>
                <a:spcPts val="150"/>
              </a:spcBef>
            </a:pPr>
            <a:r>
              <a:rPr sz="5400" spc="-415" dirty="0">
                <a:solidFill>
                  <a:srgbClr val="200925"/>
                </a:solidFill>
              </a:rPr>
              <a:t>IN</a:t>
            </a:r>
            <a:r>
              <a:rPr sz="5400" spc="-665" dirty="0">
                <a:solidFill>
                  <a:srgbClr val="200925"/>
                </a:solidFill>
              </a:rPr>
              <a:t> </a:t>
            </a:r>
            <a:r>
              <a:rPr sz="5400" spc="120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658481" y="695909"/>
            <a:ext cx="60642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585" dirty="0">
                <a:solidFill>
                  <a:srgbClr val="C31331"/>
                </a:solidFill>
                <a:latin typeface="Tahoma"/>
                <a:cs typeface="Tahoma"/>
              </a:rPr>
              <a:t>31</a:t>
            </a:r>
            <a:endParaRPr sz="45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3808729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55" dirty="0">
                <a:solidFill>
                  <a:srgbClr val="C31331"/>
                </a:solidFill>
              </a:rPr>
              <a:t>ANIMA</a:t>
            </a:r>
            <a:r>
              <a:rPr sz="3300" spc="-110" dirty="0">
                <a:solidFill>
                  <a:srgbClr val="C31331"/>
                </a:solidFill>
              </a:rPr>
              <a:t>TION</a:t>
            </a:r>
            <a:r>
              <a:rPr sz="3300" spc="-415" dirty="0">
                <a:solidFill>
                  <a:srgbClr val="C31331"/>
                </a:solidFill>
              </a:rPr>
              <a:t> </a:t>
            </a:r>
            <a:r>
              <a:rPr sz="3300" spc="475" dirty="0">
                <a:solidFill>
                  <a:srgbClr val="200925"/>
                </a:solidFill>
              </a:rPr>
              <a:t>-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876300" y="1638300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5">
                <a:moveTo>
                  <a:pt x="382524" y="0"/>
                </a:moveTo>
                <a:lnTo>
                  <a:pt x="334540" y="2974"/>
                </a:lnTo>
                <a:lnTo>
                  <a:pt x="288335" y="11660"/>
                </a:lnTo>
                <a:lnTo>
                  <a:pt x="244268" y="25699"/>
                </a:lnTo>
                <a:lnTo>
                  <a:pt x="202696" y="44733"/>
                </a:lnTo>
                <a:lnTo>
                  <a:pt x="163978" y="68404"/>
                </a:lnTo>
                <a:lnTo>
                  <a:pt x="128473" y="96355"/>
                </a:lnTo>
                <a:lnTo>
                  <a:pt x="96539" y="128227"/>
                </a:lnTo>
                <a:lnTo>
                  <a:pt x="68534" y="163662"/>
                </a:lnTo>
                <a:lnTo>
                  <a:pt x="44818" y="202303"/>
                </a:lnTo>
                <a:lnTo>
                  <a:pt x="25747" y="243791"/>
                </a:lnTo>
                <a:lnTo>
                  <a:pt x="11682" y="287769"/>
                </a:lnTo>
                <a:lnTo>
                  <a:pt x="2980" y="333878"/>
                </a:lnTo>
                <a:lnTo>
                  <a:pt x="0" y="381762"/>
                </a:lnTo>
                <a:lnTo>
                  <a:pt x="2980" y="429645"/>
                </a:lnTo>
                <a:lnTo>
                  <a:pt x="11682" y="475754"/>
                </a:lnTo>
                <a:lnTo>
                  <a:pt x="25747" y="519732"/>
                </a:lnTo>
                <a:lnTo>
                  <a:pt x="44818" y="561220"/>
                </a:lnTo>
                <a:lnTo>
                  <a:pt x="68534" y="599861"/>
                </a:lnTo>
                <a:lnTo>
                  <a:pt x="96539" y="635296"/>
                </a:lnTo>
                <a:lnTo>
                  <a:pt x="128473" y="667168"/>
                </a:lnTo>
                <a:lnTo>
                  <a:pt x="163978" y="695119"/>
                </a:lnTo>
                <a:lnTo>
                  <a:pt x="202696" y="718790"/>
                </a:lnTo>
                <a:lnTo>
                  <a:pt x="244268" y="737824"/>
                </a:lnTo>
                <a:lnTo>
                  <a:pt x="288335" y="751863"/>
                </a:lnTo>
                <a:lnTo>
                  <a:pt x="334540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FAD6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0183" y="1834134"/>
            <a:ext cx="2971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10" dirty="0">
                <a:solidFill>
                  <a:srgbClr val="C31331"/>
                </a:solidFill>
                <a:latin typeface="Tahoma"/>
                <a:cs typeface="Tahoma"/>
              </a:rPr>
              <a:t>01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6300" y="2596895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4">
                <a:moveTo>
                  <a:pt x="382524" y="0"/>
                </a:moveTo>
                <a:lnTo>
                  <a:pt x="334540" y="2974"/>
                </a:lnTo>
                <a:lnTo>
                  <a:pt x="288335" y="11660"/>
                </a:lnTo>
                <a:lnTo>
                  <a:pt x="244268" y="25699"/>
                </a:lnTo>
                <a:lnTo>
                  <a:pt x="202696" y="44733"/>
                </a:lnTo>
                <a:lnTo>
                  <a:pt x="163978" y="68404"/>
                </a:lnTo>
                <a:lnTo>
                  <a:pt x="128473" y="96355"/>
                </a:lnTo>
                <a:lnTo>
                  <a:pt x="96539" y="128227"/>
                </a:lnTo>
                <a:lnTo>
                  <a:pt x="68534" y="163662"/>
                </a:lnTo>
                <a:lnTo>
                  <a:pt x="44818" y="202303"/>
                </a:lnTo>
                <a:lnTo>
                  <a:pt x="25747" y="243791"/>
                </a:lnTo>
                <a:lnTo>
                  <a:pt x="11682" y="287769"/>
                </a:lnTo>
                <a:lnTo>
                  <a:pt x="2980" y="333878"/>
                </a:lnTo>
                <a:lnTo>
                  <a:pt x="0" y="381762"/>
                </a:lnTo>
                <a:lnTo>
                  <a:pt x="2980" y="429645"/>
                </a:lnTo>
                <a:lnTo>
                  <a:pt x="11682" y="475754"/>
                </a:lnTo>
                <a:lnTo>
                  <a:pt x="25747" y="519732"/>
                </a:lnTo>
                <a:lnTo>
                  <a:pt x="44818" y="561220"/>
                </a:lnTo>
                <a:lnTo>
                  <a:pt x="68534" y="599861"/>
                </a:lnTo>
                <a:lnTo>
                  <a:pt x="96539" y="635296"/>
                </a:lnTo>
                <a:lnTo>
                  <a:pt x="128473" y="667168"/>
                </a:lnTo>
                <a:lnTo>
                  <a:pt x="163978" y="695119"/>
                </a:lnTo>
                <a:lnTo>
                  <a:pt x="202696" y="718790"/>
                </a:lnTo>
                <a:lnTo>
                  <a:pt x="244268" y="737824"/>
                </a:lnTo>
                <a:lnTo>
                  <a:pt x="288335" y="751863"/>
                </a:lnTo>
                <a:lnTo>
                  <a:pt x="334540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FAD6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751" y="2792984"/>
            <a:ext cx="32575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2005" algn="l"/>
              </a:tabLst>
            </a:pPr>
            <a:r>
              <a:rPr sz="2000" b="1" spc="5" dirty="0">
                <a:solidFill>
                  <a:srgbClr val="C31331"/>
                </a:solidFill>
                <a:latin typeface="Tahoma"/>
                <a:cs typeface="Tahoma"/>
              </a:rPr>
              <a:t>03	</a:t>
            </a:r>
            <a:r>
              <a:rPr sz="2400" b="1" spc="-30" baseline="3472" dirty="0">
                <a:solidFill>
                  <a:srgbClr val="200925"/>
                </a:solidFill>
                <a:latin typeface="Trebuchet MS"/>
                <a:cs typeface="Trebuchet MS"/>
              </a:rPr>
              <a:t>animation-timing-function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39284" y="2596895"/>
            <a:ext cx="763905" cy="763905"/>
          </a:xfrm>
          <a:custGeom>
            <a:avLst/>
            <a:gdLst/>
            <a:ahLst/>
            <a:cxnLst/>
            <a:rect l="l" t="t" r="r" b="b"/>
            <a:pathLst>
              <a:path w="763904" h="763904">
                <a:moveTo>
                  <a:pt x="381762" y="0"/>
                </a:moveTo>
                <a:lnTo>
                  <a:pt x="333878" y="2974"/>
                </a:lnTo>
                <a:lnTo>
                  <a:pt x="287769" y="11660"/>
                </a:lnTo>
                <a:lnTo>
                  <a:pt x="243791" y="25699"/>
                </a:lnTo>
                <a:lnTo>
                  <a:pt x="202303" y="44733"/>
                </a:lnTo>
                <a:lnTo>
                  <a:pt x="163662" y="68404"/>
                </a:lnTo>
                <a:lnTo>
                  <a:pt x="128227" y="96355"/>
                </a:lnTo>
                <a:lnTo>
                  <a:pt x="96355" y="128227"/>
                </a:lnTo>
                <a:lnTo>
                  <a:pt x="68404" y="163662"/>
                </a:lnTo>
                <a:lnTo>
                  <a:pt x="44733" y="202303"/>
                </a:lnTo>
                <a:lnTo>
                  <a:pt x="25699" y="243791"/>
                </a:lnTo>
                <a:lnTo>
                  <a:pt x="11660" y="287769"/>
                </a:lnTo>
                <a:lnTo>
                  <a:pt x="2974" y="333878"/>
                </a:lnTo>
                <a:lnTo>
                  <a:pt x="0" y="381762"/>
                </a:lnTo>
                <a:lnTo>
                  <a:pt x="2974" y="429645"/>
                </a:lnTo>
                <a:lnTo>
                  <a:pt x="11660" y="475754"/>
                </a:lnTo>
                <a:lnTo>
                  <a:pt x="25699" y="519732"/>
                </a:lnTo>
                <a:lnTo>
                  <a:pt x="44733" y="561220"/>
                </a:lnTo>
                <a:lnTo>
                  <a:pt x="68404" y="599861"/>
                </a:lnTo>
                <a:lnTo>
                  <a:pt x="96355" y="635296"/>
                </a:lnTo>
                <a:lnTo>
                  <a:pt x="128227" y="667168"/>
                </a:lnTo>
                <a:lnTo>
                  <a:pt x="163662" y="695119"/>
                </a:lnTo>
                <a:lnTo>
                  <a:pt x="202303" y="718790"/>
                </a:lnTo>
                <a:lnTo>
                  <a:pt x="243791" y="737824"/>
                </a:lnTo>
                <a:lnTo>
                  <a:pt x="287769" y="751863"/>
                </a:lnTo>
                <a:lnTo>
                  <a:pt x="333878" y="760549"/>
                </a:lnTo>
                <a:lnTo>
                  <a:pt x="381762" y="763524"/>
                </a:lnTo>
                <a:lnTo>
                  <a:pt x="429645" y="760549"/>
                </a:lnTo>
                <a:lnTo>
                  <a:pt x="475754" y="751863"/>
                </a:lnTo>
                <a:lnTo>
                  <a:pt x="519732" y="737824"/>
                </a:lnTo>
                <a:lnTo>
                  <a:pt x="561220" y="718790"/>
                </a:lnTo>
                <a:lnTo>
                  <a:pt x="599861" y="695119"/>
                </a:lnTo>
                <a:lnTo>
                  <a:pt x="635296" y="667168"/>
                </a:lnTo>
                <a:lnTo>
                  <a:pt x="667168" y="635296"/>
                </a:lnTo>
                <a:lnTo>
                  <a:pt x="695119" y="599861"/>
                </a:lnTo>
                <a:lnTo>
                  <a:pt x="718790" y="561220"/>
                </a:lnTo>
                <a:lnTo>
                  <a:pt x="737824" y="519732"/>
                </a:lnTo>
                <a:lnTo>
                  <a:pt x="751863" y="475754"/>
                </a:lnTo>
                <a:lnTo>
                  <a:pt x="760549" y="429645"/>
                </a:lnTo>
                <a:lnTo>
                  <a:pt x="763524" y="381762"/>
                </a:lnTo>
                <a:lnTo>
                  <a:pt x="760549" y="333878"/>
                </a:lnTo>
                <a:lnTo>
                  <a:pt x="751863" y="287769"/>
                </a:lnTo>
                <a:lnTo>
                  <a:pt x="737824" y="243791"/>
                </a:lnTo>
                <a:lnTo>
                  <a:pt x="718790" y="202303"/>
                </a:lnTo>
                <a:lnTo>
                  <a:pt x="695119" y="163662"/>
                </a:lnTo>
                <a:lnTo>
                  <a:pt x="667168" y="128227"/>
                </a:lnTo>
                <a:lnTo>
                  <a:pt x="635296" y="96355"/>
                </a:lnTo>
                <a:lnTo>
                  <a:pt x="599861" y="68404"/>
                </a:lnTo>
                <a:lnTo>
                  <a:pt x="561220" y="44733"/>
                </a:lnTo>
                <a:lnTo>
                  <a:pt x="519732" y="25699"/>
                </a:lnTo>
                <a:lnTo>
                  <a:pt x="475754" y="11660"/>
                </a:lnTo>
                <a:lnTo>
                  <a:pt x="429645" y="2974"/>
                </a:lnTo>
                <a:lnTo>
                  <a:pt x="381762" y="0"/>
                </a:lnTo>
                <a:close/>
              </a:path>
            </a:pathLst>
          </a:custGeom>
          <a:solidFill>
            <a:srgbClr val="FAD6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33847" y="2792984"/>
            <a:ext cx="23628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4069" algn="l"/>
              </a:tabLst>
            </a:pPr>
            <a:r>
              <a:rPr sz="2000" b="1" spc="95" dirty="0">
                <a:solidFill>
                  <a:srgbClr val="C31331"/>
                </a:solidFill>
                <a:latin typeface="Tahoma"/>
                <a:cs typeface="Tahoma"/>
              </a:rPr>
              <a:t>04	</a:t>
            </a:r>
            <a:r>
              <a:rPr sz="2400" b="1" spc="-7" baseline="3472" dirty="0">
                <a:solidFill>
                  <a:srgbClr val="200925"/>
                </a:solidFill>
                <a:latin typeface="Trebuchet MS"/>
                <a:cs typeface="Trebuchet MS"/>
              </a:rPr>
              <a:t>animation-delay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35471" y="1875281"/>
            <a:ext cx="182498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200925"/>
                </a:solidFill>
                <a:latin typeface="Trebuchet MS"/>
                <a:cs typeface="Trebuchet MS"/>
              </a:rPr>
              <a:t>animation-duration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39284" y="1638300"/>
            <a:ext cx="763905" cy="763905"/>
          </a:xfrm>
          <a:custGeom>
            <a:avLst/>
            <a:gdLst/>
            <a:ahLst/>
            <a:cxnLst/>
            <a:rect l="l" t="t" r="r" b="b"/>
            <a:pathLst>
              <a:path w="763904" h="763905">
                <a:moveTo>
                  <a:pt x="381762" y="0"/>
                </a:moveTo>
                <a:lnTo>
                  <a:pt x="333878" y="2974"/>
                </a:lnTo>
                <a:lnTo>
                  <a:pt x="287769" y="11660"/>
                </a:lnTo>
                <a:lnTo>
                  <a:pt x="243791" y="25699"/>
                </a:lnTo>
                <a:lnTo>
                  <a:pt x="202303" y="44733"/>
                </a:lnTo>
                <a:lnTo>
                  <a:pt x="163662" y="68404"/>
                </a:lnTo>
                <a:lnTo>
                  <a:pt x="128227" y="96355"/>
                </a:lnTo>
                <a:lnTo>
                  <a:pt x="96355" y="128227"/>
                </a:lnTo>
                <a:lnTo>
                  <a:pt x="68404" y="163662"/>
                </a:lnTo>
                <a:lnTo>
                  <a:pt x="44733" y="202303"/>
                </a:lnTo>
                <a:lnTo>
                  <a:pt x="25699" y="243791"/>
                </a:lnTo>
                <a:lnTo>
                  <a:pt x="11660" y="287769"/>
                </a:lnTo>
                <a:lnTo>
                  <a:pt x="2974" y="333878"/>
                </a:lnTo>
                <a:lnTo>
                  <a:pt x="0" y="381762"/>
                </a:lnTo>
                <a:lnTo>
                  <a:pt x="2974" y="429645"/>
                </a:lnTo>
                <a:lnTo>
                  <a:pt x="11660" y="475754"/>
                </a:lnTo>
                <a:lnTo>
                  <a:pt x="25699" y="519732"/>
                </a:lnTo>
                <a:lnTo>
                  <a:pt x="44733" y="561220"/>
                </a:lnTo>
                <a:lnTo>
                  <a:pt x="68404" y="599861"/>
                </a:lnTo>
                <a:lnTo>
                  <a:pt x="96355" y="635296"/>
                </a:lnTo>
                <a:lnTo>
                  <a:pt x="128227" y="667168"/>
                </a:lnTo>
                <a:lnTo>
                  <a:pt x="163662" y="695119"/>
                </a:lnTo>
                <a:lnTo>
                  <a:pt x="202303" y="718790"/>
                </a:lnTo>
                <a:lnTo>
                  <a:pt x="243791" y="737824"/>
                </a:lnTo>
                <a:lnTo>
                  <a:pt x="287769" y="751863"/>
                </a:lnTo>
                <a:lnTo>
                  <a:pt x="333878" y="760549"/>
                </a:lnTo>
                <a:lnTo>
                  <a:pt x="381762" y="763524"/>
                </a:lnTo>
                <a:lnTo>
                  <a:pt x="429645" y="760549"/>
                </a:lnTo>
                <a:lnTo>
                  <a:pt x="475754" y="751863"/>
                </a:lnTo>
                <a:lnTo>
                  <a:pt x="519732" y="737824"/>
                </a:lnTo>
                <a:lnTo>
                  <a:pt x="561220" y="718790"/>
                </a:lnTo>
                <a:lnTo>
                  <a:pt x="599861" y="695119"/>
                </a:lnTo>
                <a:lnTo>
                  <a:pt x="635296" y="667168"/>
                </a:lnTo>
                <a:lnTo>
                  <a:pt x="667168" y="635296"/>
                </a:lnTo>
                <a:lnTo>
                  <a:pt x="695119" y="599861"/>
                </a:lnTo>
                <a:lnTo>
                  <a:pt x="718790" y="561220"/>
                </a:lnTo>
                <a:lnTo>
                  <a:pt x="737824" y="519732"/>
                </a:lnTo>
                <a:lnTo>
                  <a:pt x="751863" y="475754"/>
                </a:lnTo>
                <a:lnTo>
                  <a:pt x="760549" y="429645"/>
                </a:lnTo>
                <a:lnTo>
                  <a:pt x="763524" y="381762"/>
                </a:lnTo>
                <a:lnTo>
                  <a:pt x="760549" y="333878"/>
                </a:lnTo>
                <a:lnTo>
                  <a:pt x="751863" y="287769"/>
                </a:lnTo>
                <a:lnTo>
                  <a:pt x="737824" y="243791"/>
                </a:lnTo>
                <a:lnTo>
                  <a:pt x="718790" y="202303"/>
                </a:lnTo>
                <a:lnTo>
                  <a:pt x="695119" y="163662"/>
                </a:lnTo>
                <a:lnTo>
                  <a:pt x="667168" y="128227"/>
                </a:lnTo>
                <a:lnTo>
                  <a:pt x="635296" y="96355"/>
                </a:lnTo>
                <a:lnTo>
                  <a:pt x="599861" y="68404"/>
                </a:lnTo>
                <a:lnTo>
                  <a:pt x="561220" y="44733"/>
                </a:lnTo>
                <a:lnTo>
                  <a:pt x="519732" y="25699"/>
                </a:lnTo>
                <a:lnTo>
                  <a:pt x="475754" y="11660"/>
                </a:lnTo>
                <a:lnTo>
                  <a:pt x="429645" y="2974"/>
                </a:lnTo>
                <a:lnTo>
                  <a:pt x="381762" y="0"/>
                </a:lnTo>
                <a:close/>
              </a:path>
            </a:pathLst>
          </a:custGeom>
          <a:solidFill>
            <a:srgbClr val="FAD6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152135" y="1834134"/>
            <a:ext cx="3397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5" dirty="0">
                <a:solidFill>
                  <a:srgbClr val="C31331"/>
                </a:solidFill>
                <a:latin typeface="Tahoma"/>
                <a:cs typeface="Tahoma"/>
              </a:rPr>
              <a:t>0</a:t>
            </a:r>
            <a:r>
              <a:rPr sz="2000" b="1" spc="-120" dirty="0">
                <a:solidFill>
                  <a:srgbClr val="C31331"/>
                </a:solidFill>
                <a:latin typeface="Tahoma"/>
                <a:cs typeface="Tahoma"/>
              </a:rPr>
              <a:t>fi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6300" y="2393060"/>
            <a:ext cx="4455795" cy="1924685"/>
            <a:chOff x="876300" y="2393060"/>
            <a:chExt cx="4455795" cy="1924685"/>
          </a:xfrm>
        </p:grpSpPr>
        <p:sp>
          <p:nvSpPr>
            <p:cNvPr id="13" name="object 13"/>
            <p:cNvSpPr/>
            <p:nvPr/>
          </p:nvSpPr>
          <p:spPr>
            <a:xfrm>
              <a:off x="1259586" y="2402585"/>
              <a:ext cx="4063365" cy="194310"/>
            </a:xfrm>
            <a:custGeom>
              <a:avLst/>
              <a:gdLst/>
              <a:ahLst/>
              <a:cxnLst/>
              <a:rect l="l" t="t" r="r" b="b"/>
              <a:pathLst>
                <a:path w="4063365" h="194310">
                  <a:moveTo>
                    <a:pt x="0" y="0"/>
                  </a:moveTo>
                  <a:lnTo>
                    <a:pt x="0" y="194056"/>
                  </a:lnTo>
                </a:path>
                <a:path w="4063365" h="194310">
                  <a:moveTo>
                    <a:pt x="4062984" y="0"/>
                  </a:moveTo>
                  <a:lnTo>
                    <a:pt x="4062984" y="194056"/>
                  </a:lnTo>
                </a:path>
              </a:pathLst>
            </a:custGeom>
            <a:ln w="19050">
              <a:solidFill>
                <a:srgbClr val="EA3553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6300" y="3552443"/>
              <a:ext cx="765175" cy="765175"/>
            </a:xfrm>
            <a:custGeom>
              <a:avLst/>
              <a:gdLst/>
              <a:ahLst/>
              <a:cxnLst/>
              <a:rect l="l" t="t" r="r" b="b"/>
              <a:pathLst>
                <a:path w="765175" h="765175">
                  <a:moveTo>
                    <a:pt x="382524" y="0"/>
                  </a:moveTo>
                  <a:lnTo>
                    <a:pt x="334540" y="2981"/>
                  </a:lnTo>
                  <a:lnTo>
                    <a:pt x="288335" y="11686"/>
                  </a:lnTo>
                  <a:lnTo>
                    <a:pt x="244268" y="25755"/>
                  </a:lnTo>
                  <a:lnTo>
                    <a:pt x="202696" y="44830"/>
                  </a:lnTo>
                  <a:lnTo>
                    <a:pt x="163978" y="68552"/>
                  </a:lnTo>
                  <a:lnTo>
                    <a:pt x="128473" y="96561"/>
                  </a:lnTo>
                  <a:lnTo>
                    <a:pt x="96539" y="128499"/>
                  </a:lnTo>
                  <a:lnTo>
                    <a:pt x="68534" y="164006"/>
                  </a:lnTo>
                  <a:lnTo>
                    <a:pt x="44818" y="202724"/>
                  </a:lnTo>
                  <a:lnTo>
                    <a:pt x="25747" y="244294"/>
                  </a:lnTo>
                  <a:lnTo>
                    <a:pt x="11682" y="288356"/>
                  </a:lnTo>
                  <a:lnTo>
                    <a:pt x="2980" y="334553"/>
                  </a:lnTo>
                  <a:lnTo>
                    <a:pt x="0" y="382523"/>
                  </a:lnTo>
                  <a:lnTo>
                    <a:pt x="2980" y="430507"/>
                  </a:lnTo>
                  <a:lnTo>
                    <a:pt x="11682" y="476712"/>
                  </a:lnTo>
                  <a:lnTo>
                    <a:pt x="25747" y="520779"/>
                  </a:lnTo>
                  <a:lnTo>
                    <a:pt x="44818" y="562351"/>
                  </a:lnTo>
                  <a:lnTo>
                    <a:pt x="68534" y="601069"/>
                  </a:lnTo>
                  <a:lnTo>
                    <a:pt x="96539" y="636574"/>
                  </a:lnTo>
                  <a:lnTo>
                    <a:pt x="128473" y="668508"/>
                  </a:lnTo>
                  <a:lnTo>
                    <a:pt x="163978" y="696513"/>
                  </a:lnTo>
                  <a:lnTo>
                    <a:pt x="202696" y="720229"/>
                  </a:lnTo>
                  <a:lnTo>
                    <a:pt x="244268" y="739300"/>
                  </a:lnTo>
                  <a:lnTo>
                    <a:pt x="288335" y="753365"/>
                  </a:lnTo>
                  <a:lnTo>
                    <a:pt x="334540" y="762067"/>
                  </a:lnTo>
                  <a:lnTo>
                    <a:pt x="382524" y="765047"/>
                  </a:lnTo>
                  <a:lnTo>
                    <a:pt x="430494" y="762067"/>
                  </a:lnTo>
                  <a:lnTo>
                    <a:pt x="476691" y="753365"/>
                  </a:lnTo>
                  <a:lnTo>
                    <a:pt x="520753" y="739300"/>
                  </a:lnTo>
                  <a:lnTo>
                    <a:pt x="562323" y="720229"/>
                  </a:lnTo>
                  <a:lnTo>
                    <a:pt x="601041" y="696513"/>
                  </a:lnTo>
                  <a:lnTo>
                    <a:pt x="636548" y="668508"/>
                  </a:lnTo>
                  <a:lnTo>
                    <a:pt x="668486" y="636574"/>
                  </a:lnTo>
                  <a:lnTo>
                    <a:pt x="696495" y="601069"/>
                  </a:lnTo>
                  <a:lnTo>
                    <a:pt x="720217" y="562351"/>
                  </a:lnTo>
                  <a:lnTo>
                    <a:pt x="739292" y="520779"/>
                  </a:lnTo>
                  <a:lnTo>
                    <a:pt x="753361" y="476712"/>
                  </a:lnTo>
                  <a:lnTo>
                    <a:pt x="762066" y="430507"/>
                  </a:lnTo>
                  <a:lnTo>
                    <a:pt x="765048" y="382523"/>
                  </a:lnTo>
                  <a:lnTo>
                    <a:pt x="762066" y="334553"/>
                  </a:lnTo>
                  <a:lnTo>
                    <a:pt x="753361" y="288356"/>
                  </a:lnTo>
                  <a:lnTo>
                    <a:pt x="739292" y="244294"/>
                  </a:lnTo>
                  <a:lnTo>
                    <a:pt x="720217" y="202724"/>
                  </a:lnTo>
                  <a:lnTo>
                    <a:pt x="696495" y="164006"/>
                  </a:lnTo>
                  <a:lnTo>
                    <a:pt x="668486" y="128499"/>
                  </a:lnTo>
                  <a:lnTo>
                    <a:pt x="636548" y="96561"/>
                  </a:lnTo>
                  <a:lnTo>
                    <a:pt x="601041" y="68552"/>
                  </a:lnTo>
                  <a:lnTo>
                    <a:pt x="562323" y="44830"/>
                  </a:lnTo>
                  <a:lnTo>
                    <a:pt x="520753" y="25755"/>
                  </a:lnTo>
                  <a:lnTo>
                    <a:pt x="476691" y="11686"/>
                  </a:lnTo>
                  <a:lnTo>
                    <a:pt x="430494" y="2981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AD6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872233" y="1877059"/>
            <a:ext cx="1576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200925"/>
                </a:solidFill>
                <a:latin typeface="Trebuchet MS"/>
                <a:cs typeface="Trebuchet MS"/>
              </a:rPr>
              <a:t>animation-name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72233" y="3790594"/>
            <a:ext cx="2428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solidFill>
                  <a:srgbClr val="200925"/>
                </a:solidFill>
                <a:latin typeface="Trebuchet MS"/>
                <a:cs typeface="Trebuchet MS"/>
              </a:rPr>
              <a:t>animation-iteration-count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6655" y="3749446"/>
            <a:ext cx="3632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0" dirty="0">
                <a:solidFill>
                  <a:srgbClr val="C31331"/>
                </a:solidFill>
                <a:latin typeface="Tahoma"/>
                <a:cs typeface="Tahoma"/>
              </a:rPr>
              <a:t>05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250061" y="3350133"/>
            <a:ext cx="4453255" cy="967740"/>
            <a:chOff x="1250061" y="3350133"/>
            <a:chExt cx="4453255" cy="967740"/>
          </a:xfrm>
        </p:grpSpPr>
        <p:sp>
          <p:nvSpPr>
            <p:cNvPr id="19" name="object 19"/>
            <p:cNvSpPr/>
            <p:nvPr/>
          </p:nvSpPr>
          <p:spPr>
            <a:xfrm>
              <a:off x="1259586" y="3359658"/>
              <a:ext cx="0" cy="194310"/>
            </a:xfrm>
            <a:custGeom>
              <a:avLst/>
              <a:gdLst/>
              <a:ahLst/>
              <a:cxnLst/>
              <a:rect l="l" t="t" r="r" b="b"/>
              <a:pathLst>
                <a:path h="194310">
                  <a:moveTo>
                    <a:pt x="0" y="0"/>
                  </a:moveTo>
                  <a:lnTo>
                    <a:pt x="0" y="194056"/>
                  </a:lnTo>
                </a:path>
              </a:pathLst>
            </a:custGeom>
            <a:ln w="19050">
              <a:solidFill>
                <a:srgbClr val="EA3553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39283" y="3552444"/>
              <a:ext cx="763905" cy="765175"/>
            </a:xfrm>
            <a:custGeom>
              <a:avLst/>
              <a:gdLst/>
              <a:ahLst/>
              <a:cxnLst/>
              <a:rect l="l" t="t" r="r" b="b"/>
              <a:pathLst>
                <a:path w="763904" h="765175">
                  <a:moveTo>
                    <a:pt x="381762" y="0"/>
                  </a:moveTo>
                  <a:lnTo>
                    <a:pt x="333878" y="2981"/>
                  </a:lnTo>
                  <a:lnTo>
                    <a:pt x="287769" y="11686"/>
                  </a:lnTo>
                  <a:lnTo>
                    <a:pt x="243791" y="25755"/>
                  </a:lnTo>
                  <a:lnTo>
                    <a:pt x="202303" y="44830"/>
                  </a:lnTo>
                  <a:lnTo>
                    <a:pt x="163662" y="68552"/>
                  </a:lnTo>
                  <a:lnTo>
                    <a:pt x="128227" y="96561"/>
                  </a:lnTo>
                  <a:lnTo>
                    <a:pt x="96355" y="128499"/>
                  </a:lnTo>
                  <a:lnTo>
                    <a:pt x="68404" y="164006"/>
                  </a:lnTo>
                  <a:lnTo>
                    <a:pt x="44733" y="202724"/>
                  </a:lnTo>
                  <a:lnTo>
                    <a:pt x="25699" y="244294"/>
                  </a:lnTo>
                  <a:lnTo>
                    <a:pt x="11660" y="288356"/>
                  </a:lnTo>
                  <a:lnTo>
                    <a:pt x="2974" y="334553"/>
                  </a:lnTo>
                  <a:lnTo>
                    <a:pt x="0" y="382523"/>
                  </a:lnTo>
                  <a:lnTo>
                    <a:pt x="2974" y="430507"/>
                  </a:lnTo>
                  <a:lnTo>
                    <a:pt x="11660" y="476712"/>
                  </a:lnTo>
                  <a:lnTo>
                    <a:pt x="25699" y="520779"/>
                  </a:lnTo>
                  <a:lnTo>
                    <a:pt x="44733" y="562351"/>
                  </a:lnTo>
                  <a:lnTo>
                    <a:pt x="68404" y="601069"/>
                  </a:lnTo>
                  <a:lnTo>
                    <a:pt x="96355" y="636574"/>
                  </a:lnTo>
                  <a:lnTo>
                    <a:pt x="128227" y="668508"/>
                  </a:lnTo>
                  <a:lnTo>
                    <a:pt x="163662" y="696513"/>
                  </a:lnTo>
                  <a:lnTo>
                    <a:pt x="202303" y="720229"/>
                  </a:lnTo>
                  <a:lnTo>
                    <a:pt x="243791" y="739300"/>
                  </a:lnTo>
                  <a:lnTo>
                    <a:pt x="287769" y="753365"/>
                  </a:lnTo>
                  <a:lnTo>
                    <a:pt x="333878" y="762067"/>
                  </a:lnTo>
                  <a:lnTo>
                    <a:pt x="381762" y="765047"/>
                  </a:lnTo>
                  <a:lnTo>
                    <a:pt x="429645" y="762067"/>
                  </a:lnTo>
                  <a:lnTo>
                    <a:pt x="475754" y="753365"/>
                  </a:lnTo>
                  <a:lnTo>
                    <a:pt x="519732" y="739300"/>
                  </a:lnTo>
                  <a:lnTo>
                    <a:pt x="561220" y="720229"/>
                  </a:lnTo>
                  <a:lnTo>
                    <a:pt x="599861" y="696513"/>
                  </a:lnTo>
                  <a:lnTo>
                    <a:pt x="635296" y="668508"/>
                  </a:lnTo>
                  <a:lnTo>
                    <a:pt x="667168" y="636574"/>
                  </a:lnTo>
                  <a:lnTo>
                    <a:pt x="695119" y="601069"/>
                  </a:lnTo>
                  <a:lnTo>
                    <a:pt x="718790" y="562351"/>
                  </a:lnTo>
                  <a:lnTo>
                    <a:pt x="737824" y="520779"/>
                  </a:lnTo>
                  <a:lnTo>
                    <a:pt x="751863" y="476712"/>
                  </a:lnTo>
                  <a:lnTo>
                    <a:pt x="760549" y="430507"/>
                  </a:lnTo>
                  <a:lnTo>
                    <a:pt x="763524" y="382523"/>
                  </a:lnTo>
                  <a:lnTo>
                    <a:pt x="760549" y="334553"/>
                  </a:lnTo>
                  <a:lnTo>
                    <a:pt x="751863" y="288356"/>
                  </a:lnTo>
                  <a:lnTo>
                    <a:pt x="737824" y="244294"/>
                  </a:lnTo>
                  <a:lnTo>
                    <a:pt x="718790" y="202724"/>
                  </a:lnTo>
                  <a:lnTo>
                    <a:pt x="695119" y="164006"/>
                  </a:lnTo>
                  <a:lnTo>
                    <a:pt x="667168" y="128499"/>
                  </a:lnTo>
                  <a:lnTo>
                    <a:pt x="635296" y="96561"/>
                  </a:lnTo>
                  <a:lnTo>
                    <a:pt x="599861" y="68552"/>
                  </a:lnTo>
                  <a:lnTo>
                    <a:pt x="561220" y="44830"/>
                  </a:lnTo>
                  <a:lnTo>
                    <a:pt x="519732" y="25755"/>
                  </a:lnTo>
                  <a:lnTo>
                    <a:pt x="475754" y="11686"/>
                  </a:lnTo>
                  <a:lnTo>
                    <a:pt x="429645" y="2981"/>
                  </a:lnTo>
                  <a:lnTo>
                    <a:pt x="381762" y="0"/>
                  </a:lnTo>
                  <a:close/>
                </a:path>
              </a:pathLst>
            </a:custGeom>
            <a:solidFill>
              <a:srgbClr val="FAD6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935471" y="3790594"/>
            <a:ext cx="18592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solidFill>
                  <a:srgbClr val="200925"/>
                </a:solidFill>
                <a:latin typeface="Trebuchet MS"/>
                <a:cs typeface="Trebuchet MS"/>
              </a:rPr>
              <a:t>animation-direction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42991" y="3749446"/>
            <a:ext cx="3568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25" dirty="0">
                <a:solidFill>
                  <a:srgbClr val="C31331"/>
                </a:solidFill>
                <a:latin typeface="Tahoma"/>
                <a:cs typeface="Tahoma"/>
              </a:rPr>
              <a:t>06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7056" y="3359658"/>
            <a:ext cx="5265420" cy="1738630"/>
            <a:chOff x="67056" y="3359658"/>
            <a:chExt cx="5265420" cy="1738630"/>
          </a:xfrm>
        </p:grpSpPr>
        <p:sp>
          <p:nvSpPr>
            <p:cNvPr id="24" name="object 24"/>
            <p:cNvSpPr/>
            <p:nvPr/>
          </p:nvSpPr>
          <p:spPr>
            <a:xfrm>
              <a:off x="5322570" y="3359658"/>
              <a:ext cx="0" cy="194310"/>
            </a:xfrm>
            <a:custGeom>
              <a:avLst/>
              <a:gdLst/>
              <a:ahLst/>
              <a:cxnLst/>
              <a:rect l="l" t="t" r="r" b="b"/>
              <a:pathLst>
                <a:path h="194310">
                  <a:moveTo>
                    <a:pt x="0" y="0"/>
                  </a:moveTo>
                  <a:lnTo>
                    <a:pt x="0" y="194056"/>
                  </a:lnTo>
                </a:path>
              </a:pathLst>
            </a:custGeom>
            <a:ln w="19050">
              <a:solidFill>
                <a:srgbClr val="EA3553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40637" y="1520774"/>
            <a:ext cx="640080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400" b="1" spc="145" dirty="0">
                <a:solidFill>
                  <a:srgbClr val="0742D6"/>
                </a:solidFill>
                <a:latin typeface="Tahoma"/>
                <a:cs typeface="Tahoma"/>
              </a:rPr>
              <a:t>CSS</a:t>
            </a:r>
            <a:r>
              <a:rPr sz="6400" b="1" spc="-790" dirty="0">
                <a:solidFill>
                  <a:srgbClr val="0742D6"/>
                </a:solidFill>
                <a:latin typeface="Tahoma"/>
                <a:cs typeface="Tahoma"/>
              </a:rPr>
              <a:t> </a:t>
            </a:r>
            <a:r>
              <a:rPr sz="6400" b="1" spc="-65" dirty="0">
                <a:solidFill>
                  <a:srgbClr val="0742D6"/>
                </a:solidFill>
                <a:latin typeface="Tahoma"/>
                <a:cs typeface="Tahoma"/>
              </a:rPr>
              <a:t>VARIABLES</a:t>
            </a:r>
            <a:endParaRPr sz="6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1384" y="2715844"/>
            <a:ext cx="22720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415" dirty="0">
                <a:solidFill>
                  <a:srgbClr val="200925"/>
                </a:solidFill>
                <a:latin typeface="Tahoma"/>
                <a:cs typeface="Tahoma"/>
              </a:rPr>
              <a:t>IN</a:t>
            </a:r>
            <a:r>
              <a:rPr sz="5400" b="1" spc="-665" dirty="0">
                <a:solidFill>
                  <a:srgbClr val="200925"/>
                </a:solidFill>
                <a:latin typeface="Tahoma"/>
                <a:cs typeface="Tahoma"/>
              </a:rPr>
              <a:t> </a:t>
            </a:r>
            <a:r>
              <a:rPr sz="5400" b="1" spc="125" dirty="0">
                <a:solidFill>
                  <a:srgbClr val="200925"/>
                </a:solidFill>
                <a:latin typeface="Tahoma"/>
                <a:cs typeface="Tahoma"/>
              </a:rPr>
              <a:t>CSS</a:t>
            </a:r>
            <a:endParaRPr sz="5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11236" y="695909"/>
            <a:ext cx="70167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100" dirty="0">
                <a:solidFill>
                  <a:srgbClr val="3069F8"/>
                </a:solidFill>
                <a:latin typeface="Tahoma"/>
                <a:cs typeface="Tahoma"/>
              </a:rPr>
              <a:t>3</a:t>
            </a:r>
            <a:r>
              <a:rPr sz="4500" b="1" spc="-265" dirty="0">
                <a:solidFill>
                  <a:srgbClr val="3069F8"/>
                </a:solidFill>
                <a:latin typeface="Tahoma"/>
                <a:cs typeface="Tahoma"/>
              </a:rPr>
              <a:t>fi</a:t>
            </a:r>
            <a:endParaRPr sz="45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13738" y="1459433"/>
            <a:ext cx="5718175" cy="1964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220" dirty="0">
                <a:solidFill>
                  <a:srgbClr val="C31331"/>
                </a:solidFill>
              </a:rPr>
              <a:t>SPECIFICITY</a:t>
            </a:r>
          </a:p>
          <a:p>
            <a:pPr marL="635" algn="ctr">
              <a:lnSpc>
                <a:spcPct val="100000"/>
              </a:lnSpc>
              <a:spcBef>
                <a:spcPts val="150"/>
              </a:spcBef>
            </a:pPr>
            <a:r>
              <a:rPr sz="5400" spc="-415" dirty="0">
                <a:solidFill>
                  <a:srgbClr val="200925"/>
                </a:solidFill>
              </a:rPr>
              <a:t>IN</a:t>
            </a:r>
            <a:r>
              <a:rPr sz="5400" spc="-665" dirty="0">
                <a:solidFill>
                  <a:srgbClr val="200925"/>
                </a:solidFill>
              </a:rPr>
              <a:t> </a:t>
            </a:r>
            <a:r>
              <a:rPr sz="5400" spc="120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595996" y="695909"/>
            <a:ext cx="72961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100" dirty="0">
                <a:solidFill>
                  <a:srgbClr val="C31331"/>
                </a:solidFill>
                <a:latin typeface="Tahoma"/>
                <a:cs typeface="Tahoma"/>
              </a:rPr>
              <a:t>33</a:t>
            </a:r>
            <a:endParaRPr sz="45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056" y="2773679"/>
            <a:ext cx="2479675" cy="2324100"/>
            <a:chOff x="67056" y="2773679"/>
            <a:chExt cx="2479675" cy="2324100"/>
          </a:xfrm>
        </p:grpSpPr>
        <p:sp>
          <p:nvSpPr>
            <p:cNvPr id="6" name="object 6"/>
            <p:cNvSpPr/>
            <p:nvPr/>
          </p:nvSpPr>
          <p:spPr>
            <a:xfrm>
              <a:off x="441985" y="4711699"/>
              <a:ext cx="2105025" cy="7620"/>
            </a:xfrm>
            <a:custGeom>
              <a:avLst/>
              <a:gdLst/>
              <a:ahLst/>
              <a:cxnLst/>
              <a:rect l="l" t="t" r="r" b="b"/>
              <a:pathLst>
                <a:path w="2105025" h="7620">
                  <a:moveTo>
                    <a:pt x="2104555" y="1270"/>
                  </a:moveTo>
                  <a:lnTo>
                    <a:pt x="2104491" y="0"/>
                  </a:lnTo>
                  <a:lnTo>
                    <a:pt x="50" y="0"/>
                  </a:lnTo>
                  <a:lnTo>
                    <a:pt x="50" y="1270"/>
                  </a:lnTo>
                  <a:lnTo>
                    <a:pt x="0" y="7620"/>
                  </a:lnTo>
                  <a:lnTo>
                    <a:pt x="2104555" y="7620"/>
                  </a:lnTo>
                  <a:lnTo>
                    <a:pt x="2104555" y="1270"/>
                  </a:lnTo>
                  <a:close/>
                </a:path>
              </a:pathLst>
            </a:custGeom>
            <a:solidFill>
              <a:srgbClr val="200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4736" y="3364991"/>
              <a:ext cx="1293876" cy="134871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2120" y="2773679"/>
              <a:ext cx="196726" cy="2011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756" y="3058667"/>
              <a:ext cx="224002" cy="1158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362585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0" dirty="0">
                <a:solidFill>
                  <a:srgbClr val="C31331"/>
                </a:solidFill>
              </a:rPr>
              <a:t>SELC</a:t>
            </a:r>
            <a:r>
              <a:rPr sz="3300" spc="-45" dirty="0">
                <a:solidFill>
                  <a:srgbClr val="C31331"/>
                </a:solidFill>
              </a:rPr>
              <a:t>T</a:t>
            </a:r>
            <a:r>
              <a:rPr sz="3300" spc="-50" dirty="0">
                <a:solidFill>
                  <a:srgbClr val="C31331"/>
                </a:solidFill>
              </a:rPr>
              <a:t>ORS</a:t>
            </a:r>
            <a:r>
              <a:rPr sz="3300" spc="-400" dirty="0">
                <a:solidFill>
                  <a:srgbClr val="C31331"/>
                </a:solidFill>
              </a:rPr>
              <a:t> </a:t>
            </a:r>
            <a:r>
              <a:rPr sz="3300" spc="-254" dirty="0">
                <a:solidFill>
                  <a:srgbClr val="C31331"/>
                </a:solidFill>
              </a:rPr>
              <a:t>IN</a:t>
            </a:r>
            <a:r>
              <a:rPr sz="3300" spc="-400" dirty="0">
                <a:solidFill>
                  <a:srgbClr val="C31331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876300" y="1638300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5">
                <a:moveTo>
                  <a:pt x="382524" y="0"/>
                </a:moveTo>
                <a:lnTo>
                  <a:pt x="334540" y="2974"/>
                </a:lnTo>
                <a:lnTo>
                  <a:pt x="288335" y="11660"/>
                </a:lnTo>
                <a:lnTo>
                  <a:pt x="244268" y="25699"/>
                </a:lnTo>
                <a:lnTo>
                  <a:pt x="202696" y="44733"/>
                </a:lnTo>
                <a:lnTo>
                  <a:pt x="163978" y="68404"/>
                </a:lnTo>
                <a:lnTo>
                  <a:pt x="128473" y="96355"/>
                </a:lnTo>
                <a:lnTo>
                  <a:pt x="96539" y="128227"/>
                </a:lnTo>
                <a:lnTo>
                  <a:pt x="68534" y="163662"/>
                </a:lnTo>
                <a:lnTo>
                  <a:pt x="44818" y="202303"/>
                </a:lnTo>
                <a:lnTo>
                  <a:pt x="25747" y="243791"/>
                </a:lnTo>
                <a:lnTo>
                  <a:pt x="11682" y="287769"/>
                </a:lnTo>
                <a:lnTo>
                  <a:pt x="2980" y="333878"/>
                </a:lnTo>
                <a:lnTo>
                  <a:pt x="0" y="381762"/>
                </a:lnTo>
                <a:lnTo>
                  <a:pt x="2980" y="429645"/>
                </a:lnTo>
                <a:lnTo>
                  <a:pt x="11682" y="475754"/>
                </a:lnTo>
                <a:lnTo>
                  <a:pt x="25747" y="519732"/>
                </a:lnTo>
                <a:lnTo>
                  <a:pt x="44818" y="561220"/>
                </a:lnTo>
                <a:lnTo>
                  <a:pt x="68534" y="599861"/>
                </a:lnTo>
                <a:lnTo>
                  <a:pt x="96539" y="635296"/>
                </a:lnTo>
                <a:lnTo>
                  <a:pt x="128473" y="667168"/>
                </a:lnTo>
                <a:lnTo>
                  <a:pt x="163978" y="695119"/>
                </a:lnTo>
                <a:lnTo>
                  <a:pt x="202696" y="718790"/>
                </a:lnTo>
                <a:lnTo>
                  <a:pt x="244268" y="737824"/>
                </a:lnTo>
                <a:lnTo>
                  <a:pt x="288335" y="751863"/>
                </a:lnTo>
                <a:lnTo>
                  <a:pt x="334540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FAD6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0183" y="1834134"/>
            <a:ext cx="2971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10" dirty="0">
                <a:solidFill>
                  <a:srgbClr val="C31331"/>
                </a:solidFill>
                <a:latin typeface="Tahoma"/>
                <a:cs typeface="Tahoma"/>
              </a:rPr>
              <a:t>01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6300" y="2596895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4">
                <a:moveTo>
                  <a:pt x="382524" y="0"/>
                </a:moveTo>
                <a:lnTo>
                  <a:pt x="334540" y="2974"/>
                </a:lnTo>
                <a:lnTo>
                  <a:pt x="288335" y="11660"/>
                </a:lnTo>
                <a:lnTo>
                  <a:pt x="244268" y="25699"/>
                </a:lnTo>
                <a:lnTo>
                  <a:pt x="202696" y="44733"/>
                </a:lnTo>
                <a:lnTo>
                  <a:pt x="163978" y="68404"/>
                </a:lnTo>
                <a:lnTo>
                  <a:pt x="128473" y="96355"/>
                </a:lnTo>
                <a:lnTo>
                  <a:pt x="96539" y="128227"/>
                </a:lnTo>
                <a:lnTo>
                  <a:pt x="68534" y="163662"/>
                </a:lnTo>
                <a:lnTo>
                  <a:pt x="44818" y="202303"/>
                </a:lnTo>
                <a:lnTo>
                  <a:pt x="25747" y="243791"/>
                </a:lnTo>
                <a:lnTo>
                  <a:pt x="11682" y="287769"/>
                </a:lnTo>
                <a:lnTo>
                  <a:pt x="2980" y="333878"/>
                </a:lnTo>
                <a:lnTo>
                  <a:pt x="0" y="381762"/>
                </a:lnTo>
                <a:lnTo>
                  <a:pt x="2980" y="429645"/>
                </a:lnTo>
                <a:lnTo>
                  <a:pt x="11682" y="475754"/>
                </a:lnTo>
                <a:lnTo>
                  <a:pt x="25747" y="519732"/>
                </a:lnTo>
                <a:lnTo>
                  <a:pt x="44818" y="561220"/>
                </a:lnTo>
                <a:lnTo>
                  <a:pt x="68534" y="599861"/>
                </a:lnTo>
                <a:lnTo>
                  <a:pt x="96539" y="635296"/>
                </a:lnTo>
                <a:lnTo>
                  <a:pt x="128473" y="667168"/>
                </a:lnTo>
                <a:lnTo>
                  <a:pt x="163978" y="695119"/>
                </a:lnTo>
                <a:lnTo>
                  <a:pt x="202696" y="718790"/>
                </a:lnTo>
                <a:lnTo>
                  <a:pt x="244268" y="737824"/>
                </a:lnTo>
                <a:lnTo>
                  <a:pt x="288335" y="751863"/>
                </a:lnTo>
                <a:lnTo>
                  <a:pt x="334540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FAD6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751" y="2792984"/>
            <a:ext cx="28130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2005" algn="l"/>
              </a:tabLst>
            </a:pPr>
            <a:r>
              <a:rPr sz="2000" b="1" spc="10" dirty="0">
                <a:solidFill>
                  <a:srgbClr val="C31331"/>
                </a:solidFill>
                <a:latin typeface="Tahoma"/>
                <a:cs typeface="Tahoma"/>
              </a:rPr>
              <a:t>0</a:t>
            </a:r>
            <a:r>
              <a:rPr sz="2000" b="1" spc="5" dirty="0">
                <a:solidFill>
                  <a:srgbClr val="C31331"/>
                </a:solidFill>
                <a:latin typeface="Tahoma"/>
                <a:cs typeface="Tahoma"/>
              </a:rPr>
              <a:t>3</a:t>
            </a:r>
            <a:r>
              <a:rPr sz="2000" b="1" dirty="0">
                <a:solidFill>
                  <a:srgbClr val="C31331"/>
                </a:solidFill>
                <a:latin typeface="Tahoma"/>
                <a:cs typeface="Tahoma"/>
              </a:rPr>
              <a:t>	</a:t>
            </a:r>
            <a:r>
              <a:rPr sz="2400" b="1" spc="-22" baseline="3472" dirty="0">
                <a:solidFill>
                  <a:srgbClr val="200925"/>
                </a:solidFill>
                <a:latin typeface="Trebuchet MS"/>
                <a:cs typeface="Trebuchet MS"/>
              </a:rPr>
              <a:t>C</a:t>
            </a:r>
            <a:r>
              <a:rPr sz="2400" b="1" spc="97" baseline="3472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2400" b="1" spc="150" baseline="3472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2400" b="1" baseline="3472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2400" b="1" spc="-7" baseline="3472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2400" b="1" spc="-104" baseline="3472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2400" b="1" spc="-37" baseline="3472" dirty="0">
                <a:solidFill>
                  <a:srgbClr val="200925"/>
                </a:solidFill>
                <a:latin typeface="Trebuchet MS"/>
                <a:cs typeface="Trebuchet MS"/>
              </a:rPr>
              <a:t>o</a:t>
            </a:r>
            <a:r>
              <a:rPr sz="2400" b="1" spc="-172" baseline="3472" dirty="0">
                <a:solidFill>
                  <a:srgbClr val="200925"/>
                </a:solidFill>
                <a:latin typeface="Trebuchet MS"/>
                <a:cs typeface="Trebuchet MS"/>
              </a:rPr>
              <a:t>r</a:t>
            </a:r>
            <a:r>
              <a:rPr sz="2400" b="1" spc="-60" baseline="3472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2400" b="1" spc="67" baseline="3472" dirty="0">
                <a:solidFill>
                  <a:srgbClr val="200925"/>
                </a:solidFill>
                <a:latin typeface="Trebuchet MS"/>
                <a:cs typeface="Trebuchet MS"/>
              </a:rPr>
              <a:t>p</a:t>
            </a:r>
            <a:r>
              <a:rPr sz="2400" b="1" baseline="3472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2400" b="1" spc="-112" baseline="3472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2400" b="1" spc="-67" baseline="3472" dirty="0">
                <a:solidFill>
                  <a:srgbClr val="200925"/>
                </a:solidFill>
                <a:latin typeface="Trebuchet MS"/>
                <a:cs typeface="Trebuchet MS"/>
              </a:rPr>
              <a:t>u</a:t>
            </a:r>
            <a:r>
              <a:rPr sz="2400" b="1" spc="75" baseline="3472" dirty="0">
                <a:solidFill>
                  <a:srgbClr val="200925"/>
                </a:solidFill>
                <a:latin typeface="Trebuchet MS"/>
                <a:cs typeface="Trebuchet MS"/>
              </a:rPr>
              <a:t>d</a:t>
            </a:r>
            <a:r>
              <a:rPr sz="2400" b="1" spc="-15" baseline="3472" dirty="0">
                <a:solidFill>
                  <a:srgbClr val="200925"/>
                </a:solidFill>
                <a:latin typeface="Trebuchet MS"/>
                <a:cs typeface="Trebuchet MS"/>
              </a:rPr>
              <a:t>o</a:t>
            </a:r>
            <a:r>
              <a:rPr sz="2400" b="1" spc="172" baseline="3472" dirty="0">
                <a:solidFill>
                  <a:srgbClr val="200925"/>
                </a:solidFill>
                <a:latin typeface="Trebuchet MS"/>
                <a:cs typeface="Trebuchet MS"/>
              </a:rPr>
              <a:t>-</a:t>
            </a:r>
            <a:r>
              <a:rPr sz="2400" b="1" spc="-172" baseline="3472" dirty="0">
                <a:solidFill>
                  <a:srgbClr val="200925"/>
                </a:solidFill>
                <a:latin typeface="Trebuchet MS"/>
                <a:cs typeface="Trebuchet MS"/>
              </a:rPr>
              <a:t>c</a:t>
            </a:r>
            <a:r>
              <a:rPr sz="2400" b="1" spc="22" baseline="3472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2400" b="1" spc="150" baseline="3472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2400" b="1" baseline="3472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2400" b="1" spc="-7" baseline="3472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39284" y="2596895"/>
            <a:ext cx="763905" cy="763905"/>
          </a:xfrm>
          <a:custGeom>
            <a:avLst/>
            <a:gdLst/>
            <a:ahLst/>
            <a:cxnLst/>
            <a:rect l="l" t="t" r="r" b="b"/>
            <a:pathLst>
              <a:path w="763904" h="763904">
                <a:moveTo>
                  <a:pt x="381762" y="0"/>
                </a:moveTo>
                <a:lnTo>
                  <a:pt x="333878" y="2974"/>
                </a:lnTo>
                <a:lnTo>
                  <a:pt x="287769" y="11660"/>
                </a:lnTo>
                <a:lnTo>
                  <a:pt x="243791" y="25699"/>
                </a:lnTo>
                <a:lnTo>
                  <a:pt x="202303" y="44733"/>
                </a:lnTo>
                <a:lnTo>
                  <a:pt x="163662" y="68404"/>
                </a:lnTo>
                <a:lnTo>
                  <a:pt x="128227" y="96355"/>
                </a:lnTo>
                <a:lnTo>
                  <a:pt x="96355" y="128227"/>
                </a:lnTo>
                <a:lnTo>
                  <a:pt x="68404" y="163662"/>
                </a:lnTo>
                <a:lnTo>
                  <a:pt x="44733" y="202303"/>
                </a:lnTo>
                <a:lnTo>
                  <a:pt x="25699" y="243791"/>
                </a:lnTo>
                <a:lnTo>
                  <a:pt x="11660" y="287769"/>
                </a:lnTo>
                <a:lnTo>
                  <a:pt x="2974" y="333878"/>
                </a:lnTo>
                <a:lnTo>
                  <a:pt x="0" y="381762"/>
                </a:lnTo>
                <a:lnTo>
                  <a:pt x="2974" y="429645"/>
                </a:lnTo>
                <a:lnTo>
                  <a:pt x="11660" y="475754"/>
                </a:lnTo>
                <a:lnTo>
                  <a:pt x="25699" y="519732"/>
                </a:lnTo>
                <a:lnTo>
                  <a:pt x="44733" y="561220"/>
                </a:lnTo>
                <a:lnTo>
                  <a:pt x="68404" y="599861"/>
                </a:lnTo>
                <a:lnTo>
                  <a:pt x="96355" y="635296"/>
                </a:lnTo>
                <a:lnTo>
                  <a:pt x="128227" y="667168"/>
                </a:lnTo>
                <a:lnTo>
                  <a:pt x="163662" y="695119"/>
                </a:lnTo>
                <a:lnTo>
                  <a:pt x="202303" y="718790"/>
                </a:lnTo>
                <a:lnTo>
                  <a:pt x="243791" y="737824"/>
                </a:lnTo>
                <a:lnTo>
                  <a:pt x="287769" y="751863"/>
                </a:lnTo>
                <a:lnTo>
                  <a:pt x="333878" y="760549"/>
                </a:lnTo>
                <a:lnTo>
                  <a:pt x="381762" y="763524"/>
                </a:lnTo>
                <a:lnTo>
                  <a:pt x="429645" y="760549"/>
                </a:lnTo>
                <a:lnTo>
                  <a:pt x="475754" y="751863"/>
                </a:lnTo>
                <a:lnTo>
                  <a:pt x="519732" y="737824"/>
                </a:lnTo>
                <a:lnTo>
                  <a:pt x="561220" y="718790"/>
                </a:lnTo>
                <a:lnTo>
                  <a:pt x="599861" y="695119"/>
                </a:lnTo>
                <a:lnTo>
                  <a:pt x="635296" y="667168"/>
                </a:lnTo>
                <a:lnTo>
                  <a:pt x="667168" y="635296"/>
                </a:lnTo>
                <a:lnTo>
                  <a:pt x="695119" y="599861"/>
                </a:lnTo>
                <a:lnTo>
                  <a:pt x="718790" y="561220"/>
                </a:lnTo>
                <a:lnTo>
                  <a:pt x="737824" y="519732"/>
                </a:lnTo>
                <a:lnTo>
                  <a:pt x="751863" y="475754"/>
                </a:lnTo>
                <a:lnTo>
                  <a:pt x="760549" y="429645"/>
                </a:lnTo>
                <a:lnTo>
                  <a:pt x="763524" y="381762"/>
                </a:lnTo>
                <a:lnTo>
                  <a:pt x="760549" y="333878"/>
                </a:lnTo>
                <a:lnTo>
                  <a:pt x="751863" y="287769"/>
                </a:lnTo>
                <a:lnTo>
                  <a:pt x="737824" y="243791"/>
                </a:lnTo>
                <a:lnTo>
                  <a:pt x="718790" y="202303"/>
                </a:lnTo>
                <a:lnTo>
                  <a:pt x="695119" y="163662"/>
                </a:lnTo>
                <a:lnTo>
                  <a:pt x="667168" y="128227"/>
                </a:lnTo>
                <a:lnTo>
                  <a:pt x="635296" y="96355"/>
                </a:lnTo>
                <a:lnTo>
                  <a:pt x="599861" y="68404"/>
                </a:lnTo>
                <a:lnTo>
                  <a:pt x="561220" y="44733"/>
                </a:lnTo>
                <a:lnTo>
                  <a:pt x="519732" y="25699"/>
                </a:lnTo>
                <a:lnTo>
                  <a:pt x="475754" y="11660"/>
                </a:lnTo>
                <a:lnTo>
                  <a:pt x="429645" y="2974"/>
                </a:lnTo>
                <a:lnTo>
                  <a:pt x="381762" y="0"/>
                </a:lnTo>
                <a:close/>
              </a:path>
            </a:pathLst>
          </a:custGeom>
          <a:solidFill>
            <a:srgbClr val="FAD6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33847" y="2792984"/>
            <a:ext cx="10083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4069" algn="l"/>
              </a:tabLst>
            </a:pPr>
            <a:r>
              <a:rPr sz="2000" b="1" spc="100" dirty="0">
                <a:solidFill>
                  <a:srgbClr val="C31331"/>
                </a:solidFill>
                <a:latin typeface="Tahoma"/>
                <a:cs typeface="Tahoma"/>
              </a:rPr>
              <a:t>0</a:t>
            </a:r>
            <a:r>
              <a:rPr sz="2000" b="1" spc="95" dirty="0">
                <a:solidFill>
                  <a:srgbClr val="C31331"/>
                </a:solidFill>
                <a:latin typeface="Tahoma"/>
                <a:cs typeface="Tahoma"/>
              </a:rPr>
              <a:t>4</a:t>
            </a:r>
            <a:r>
              <a:rPr sz="2000" b="1" dirty="0">
                <a:solidFill>
                  <a:srgbClr val="C31331"/>
                </a:solidFill>
                <a:latin typeface="Tahoma"/>
                <a:cs typeface="Tahoma"/>
              </a:rPr>
              <a:t>	</a:t>
            </a:r>
            <a:r>
              <a:rPr sz="2400" b="1" spc="7" baseline="3472" dirty="0">
                <a:solidFill>
                  <a:srgbClr val="200925"/>
                </a:solidFill>
                <a:latin typeface="Trebuchet MS"/>
                <a:cs typeface="Trebuchet MS"/>
              </a:rPr>
              <a:t>id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35471" y="1697888"/>
            <a:ext cx="1725930" cy="586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600" b="1" spc="-45" dirty="0">
                <a:solidFill>
                  <a:srgbClr val="200925"/>
                </a:solidFill>
                <a:latin typeface="Trebuchet MS"/>
                <a:cs typeface="Trebuchet MS"/>
              </a:rPr>
              <a:t>Element</a:t>
            </a:r>
            <a:r>
              <a:rPr sz="1600" b="1" spc="-7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-65" dirty="0">
                <a:solidFill>
                  <a:srgbClr val="200925"/>
                </a:solidFill>
                <a:latin typeface="Trebuchet MS"/>
                <a:cs typeface="Trebuchet MS"/>
              </a:rPr>
              <a:t>/</a:t>
            </a:r>
            <a:r>
              <a:rPr sz="1600" b="1" spc="-4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10" dirty="0">
                <a:solidFill>
                  <a:srgbClr val="200925"/>
                </a:solidFill>
                <a:latin typeface="Trebuchet MS"/>
                <a:cs typeface="Trebuchet MS"/>
              </a:rPr>
              <a:t>pseudo- </a:t>
            </a:r>
            <a:r>
              <a:rPr sz="1600" b="1" spc="-46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-45" dirty="0">
                <a:solidFill>
                  <a:srgbClr val="200925"/>
                </a:solidFill>
                <a:latin typeface="Trebuchet MS"/>
                <a:cs typeface="Trebuchet MS"/>
              </a:rPr>
              <a:t>element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39284" y="1638300"/>
            <a:ext cx="763905" cy="763905"/>
          </a:xfrm>
          <a:custGeom>
            <a:avLst/>
            <a:gdLst/>
            <a:ahLst/>
            <a:cxnLst/>
            <a:rect l="l" t="t" r="r" b="b"/>
            <a:pathLst>
              <a:path w="763904" h="763905">
                <a:moveTo>
                  <a:pt x="381762" y="0"/>
                </a:moveTo>
                <a:lnTo>
                  <a:pt x="333878" y="2974"/>
                </a:lnTo>
                <a:lnTo>
                  <a:pt x="287769" y="11660"/>
                </a:lnTo>
                <a:lnTo>
                  <a:pt x="243791" y="25699"/>
                </a:lnTo>
                <a:lnTo>
                  <a:pt x="202303" y="44733"/>
                </a:lnTo>
                <a:lnTo>
                  <a:pt x="163662" y="68404"/>
                </a:lnTo>
                <a:lnTo>
                  <a:pt x="128227" y="96355"/>
                </a:lnTo>
                <a:lnTo>
                  <a:pt x="96355" y="128227"/>
                </a:lnTo>
                <a:lnTo>
                  <a:pt x="68404" y="163662"/>
                </a:lnTo>
                <a:lnTo>
                  <a:pt x="44733" y="202303"/>
                </a:lnTo>
                <a:lnTo>
                  <a:pt x="25699" y="243791"/>
                </a:lnTo>
                <a:lnTo>
                  <a:pt x="11660" y="287769"/>
                </a:lnTo>
                <a:lnTo>
                  <a:pt x="2974" y="333878"/>
                </a:lnTo>
                <a:lnTo>
                  <a:pt x="0" y="381762"/>
                </a:lnTo>
                <a:lnTo>
                  <a:pt x="2974" y="429645"/>
                </a:lnTo>
                <a:lnTo>
                  <a:pt x="11660" y="475754"/>
                </a:lnTo>
                <a:lnTo>
                  <a:pt x="25699" y="519732"/>
                </a:lnTo>
                <a:lnTo>
                  <a:pt x="44733" y="561220"/>
                </a:lnTo>
                <a:lnTo>
                  <a:pt x="68404" y="599861"/>
                </a:lnTo>
                <a:lnTo>
                  <a:pt x="96355" y="635296"/>
                </a:lnTo>
                <a:lnTo>
                  <a:pt x="128227" y="667168"/>
                </a:lnTo>
                <a:lnTo>
                  <a:pt x="163662" y="695119"/>
                </a:lnTo>
                <a:lnTo>
                  <a:pt x="202303" y="718790"/>
                </a:lnTo>
                <a:lnTo>
                  <a:pt x="243791" y="737824"/>
                </a:lnTo>
                <a:lnTo>
                  <a:pt x="287769" y="751863"/>
                </a:lnTo>
                <a:lnTo>
                  <a:pt x="333878" y="760549"/>
                </a:lnTo>
                <a:lnTo>
                  <a:pt x="381762" y="763524"/>
                </a:lnTo>
                <a:lnTo>
                  <a:pt x="429645" y="760549"/>
                </a:lnTo>
                <a:lnTo>
                  <a:pt x="475754" y="751863"/>
                </a:lnTo>
                <a:lnTo>
                  <a:pt x="519732" y="737824"/>
                </a:lnTo>
                <a:lnTo>
                  <a:pt x="561220" y="718790"/>
                </a:lnTo>
                <a:lnTo>
                  <a:pt x="599861" y="695119"/>
                </a:lnTo>
                <a:lnTo>
                  <a:pt x="635296" y="667168"/>
                </a:lnTo>
                <a:lnTo>
                  <a:pt x="667168" y="635296"/>
                </a:lnTo>
                <a:lnTo>
                  <a:pt x="695119" y="599861"/>
                </a:lnTo>
                <a:lnTo>
                  <a:pt x="718790" y="561220"/>
                </a:lnTo>
                <a:lnTo>
                  <a:pt x="737824" y="519732"/>
                </a:lnTo>
                <a:lnTo>
                  <a:pt x="751863" y="475754"/>
                </a:lnTo>
                <a:lnTo>
                  <a:pt x="760549" y="429645"/>
                </a:lnTo>
                <a:lnTo>
                  <a:pt x="763524" y="381762"/>
                </a:lnTo>
                <a:lnTo>
                  <a:pt x="760549" y="333878"/>
                </a:lnTo>
                <a:lnTo>
                  <a:pt x="751863" y="287769"/>
                </a:lnTo>
                <a:lnTo>
                  <a:pt x="737824" y="243791"/>
                </a:lnTo>
                <a:lnTo>
                  <a:pt x="718790" y="202303"/>
                </a:lnTo>
                <a:lnTo>
                  <a:pt x="695119" y="163662"/>
                </a:lnTo>
                <a:lnTo>
                  <a:pt x="667168" y="128227"/>
                </a:lnTo>
                <a:lnTo>
                  <a:pt x="635296" y="96355"/>
                </a:lnTo>
                <a:lnTo>
                  <a:pt x="599861" y="68404"/>
                </a:lnTo>
                <a:lnTo>
                  <a:pt x="561220" y="44733"/>
                </a:lnTo>
                <a:lnTo>
                  <a:pt x="519732" y="25699"/>
                </a:lnTo>
                <a:lnTo>
                  <a:pt x="475754" y="11660"/>
                </a:lnTo>
                <a:lnTo>
                  <a:pt x="429645" y="2974"/>
                </a:lnTo>
                <a:lnTo>
                  <a:pt x="381762" y="0"/>
                </a:lnTo>
                <a:close/>
              </a:path>
            </a:pathLst>
          </a:custGeom>
          <a:solidFill>
            <a:srgbClr val="FAD6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152135" y="1834134"/>
            <a:ext cx="3397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5" dirty="0">
                <a:solidFill>
                  <a:srgbClr val="C31331"/>
                </a:solidFill>
                <a:latin typeface="Tahoma"/>
                <a:cs typeface="Tahoma"/>
              </a:rPr>
              <a:t>0</a:t>
            </a:r>
            <a:r>
              <a:rPr sz="2000" b="1" spc="-120" dirty="0">
                <a:solidFill>
                  <a:srgbClr val="C31331"/>
                </a:solidFill>
                <a:latin typeface="Tahoma"/>
                <a:cs typeface="Tahoma"/>
              </a:rPr>
              <a:t>fi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6300" y="2393060"/>
            <a:ext cx="4455795" cy="1924685"/>
            <a:chOff x="876300" y="2393060"/>
            <a:chExt cx="4455795" cy="1924685"/>
          </a:xfrm>
        </p:grpSpPr>
        <p:sp>
          <p:nvSpPr>
            <p:cNvPr id="13" name="object 13"/>
            <p:cNvSpPr/>
            <p:nvPr/>
          </p:nvSpPr>
          <p:spPr>
            <a:xfrm>
              <a:off x="1259586" y="2402585"/>
              <a:ext cx="4063365" cy="194310"/>
            </a:xfrm>
            <a:custGeom>
              <a:avLst/>
              <a:gdLst/>
              <a:ahLst/>
              <a:cxnLst/>
              <a:rect l="l" t="t" r="r" b="b"/>
              <a:pathLst>
                <a:path w="4063365" h="194310">
                  <a:moveTo>
                    <a:pt x="0" y="0"/>
                  </a:moveTo>
                  <a:lnTo>
                    <a:pt x="0" y="194056"/>
                  </a:lnTo>
                </a:path>
                <a:path w="4063365" h="194310">
                  <a:moveTo>
                    <a:pt x="4062984" y="0"/>
                  </a:moveTo>
                  <a:lnTo>
                    <a:pt x="4062984" y="194056"/>
                  </a:lnTo>
                </a:path>
              </a:pathLst>
            </a:custGeom>
            <a:ln w="19050">
              <a:solidFill>
                <a:srgbClr val="EA3553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6300" y="3552443"/>
              <a:ext cx="765175" cy="765175"/>
            </a:xfrm>
            <a:custGeom>
              <a:avLst/>
              <a:gdLst/>
              <a:ahLst/>
              <a:cxnLst/>
              <a:rect l="l" t="t" r="r" b="b"/>
              <a:pathLst>
                <a:path w="765175" h="765175">
                  <a:moveTo>
                    <a:pt x="382524" y="0"/>
                  </a:moveTo>
                  <a:lnTo>
                    <a:pt x="334540" y="2981"/>
                  </a:lnTo>
                  <a:lnTo>
                    <a:pt x="288335" y="11686"/>
                  </a:lnTo>
                  <a:lnTo>
                    <a:pt x="244268" y="25755"/>
                  </a:lnTo>
                  <a:lnTo>
                    <a:pt x="202696" y="44830"/>
                  </a:lnTo>
                  <a:lnTo>
                    <a:pt x="163978" y="68552"/>
                  </a:lnTo>
                  <a:lnTo>
                    <a:pt x="128473" y="96561"/>
                  </a:lnTo>
                  <a:lnTo>
                    <a:pt x="96539" y="128499"/>
                  </a:lnTo>
                  <a:lnTo>
                    <a:pt x="68534" y="164006"/>
                  </a:lnTo>
                  <a:lnTo>
                    <a:pt x="44818" y="202724"/>
                  </a:lnTo>
                  <a:lnTo>
                    <a:pt x="25747" y="244294"/>
                  </a:lnTo>
                  <a:lnTo>
                    <a:pt x="11682" y="288356"/>
                  </a:lnTo>
                  <a:lnTo>
                    <a:pt x="2980" y="334553"/>
                  </a:lnTo>
                  <a:lnTo>
                    <a:pt x="0" y="382523"/>
                  </a:lnTo>
                  <a:lnTo>
                    <a:pt x="2980" y="430507"/>
                  </a:lnTo>
                  <a:lnTo>
                    <a:pt x="11682" y="476712"/>
                  </a:lnTo>
                  <a:lnTo>
                    <a:pt x="25747" y="520779"/>
                  </a:lnTo>
                  <a:lnTo>
                    <a:pt x="44818" y="562351"/>
                  </a:lnTo>
                  <a:lnTo>
                    <a:pt x="68534" y="601069"/>
                  </a:lnTo>
                  <a:lnTo>
                    <a:pt x="96539" y="636574"/>
                  </a:lnTo>
                  <a:lnTo>
                    <a:pt x="128473" y="668508"/>
                  </a:lnTo>
                  <a:lnTo>
                    <a:pt x="163978" y="696513"/>
                  </a:lnTo>
                  <a:lnTo>
                    <a:pt x="202696" y="720229"/>
                  </a:lnTo>
                  <a:lnTo>
                    <a:pt x="244268" y="739300"/>
                  </a:lnTo>
                  <a:lnTo>
                    <a:pt x="288335" y="753365"/>
                  </a:lnTo>
                  <a:lnTo>
                    <a:pt x="334540" y="762067"/>
                  </a:lnTo>
                  <a:lnTo>
                    <a:pt x="382524" y="765047"/>
                  </a:lnTo>
                  <a:lnTo>
                    <a:pt x="430494" y="762067"/>
                  </a:lnTo>
                  <a:lnTo>
                    <a:pt x="476691" y="753365"/>
                  </a:lnTo>
                  <a:lnTo>
                    <a:pt x="520753" y="739300"/>
                  </a:lnTo>
                  <a:lnTo>
                    <a:pt x="562323" y="720229"/>
                  </a:lnTo>
                  <a:lnTo>
                    <a:pt x="601041" y="696513"/>
                  </a:lnTo>
                  <a:lnTo>
                    <a:pt x="636548" y="668508"/>
                  </a:lnTo>
                  <a:lnTo>
                    <a:pt x="668486" y="636574"/>
                  </a:lnTo>
                  <a:lnTo>
                    <a:pt x="696495" y="601069"/>
                  </a:lnTo>
                  <a:lnTo>
                    <a:pt x="720217" y="562351"/>
                  </a:lnTo>
                  <a:lnTo>
                    <a:pt x="739292" y="520779"/>
                  </a:lnTo>
                  <a:lnTo>
                    <a:pt x="753361" y="476712"/>
                  </a:lnTo>
                  <a:lnTo>
                    <a:pt x="762066" y="430507"/>
                  </a:lnTo>
                  <a:lnTo>
                    <a:pt x="765048" y="382523"/>
                  </a:lnTo>
                  <a:lnTo>
                    <a:pt x="762066" y="334553"/>
                  </a:lnTo>
                  <a:lnTo>
                    <a:pt x="753361" y="288356"/>
                  </a:lnTo>
                  <a:lnTo>
                    <a:pt x="739292" y="244294"/>
                  </a:lnTo>
                  <a:lnTo>
                    <a:pt x="720217" y="202724"/>
                  </a:lnTo>
                  <a:lnTo>
                    <a:pt x="696495" y="164006"/>
                  </a:lnTo>
                  <a:lnTo>
                    <a:pt x="668486" y="128499"/>
                  </a:lnTo>
                  <a:lnTo>
                    <a:pt x="636548" y="96561"/>
                  </a:lnTo>
                  <a:lnTo>
                    <a:pt x="601041" y="68552"/>
                  </a:lnTo>
                  <a:lnTo>
                    <a:pt x="562323" y="44830"/>
                  </a:lnTo>
                  <a:lnTo>
                    <a:pt x="520753" y="25755"/>
                  </a:lnTo>
                  <a:lnTo>
                    <a:pt x="476691" y="11686"/>
                  </a:lnTo>
                  <a:lnTo>
                    <a:pt x="430494" y="2981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AD6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872233" y="1877059"/>
            <a:ext cx="19094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30" dirty="0">
                <a:solidFill>
                  <a:srgbClr val="200925"/>
                </a:solidFill>
                <a:latin typeface="Trebuchet MS"/>
                <a:cs typeface="Trebuchet MS"/>
              </a:rPr>
              <a:t>*</a:t>
            </a:r>
            <a:r>
              <a:rPr sz="1600" b="1" spc="-9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10" dirty="0">
                <a:solidFill>
                  <a:srgbClr val="200925"/>
                </a:solidFill>
                <a:latin typeface="Trebuchet MS"/>
                <a:cs typeface="Trebuchet MS"/>
              </a:rPr>
              <a:t>(</a:t>
            </a:r>
            <a:r>
              <a:rPr sz="1600" b="1" spc="-90" dirty="0">
                <a:solidFill>
                  <a:srgbClr val="200925"/>
                </a:solidFill>
                <a:latin typeface="Trebuchet MS"/>
                <a:cs typeface="Trebuchet MS"/>
              </a:rPr>
              <a:t>u</a:t>
            </a:r>
            <a:r>
              <a:rPr sz="1600" b="1" spc="-60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600" b="1" spc="-10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600" b="1" spc="75" dirty="0">
                <a:solidFill>
                  <a:srgbClr val="200925"/>
                </a:solidFill>
                <a:latin typeface="Trebuchet MS"/>
                <a:cs typeface="Trebuchet MS"/>
              </a:rPr>
              <a:t>v</a:t>
            </a:r>
            <a:r>
              <a:rPr sz="1600" b="1" spc="-85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600" b="1" spc="-30" dirty="0">
                <a:solidFill>
                  <a:srgbClr val="200925"/>
                </a:solidFill>
                <a:latin typeface="Trebuchet MS"/>
                <a:cs typeface="Trebuchet MS"/>
              </a:rPr>
              <a:t>r</a:t>
            </a:r>
            <a:r>
              <a:rPr sz="1600" b="1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600" b="1" spc="100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600" b="1" spc="-170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600" b="1" spc="2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600" b="1" spc="-135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600" b="1" spc="5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600" b="1" spc="-45" dirty="0">
                <a:solidFill>
                  <a:srgbClr val="200925"/>
                </a:solidFill>
                <a:latin typeface="Trebuchet MS"/>
                <a:cs typeface="Trebuchet MS"/>
              </a:rPr>
              <a:t>ec</a:t>
            </a:r>
            <a:r>
              <a:rPr sz="1600" b="1" spc="-15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600" b="1" spc="-25" dirty="0">
                <a:solidFill>
                  <a:srgbClr val="200925"/>
                </a:solidFill>
                <a:latin typeface="Trebuchet MS"/>
                <a:cs typeface="Trebuchet MS"/>
              </a:rPr>
              <a:t>o</a:t>
            </a:r>
            <a:r>
              <a:rPr sz="1600" b="1" spc="-80" dirty="0">
                <a:solidFill>
                  <a:srgbClr val="200925"/>
                </a:solidFill>
                <a:latin typeface="Trebuchet MS"/>
                <a:cs typeface="Trebuchet MS"/>
              </a:rPr>
              <a:t>r</a:t>
            </a:r>
            <a:r>
              <a:rPr sz="1600" b="1" spc="-75" dirty="0">
                <a:solidFill>
                  <a:srgbClr val="200925"/>
                </a:solidFill>
                <a:latin typeface="Trebuchet MS"/>
                <a:cs typeface="Trebuchet MS"/>
              </a:rPr>
              <a:t>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72233" y="3790594"/>
            <a:ext cx="10058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600" b="1" spc="-60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600" b="1" spc="-95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600" b="1" spc="-10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600" b="1" spc="-60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600" b="1" spc="-30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600" b="1" spc="-8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600" b="1" spc="-65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600" b="1" spc="55" dirty="0">
                <a:solidFill>
                  <a:srgbClr val="200925"/>
                </a:solidFill>
                <a:latin typeface="Trebuchet MS"/>
                <a:cs typeface="Trebuchet MS"/>
              </a:rPr>
              <a:t>y</a:t>
            </a:r>
            <a:r>
              <a:rPr sz="1600" b="1" spc="-95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600" b="1" spc="-30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6655" y="3749446"/>
            <a:ext cx="3632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0" dirty="0">
                <a:solidFill>
                  <a:srgbClr val="C31331"/>
                </a:solidFill>
                <a:latin typeface="Tahoma"/>
                <a:cs typeface="Tahoma"/>
              </a:rPr>
              <a:t>05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250061" y="3350133"/>
            <a:ext cx="4453255" cy="967740"/>
            <a:chOff x="1250061" y="3350133"/>
            <a:chExt cx="4453255" cy="967740"/>
          </a:xfrm>
        </p:grpSpPr>
        <p:sp>
          <p:nvSpPr>
            <p:cNvPr id="19" name="object 19"/>
            <p:cNvSpPr/>
            <p:nvPr/>
          </p:nvSpPr>
          <p:spPr>
            <a:xfrm>
              <a:off x="1259586" y="3359658"/>
              <a:ext cx="0" cy="194310"/>
            </a:xfrm>
            <a:custGeom>
              <a:avLst/>
              <a:gdLst/>
              <a:ahLst/>
              <a:cxnLst/>
              <a:rect l="l" t="t" r="r" b="b"/>
              <a:pathLst>
                <a:path h="194310">
                  <a:moveTo>
                    <a:pt x="0" y="0"/>
                  </a:moveTo>
                  <a:lnTo>
                    <a:pt x="0" y="194056"/>
                  </a:lnTo>
                </a:path>
              </a:pathLst>
            </a:custGeom>
            <a:ln w="19050">
              <a:solidFill>
                <a:srgbClr val="EA3553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39283" y="3552444"/>
              <a:ext cx="763905" cy="765175"/>
            </a:xfrm>
            <a:custGeom>
              <a:avLst/>
              <a:gdLst/>
              <a:ahLst/>
              <a:cxnLst/>
              <a:rect l="l" t="t" r="r" b="b"/>
              <a:pathLst>
                <a:path w="763904" h="765175">
                  <a:moveTo>
                    <a:pt x="381762" y="0"/>
                  </a:moveTo>
                  <a:lnTo>
                    <a:pt x="333878" y="2981"/>
                  </a:lnTo>
                  <a:lnTo>
                    <a:pt x="287769" y="11686"/>
                  </a:lnTo>
                  <a:lnTo>
                    <a:pt x="243791" y="25755"/>
                  </a:lnTo>
                  <a:lnTo>
                    <a:pt x="202303" y="44830"/>
                  </a:lnTo>
                  <a:lnTo>
                    <a:pt x="163662" y="68552"/>
                  </a:lnTo>
                  <a:lnTo>
                    <a:pt x="128227" y="96561"/>
                  </a:lnTo>
                  <a:lnTo>
                    <a:pt x="96355" y="128499"/>
                  </a:lnTo>
                  <a:lnTo>
                    <a:pt x="68404" y="164006"/>
                  </a:lnTo>
                  <a:lnTo>
                    <a:pt x="44733" y="202724"/>
                  </a:lnTo>
                  <a:lnTo>
                    <a:pt x="25699" y="244294"/>
                  </a:lnTo>
                  <a:lnTo>
                    <a:pt x="11660" y="288356"/>
                  </a:lnTo>
                  <a:lnTo>
                    <a:pt x="2974" y="334553"/>
                  </a:lnTo>
                  <a:lnTo>
                    <a:pt x="0" y="382523"/>
                  </a:lnTo>
                  <a:lnTo>
                    <a:pt x="2974" y="430507"/>
                  </a:lnTo>
                  <a:lnTo>
                    <a:pt x="11660" y="476712"/>
                  </a:lnTo>
                  <a:lnTo>
                    <a:pt x="25699" y="520779"/>
                  </a:lnTo>
                  <a:lnTo>
                    <a:pt x="44733" y="562351"/>
                  </a:lnTo>
                  <a:lnTo>
                    <a:pt x="68404" y="601069"/>
                  </a:lnTo>
                  <a:lnTo>
                    <a:pt x="96355" y="636574"/>
                  </a:lnTo>
                  <a:lnTo>
                    <a:pt x="128227" y="668508"/>
                  </a:lnTo>
                  <a:lnTo>
                    <a:pt x="163662" y="696513"/>
                  </a:lnTo>
                  <a:lnTo>
                    <a:pt x="202303" y="720229"/>
                  </a:lnTo>
                  <a:lnTo>
                    <a:pt x="243791" y="739300"/>
                  </a:lnTo>
                  <a:lnTo>
                    <a:pt x="287769" y="753365"/>
                  </a:lnTo>
                  <a:lnTo>
                    <a:pt x="333878" y="762067"/>
                  </a:lnTo>
                  <a:lnTo>
                    <a:pt x="381762" y="765047"/>
                  </a:lnTo>
                  <a:lnTo>
                    <a:pt x="429645" y="762067"/>
                  </a:lnTo>
                  <a:lnTo>
                    <a:pt x="475754" y="753365"/>
                  </a:lnTo>
                  <a:lnTo>
                    <a:pt x="519732" y="739300"/>
                  </a:lnTo>
                  <a:lnTo>
                    <a:pt x="561220" y="720229"/>
                  </a:lnTo>
                  <a:lnTo>
                    <a:pt x="599861" y="696513"/>
                  </a:lnTo>
                  <a:lnTo>
                    <a:pt x="635296" y="668508"/>
                  </a:lnTo>
                  <a:lnTo>
                    <a:pt x="667168" y="636574"/>
                  </a:lnTo>
                  <a:lnTo>
                    <a:pt x="695119" y="601069"/>
                  </a:lnTo>
                  <a:lnTo>
                    <a:pt x="718790" y="562351"/>
                  </a:lnTo>
                  <a:lnTo>
                    <a:pt x="737824" y="520779"/>
                  </a:lnTo>
                  <a:lnTo>
                    <a:pt x="751863" y="476712"/>
                  </a:lnTo>
                  <a:lnTo>
                    <a:pt x="760549" y="430507"/>
                  </a:lnTo>
                  <a:lnTo>
                    <a:pt x="763524" y="382523"/>
                  </a:lnTo>
                  <a:lnTo>
                    <a:pt x="760549" y="334553"/>
                  </a:lnTo>
                  <a:lnTo>
                    <a:pt x="751863" y="288356"/>
                  </a:lnTo>
                  <a:lnTo>
                    <a:pt x="737824" y="244294"/>
                  </a:lnTo>
                  <a:lnTo>
                    <a:pt x="718790" y="202724"/>
                  </a:lnTo>
                  <a:lnTo>
                    <a:pt x="695119" y="164006"/>
                  </a:lnTo>
                  <a:lnTo>
                    <a:pt x="667168" y="128499"/>
                  </a:lnTo>
                  <a:lnTo>
                    <a:pt x="635296" y="96561"/>
                  </a:lnTo>
                  <a:lnTo>
                    <a:pt x="599861" y="68552"/>
                  </a:lnTo>
                  <a:lnTo>
                    <a:pt x="561220" y="44830"/>
                  </a:lnTo>
                  <a:lnTo>
                    <a:pt x="519732" y="25755"/>
                  </a:lnTo>
                  <a:lnTo>
                    <a:pt x="475754" y="11686"/>
                  </a:lnTo>
                  <a:lnTo>
                    <a:pt x="429645" y="2981"/>
                  </a:lnTo>
                  <a:lnTo>
                    <a:pt x="381762" y="0"/>
                  </a:lnTo>
                  <a:close/>
                </a:path>
              </a:pathLst>
            </a:custGeom>
            <a:solidFill>
              <a:srgbClr val="FAD6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935471" y="3790594"/>
            <a:ext cx="99186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35" dirty="0">
                <a:solidFill>
                  <a:srgbClr val="200925"/>
                </a:solidFill>
                <a:latin typeface="Trebuchet MS"/>
                <a:cs typeface="Trebuchet MS"/>
              </a:rPr>
              <a:t>!</a:t>
            </a:r>
            <a:r>
              <a:rPr sz="1600" b="1" spc="-10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600" b="1" spc="40" dirty="0">
                <a:solidFill>
                  <a:srgbClr val="200925"/>
                </a:solidFill>
                <a:latin typeface="Trebuchet MS"/>
                <a:cs typeface="Trebuchet MS"/>
              </a:rPr>
              <a:t>m</a:t>
            </a:r>
            <a:r>
              <a:rPr sz="1600" b="1" spc="45" dirty="0">
                <a:solidFill>
                  <a:srgbClr val="200925"/>
                </a:solidFill>
                <a:latin typeface="Trebuchet MS"/>
                <a:cs typeface="Trebuchet MS"/>
              </a:rPr>
              <a:t>p</a:t>
            </a:r>
            <a:r>
              <a:rPr sz="1600" b="1" spc="-25" dirty="0">
                <a:solidFill>
                  <a:srgbClr val="200925"/>
                </a:solidFill>
                <a:latin typeface="Trebuchet MS"/>
                <a:cs typeface="Trebuchet MS"/>
              </a:rPr>
              <a:t>o</a:t>
            </a:r>
            <a:r>
              <a:rPr sz="1600" b="1" spc="-80" dirty="0">
                <a:solidFill>
                  <a:srgbClr val="200925"/>
                </a:solidFill>
                <a:latin typeface="Trebuchet MS"/>
                <a:cs typeface="Trebuchet MS"/>
              </a:rPr>
              <a:t>r</a:t>
            </a:r>
            <a:r>
              <a:rPr sz="1600" b="1" spc="-65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600" b="1" spc="105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600" b="1" spc="-60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600" b="1" spc="-85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42991" y="3749446"/>
            <a:ext cx="3568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25" dirty="0">
                <a:solidFill>
                  <a:srgbClr val="C31331"/>
                </a:solidFill>
                <a:latin typeface="Tahoma"/>
                <a:cs typeface="Tahoma"/>
              </a:rPr>
              <a:t>06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7056" y="3359658"/>
            <a:ext cx="5265420" cy="1738630"/>
            <a:chOff x="67056" y="3359658"/>
            <a:chExt cx="5265420" cy="1738630"/>
          </a:xfrm>
        </p:grpSpPr>
        <p:sp>
          <p:nvSpPr>
            <p:cNvPr id="24" name="object 24"/>
            <p:cNvSpPr/>
            <p:nvPr/>
          </p:nvSpPr>
          <p:spPr>
            <a:xfrm>
              <a:off x="5322570" y="3359658"/>
              <a:ext cx="0" cy="194310"/>
            </a:xfrm>
            <a:custGeom>
              <a:avLst/>
              <a:gdLst/>
              <a:ahLst/>
              <a:cxnLst/>
              <a:rect l="l" t="t" r="r" b="b"/>
              <a:pathLst>
                <a:path h="194310">
                  <a:moveTo>
                    <a:pt x="0" y="0"/>
                  </a:moveTo>
                  <a:lnTo>
                    <a:pt x="0" y="194056"/>
                  </a:lnTo>
                </a:path>
              </a:pathLst>
            </a:custGeom>
            <a:ln w="19050">
              <a:solidFill>
                <a:srgbClr val="EA3553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98080" y="4123944"/>
            <a:ext cx="1289685" cy="685800"/>
          </a:xfrm>
          <a:custGeom>
            <a:avLst/>
            <a:gdLst/>
            <a:ahLst/>
            <a:cxnLst/>
            <a:rect l="l" t="t" r="r" b="b"/>
            <a:pathLst>
              <a:path w="1289684" h="685800">
                <a:moveTo>
                  <a:pt x="1213612" y="0"/>
                </a:moveTo>
                <a:lnTo>
                  <a:pt x="1174026" y="544"/>
                </a:lnTo>
                <a:lnTo>
                  <a:pt x="1133915" y="2208"/>
                </a:lnTo>
                <a:lnTo>
                  <a:pt x="1093329" y="5036"/>
                </a:lnTo>
                <a:lnTo>
                  <a:pt x="1052318" y="9073"/>
                </a:lnTo>
                <a:lnTo>
                  <a:pt x="1010931" y="14364"/>
                </a:lnTo>
                <a:lnTo>
                  <a:pt x="969219" y="20955"/>
                </a:lnTo>
                <a:lnTo>
                  <a:pt x="927230" y="28889"/>
                </a:lnTo>
                <a:lnTo>
                  <a:pt x="885016" y="38213"/>
                </a:lnTo>
                <a:lnTo>
                  <a:pt x="842626" y="48970"/>
                </a:lnTo>
                <a:lnTo>
                  <a:pt x="800109" y="61206"/>
                </a:lnTo>
                <a:lnTo>
                  <a:pt x="757516" y="74967"/>
                </a:lnTo>
                <a:lnTo>
                  <a:pt x="714896" y="90296"/>
                </a:lnTo>
                <a:lnTo>
                  <a:pt x="672299" y="107239"/>
                </a:lnTo>
                <a:lnTo>
                  <a:pt x="629775" y="125841"/>
                </a:lnTo>
                <a:lnTo>
                  <a:pt x="587375" y="146146"/>
                </a:lnTo>
                <a:lnTo>
                  <a:pt x="545146" y="168201"/>
                </a:lnTo>
                <a:lnTo>
                  <a:pt x="503141" y="192049"/>
                </a:lnTo>
                <a:lnTo>
                  <a:pt x="461408" y="217736"/>
                </a:lnTo>
                <a:lnTo>
                  <a:pt x="419997" y="245306"/>
                </a:lnTo>
                <a:lnTo>
                  <a:pt x="378958" y="274805"/>
                </a:lnTo>
                <a:lnTo>
                  <a:pt x="338341" y="306278"/>
                </a:lnTo>
                <a:lnTo>
                  <a:pt x="298196" y="339769"/>
                </a:lnTo>
                <a:lnTo>
                  <a:pt x="258573" y="375323"/>
                </a:lnTo>
                <a:lnTo>
                  <a:pt x="219521" y="412986"/>
                </a:lnTo>
                <a:lnTo>
                  <a:pt x="181090" y="452803"/>
                </a:lnTo>
                <a:lnTo>
                  <a:pt x="143330" y="494818"/>
                </a:lnTo>
                <a:lnTo>
                  <a:pt x="106291" y="539076"/>
                </a:lnTo>
                <a:lnTo>
                  <a:pt x="70023" y="585623"/>
                </a:lnTo>
                <a:lnTo>
                  <a:pt x="34576" y="634503"/>
                </a:lnTo>
                <a:lnTo>
                  <a:pt x="0" y="685761"/>
                </a:lnTo>
                <a:lnTo>
                  <a:pt x="1193292" y="685761"/>
                </a:lnTo>
                <a:lnTo>
                  <a:pt x="1230689" y="678216"/>
                </a:lnTo>
                <a:lnTo>
                  <a:pt x="1261205" y="657637"/>
                </a:lnTo>
                <a:lnTo>
                  <a:pt x="1281767" y="627115"/>
                </a:lnTo>
                <a:lnTo>
                  <a:pt x="1289303" y="589737"/>
                </a:lnTo>
                <a:lnTo>
                  <a:pt x="1289303" y="2006"/>
                </a:lnTo>
                <a:lnTo>
                  <a:pt x="1270636" y="1135"/>
                </a:lnTo>
                <a:lnTo>
                  <a:pt x="1232779" y="127"/>
                </a:lnTo>
                <a:lnTo>
                  <a:pt x="1213612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105" y="559804"/>
            <a:ext cx="6459220" cy="233108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300" dirty="0">
                <a:solidFill>
                  <a:srgbClr val="200925"/>
                </a:solidFill>
              </a:rPr>
              <a:t>T</a:t>
            </a:r>
            <a:r>
              <a:rPr sz="3300" spc="130" dirty="0">
                <a:solidFill>
                  <a:srgbClr val="200925"/>
                </a:solidFill>
              </a:rPr>
              <a:t>he</a:t>
            </a:r>
            <a:r>
              <a:rPr sz="3300" spc="-395" dirty="0">
                <a:solidFill>
                  <a:srgbClr val="200925"/>
                </a:solidFill>
              </a:rPr>
              <a:t> </a:t>
            </a:r>
            <a:r>
              <a:rPr sz="3300" spc="55" dirty="0">
                <a:solidFill>
                  <a:srgbClr val="C31331"/>
                </a:solidFill>
              </a:rPr>
              <a:t>Lev</a:t>
            </a:r>
            <a:r>
              <a:rPr sz="3300" spc="50" dirty="0">
                <a:solidFill>
                  <a:srgbClr val="C31331"/>
                </a:solidFill>
              </a:rPr>
              <a:t>e</a:t>
            </a:r>
            <a:r>
              <a:rPr sz="3300" spc="65" dirty="0">
                <a:solidFill>
                  <a:srgbClr val="C31331"/>
                </a:solidFill>
              </a:rPr>
              <a:t>l</a:t>
            </a:r>
            <a:r>
              <a:rPr sz="3300" spc="-390" dirty="0">
                <a:solidFill>
                  <a:srgbClr val="C31331"/>
                </a:solidFill>
              </a:rPr>
              <a:t> </a:t>
            </a:r>
            <a:r>
              <a:rPr sz="3300" spc="40" dirty="0">
                <a:solidFill>
                  <a:srgbClr val="200925"/>
                </a:solidFill>
              </a:rPr>
              <a:t>o</a:t>
            </a:r>
            <a:r>
              <a:rPr sz="3300" spc="25" dirty="0">
                <a:solidFill>
                  <a:srgbClr val="200925"/>
                </a:solidFill>
              </a:rPr>
              <a:t>f</a:t>
            </a:r>
            <a:r>
              <a:rPr sz="3300" spc="-405" dirty="0">
                <a:solidFill>
                  <a:srgbClr val="200925"/>
                </a:solidFill>
              </a:rPr>
              <a:t> </a:t>
            </a:r>
            <a:r>
              <a:rPr sz="3300" spc="5" dirty="0">
                <a:solidFill>
                  <a:srgbClr val="C31331"/>
                </a:solidFill>
              </a:rPr>
              <a:t>SPE</a:t>
            </a:r>
            <a:r>
              <a:rPr sz="3300" dirty="0">
                <a:solidFill>
                  <a:srgbClr val="C31331"/>
                </a:solidFill>
              </a:rPr>
              <a:t>C</a:t>
            </a:r>
            <a:r>
              <a:rPr sz="3300" spc="-160" dirty="0">
                <a:solidFill>
                  <a:srgbClr val="C31331"/>
                </a:solidFill>
              </a:rPr>
              <a:t>IFICITY</a:t>
            </a:r>
            <a:r>
              <a:rPr sz="3300" spc="-385" dirty="0">
                <a:solidFill>
                  <a:srgbClr val="C31331"/>
                </a:solidFill>
              </a:rPr>
              <a:t> </a:t>
            </a:r>
            <a:r>
              <a:rPr sz="3300" spc="475" dirty="0">
                <a:solidFill>
                  <a:srgbClr val="C31331"/>
                </a:solidFill>
              </a:rPr>
              <a:t>-</a:t>
            </a:r>
            <a:r>
              <a:rPr sz="3300" spc="-409" dirty="0">
                <a:solidFill>
                  <a:srgbClr val="C31331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  <a:p>
            <a:pPr marL="797560" algn="ctr">
              <a:lnSpc>
                <a:spcPct val="100000"/>
              </a:lnSpc>
              <a:spcBef>
                <a:spcPts val="1650"/>
              </a:spcBef>
            </a:pPr>
            <a:r>
              <a:rPr sz="10000" b="0" spc="-500" dirty="0">
                <a:solidFill>
                  <a:srgbClr val="200925"/>
                </a:solidFill>
                <a:latin typeface="Lucida Sans Unicode"/>
                <a:cs typeface="Lucida Sans Unicode"/>
              </a:rPr>
              <a:t>0.0.0.0.0</a:t>
            </a:r>
            <a:endParaRPr sz="100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39640" y="2704581"/>
            <a:ext cx="3589020" cy="1579880"/>
            <a:chOff x="4739640" y="2704581"/>
            <a:chExt cx="3589020" cy="1579880"/>
          </a:xfrm>
        </p:grpSpPr>
        <p:sp>
          <p:nvSpPr>
            <p:cNvPr id="5" name="object 5"/>
            <p:cNvSpPr/>
            <p:nvPr/>
          </p:nvSpPr>
          <p:spPr>
            <a:xfrm>
              <a:off x="8074152" y="4034053"/>
              <a:ext cx="254635" cy="250190"/>
            </a:xfrm>
            <a:custGeom>
              <a:avLst/>
              <a:gdLst/>
              <a:ahLst/>
              <a:cxnLst/>
              <a:rect l="l" t="t" r="r" b="b"/>
              <a:pathLst>
                <a:path w="254634" h="250189">
                  <a:moveTo>
                    <a:pt x="105558" y="173710"/>
                  </a:moveTo>
                  <a:lnTo>
                    <a:pt x="50800" y="173710"/>
                  </a:lnTo>
                  <a:lnTo>
                    <a:pt x="55245" y="180949"/>
                  </a:lnTo>
                  <a:lnTo>
                    <a:pt x="60705" y="187452"/>
                  </a:lnTo>
                  <a:lnTo>
                    <a:pt x="66801" y="193078"/>
                  </a:lnTo>
                  <a:lnTo>
                    <a:pt x="51562" y="227482"/>
                  </a:lnTo>
                  <a:lnTo>
                    <a:pt x="101726" y="249885"/>
                  </a:lnTo>
                  <a:lnTo>
                    <a:pt x="116713" y="215950"/>
                  </a:lnTo>
                  <a:lnTo>
                    <a:pt x="138433" y="215950"/>
                  </a:lnTo>
                  <a:lnTo>
                    <a:pt x="142367" y="215265"/>
                  </a:lnTo>
                  <a:lnTo>
                    <a:pt x="203893" y="215265"/>
                  </a:lnTo>
                  <a:lnTo>
                    <a:pt x="190880" y="189750"/>
                  </a:lnTo>
                  <a:lnTo>
                    <a:pt x="196850" y="183832"/>
                  </a:lnTo>
                  <a:lnTo>
                    <a:pt x="200624" y="178803"/>
                  </a:lnTo>
                  <a:lnTo>
                    <a:pt x="127253" y="178803"/>
                  </a:lnTo>
                  <a:lnTo>
                    <a:pt x="107009" y="174692"/>
                  </a:lnTo>
                  <a:lnTo>
                    <a:pt x="105558" y="173710"/>
                  </a:lnTo>
                  <a:close/>
                </a:path>
                <a:path w="254634" h="250189">
                  <a:moveTo>
                    <a:pt x="203893" y="215265"/>
                  </a:moveTo>
                  <a:lnTo>
                    <a:pt x="142367" y="215265"/>
                  </a:lnTo>
                  <a:lnTo>
                    <a:pt x="159257" y="248348"/>
                  </a:lnTo>
                  <a:lnTo>
                    <a:pt x="208025" y="223367"/>
                  </a:lnTo>
                  <a:lnTo>
                    <a:pt x="203893" y="215265"/>
                  </a:lnTo>
                  <a:close/>
                </a:path>
                <a:path w="254634" h="250189">
                  <a:moveTo>
                    <a:pt x="138433" y="215950"/>
                  </a:moveTo>
                  <a:lnTo>
                    <a:pt x="116713" y="215950"/>
                  </a:lnTo>
                  <a:lnTo>
                    <a:pt x="120142" y="216357"/>
                  </a:lnTo>
                  <a:lnTo>
                    <a:pt x="123698" y="216560"/>
                  </a:lnTo>
                  <a:lnTo>
                    <a:pt x="132333" y="216560"/>
                  </a:lnTo>
                  <a:lnTo>
                    <a:pt x="137414" y="216128"/>
                  </a:lnTo>
                  <a:lnTo>
                    <a:pt x="138433" y="215950"/>
                  </a:lnTo>
                  <a:close/>
                </a:path>
                <a:path w="254634" h="250189">
                  <a:moveTo>
                    <a:pt x="42799" y="29197"/>
                  </a:moveTo>
                  <a:lnTo>
                    <a:pt x="10541" y="73672"/>
                  </a:lnTo>
                  <a:lnTo>
                    <a:pt x="42545" y="97015"/>
                  </a:lnTo>
                  <a:lnTo>
                    <a:pt x="40004" y="104393"/>
                  </a:lnTo>
                  <a:lnTo>
                    <a:pt x="38353" y="112191"/>
                  </a:lnTo>
                  <a:lnTo>
                    <a:pt x="37719" y="120319"/>
                  </a:lnTo>
                  <a:lnTo>
                    <a:pt x="0" y="130416"/>
                  </a:lnTo>
                  <a:lnTo>
                    <a:pt x="14224" y="183603"/>
                  </a:lnTo>
                  <a:lnTo>
                    <a:pt x="50800" y="173710"/>
                  </a:lnTo>
                  <a:lnTo>
                    <a:pt x="105558" y="173710"/>
                  </a:lnTo>
                  <a:lnTo>
                    <a:pt x="90455" y="163490"/>
                  </a:lnTo>
                  <a:lnTo>
                    <a:pt x="79283" y="146892"/>
                  </a:lnTo>
                  <a:lnTo>
                    <a:pt x="75183" y="126593"/>
                  </a:lnTo>
                  <a:lnTo>
                    <a:pt x="79283" y="106309"/>
                  </a:lnTo>
                  <a:lnTo>
                    <a:pt x="90455" y="89719"/>
                  </a:lnTo>
                  <a:lnTo>
                    <a:pt x="107009" y="78519"/>
                  </a:lnTo>
                  <a:lnTo>
                    <a:pt x="127253" y="74409"/>
                  </a:lnTo>
                  <a:lnTo>
                    <a:pt x="232696" y="74409"/>
                  </a:lnTo>
                  <a:lnTo>
                    <a:pt x="241046" y="67640"/>
                  </a:lnTo>
                  <a:lnTo>
                    <a:pt x="229288" y="53073"/>
                  </a:lnTo>
                  <a:lnTo>
                    <a:pt x="75565" y="53073"/>
                  </a:lnTo>
                  <a:lnTo>
                    <a:pt x="42799" y="29197"/>
                  </a:lnTo>
                  <a:close/>
                </a:path>
                <a:path w="254634" h="250189">
                  <a:moveTo>
                    <a:pt x="232696" y="74409"/>
                  </a:moveTo>
                  <a:lnTo>
                    <a:pt x="127253" y="74409"/>
                  </a:lnTo>
                  <a:lnTo>
                    <a:pt x="147425" y="78519"/>
                  </a:lnTo>
                  <a:lnTo>
                    <a:pt x="163941" y="89719"/>
                  </a:lnTo>
                  <a:lnTo>
                    <a:pt x="175099" y="106309"/>
                  </a:lnTo>
                  <a:lnTo>
                    <a:pt x="179197" y="126593"/>
                  </a:lnTo>
                  <a:lnTo>
                    <a:pt x="175099" y="146892"/>
                  </a:lnTo>
                  <a:lnTo>
                    <a:pt x="163941" y="163490"/>
                  </a:lnTo>
                  <a:lnTo>
                    <a:pt x="147425" y="174692"/>
                  </a:lnTo>
                  <a:lnTo>
                    <a:pt x="127253" y="178803"/>
                  </a:lnTo>
                  <a:lnTo>
                    <a:pt x="200624" y="178803"/>
                  </a:lnTo>
                  <a:lnTo>
                    <a:pt x="201929" y="177063"/>
                  </a:lnTo>
                  <a:lnTo>
                    <a:pt x="205867" y="169646"/>
                  </a:lnTo>
                  <a:lnTo>
                    <a:pt x="244761" y="169646"/>
                  </a:lnTo>
                  <a:lnTo>
                    <a:pt x="254507" y="123761"/>
                  </a:lnTo>
                  <a:lnTo>
                    <a:pt x="216153" y="115582"/>
                  </a:lnTo>
                  <a:lnTo>
                    <a:pt x="215138" y="107543"/>
                  </a:lnTo>
                  <a:lnTo>
                    <a:pt x="213232" y="99860"/>
                  </a:lnTo>
                  <a:lnTo>
                    <a:pt x="210184" y="92659"/>
                  </a:lnTo>
                  <a:lnTo>
                    <a:pt x="232696" y="74409"/>
                  </a:lnTo>
                  <a:close/>
                </a:path>
                <a:path w="254634" h="250189">
                  <a:moveTo>
                    <a:pt x="244761" y="169646"/>
                  </a:moveTo>
                  <a:lnTo>
                    <a:pt x="205867" y="169646"/>
                  </a:lnTo>
                  <a:lnTo>
                    <a:pt x="243077" y="177571"/>
                  </a:lnTo>
                  <a:lnTo>
                    <a:pt x="244761" y="169646"/>
                  </a:lnTo>
                  <a:close/>
                </a:path>
                <a:path w="254634" h="250189">
                  <a:moveTo>
                    <a:pt x="154558" y="0"/>
                  </a:moveTo>
                  <a:lnTo>
                    <a:pt x="99822" y="0"/>
                  </a:lnTo>
                  <a:lnTo>
                    <a:pt x="99822" y="40944"/>
                  </a:lnTo>
                  <a:lnTo>
                    <a:pt x="93370" y="43300"/>
                  </a:lnTo>
                  <a:lnTo>
                    <a:pt x="87169" y="46123"/>
                  </a:lnTo>
                  <a:lnTo>
                    <a:pt x="81230" y="49388"/>
                  </a:lnTo>
                  <a:lnTo>
                    <a:pt x="75565" y="53073"/>
                  </a:lnTo>
                  <a:lnTo>
                    <a:pt x="229288" y="53073"/>
                  </a:lnTo>
                  <a:lnTo>
                    <a:pt x="227238" y="50533"/>
                  </a:lnTo>
                  <a:lnTo>
                    <a:pt x="175005" y="50533"/>
                  </a:lnTo>
                  <a:lnTo>
                    <a:pt x="168655" y="46532"/>
                  </a:lnTo>
                  <a:lnTo>
                    <a:pt x="161925" y="43294"/>
                  </a:lnTo>
                  <a:lnTo>
                    <a:pt x="154558" y="40944"/>
                  </a:lnTo>
                  <a:lnTo>
                    <a:pt x="154558" y="0"/>
                  </a:lnTo>
                  <a:close/>
                </a:path>
                <a:path w="254634" h="250189">
                  <a:moveTo>
                    <a:pt x="206501" y="24841"/>
                  </a:moveTo>
                  <a:lnTo>
                    <a:pt x="175005" y="50533"/>
                  </a:lnTo>
                  <a:lnTo>
                    <a:pt x="227238" y="50533"/>
                  </a:lnTo>
                  <a:lnTo>
                    <a:pt x="206501" y="24841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5165" y="3793617"/>
              <a:ext cx="142493" cy="14249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412617" y="2704581"/>
              <a:ext cx="221615" cy="481330"/>
            </a:xfrm>
            <a:custGeom>
              <a:avLst/>
              <a:gdLst/>
              <a:ahLst/>
              <a:cxnLst/>
              <a:rect l="l" t="t" r="r" b="b"/>
              <a:pathLst>
                <a:path w="221615" h="481330">
                  <a:moveTo>
                    <a:pt x="6551" y="481004"/>
                  </a:moveTo>
                  <a:lnTo>
                    <a:pt x="112218" y="452975"/>
                  </a:lnTo>
                  <a:lnTo>
                    <a:pt x="130711" y="425718"/>
                  </a:lnTo>
                  <a:lnTo>
                    <a:pt x="125564" y="420311"/>
                  </a:lnTo>
                  <a:lnTo>
                    <a:pt x="52369" y="440124"/>
                  </a:lnTo>
                  <a:lnTo>
                    <a:pt x="98862" y="394565"/>
                  </a:lnTo>
                  <a:lnTo>
                    <a:pt x="136124" y="349201"/>
                  </a:lnTo>
                  <a:lnTo>
                    <a:pt x="165129" y="304728"/>
                  </a:lnTo>
                  <a:lnTo>
                    <a:pt x="186854" y="261840"/>
                  </a:lnTo>
                  <a:lnTo>
                    <a:pt x="202275" y="221235"/>
                  </a:lnTo>
                  <a:lnTo>
                    <a:pt x="212369" y="183607"/>
                  </a:lnTo>
                  <a:lnTo>
                    <a:pt x="221134" y="111398"/>
                  </a:lnTo>
                  <a:lnTo>
                    <a:pt x="220531" y="74788"/>
                  </a:lnTo>
                  <a:lnTo>
                    <a:pt x="216296" y="40049"/>
                  </a:lnTo>
                  <a:lnTo>
                    <a:pt x="206495" y="743"/>
                  </a:lnTo>
                  <a:lnTo>
                    <a:pt x="198246" y="0"/>
                  </a:lnTo>
                  <a:lnTo>
                    <a:pt x="189937" y="5802"/>
                  </a:lnTo>
                  <a:lnTo>
                    <a:pt x="186744" y="58391"/>
                  </a:lnTo>
                  <a:lnTo>
                    <a:pt x="190550" y="90584"/>
                  </a:lnTo>
                  <a:lnTo>
                    <a:pt x="188388" y="159491"/>
                  </a:lnTo>
                  <a:lnTo>
                    <a:pt x="178960" y="207238"/>
                  </a:lnTo>
                  <a:lnTo>
                    <a:pt x="163133" y="253437"/>
                  </a:lnTo>
                  <a:lnTo>
                    <a:pt x="140966" y="298026"/>
                  </a:lnTo>
                  <a:lnTo>
                    <a:pt x="112514" y="340939"/>
                  </a:lnTo>
                  <a:lnTo>
                    <a:pt x="77834" y="382113"/>
                  </a:lnTo>
                  <a:lnTo>
                    <a:pt x="36985" y="421484"/>
                  </a:lnTo>
                  <a:lnTo>
                    <a:pt x="49167" y="350668"/>
                  </a:lnTo>
                  <a:lnTo>
                    <a:pt x="44019" y="345261"/>
                  </a:lnTo>
                  <a:lnTo>
                    <a:pt x="0" y="471874"/>
                  </a:lnTo>
                  <a:lnTo>
                    <a:pt x="233" y="474556"/>
                  </a:lnTo>
                  <a:lnTo>
                    <a:pt x="6551" y="481004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39640" y="3031236"/>
              <a:ext cx="1521460" cy="361315"/>
            </a:xfrm>
            <a:custGeom>
              <a:avLst/>
              <a:gdLst/>
              <a:ahLst/>
              <a:cxnLst/>
              <a:rect l="l" t="t" r="r" b="b"/>
              <a:pathLst>
                <a:path w="1521460" h="361314">
                  <a:moveTo>
                    <a:pt x="1343660" y="0"/>
                  </a:moveTo>
                  <a:lnTo>
                    <a:pt x="177292" y="0"/>
                  </a:lnTo>
                  <a:lnTo>
                    <a:pt x="130160" y="6454"/>
                  </a:lnTo>
                  <a:lnTo>
                    <a:pt x="87808" y="24666"/>
                  </a:lnTo>
                  <a:lnTo>
                    <a:pt x="51927" y="52911"/>
                  </a:lnTo>
                  <a:lnTo>
                    <a:pt x="24205" y="89464"/>
                  </a:lnTo>
                  <a:lnTo>
                    <a:pt x="6332" y="132600"/>
                  </a:lnTo>
                  <a:lnTo>
                    <a:pt x="0" y="180594"/>
                  </a:lnTo>
                  <a:lnTo>
                    <a:pt x="6332" y="228631"/>
                  </a:lnTo>
                  <a:lnTo>
                    <a:pt x="24205" y="271780"/>
                  </a:lnTo>
                  <a:lnTo>
                    <a:pt x="51927" y="308324"/>
                  </a:lnTo>
                  <a:lnTo>
                    <a:pt x="87808" y="336550"/>
                  </a:lnTo>
                  <a:lnTo>
                    <a:pt x="130160" y="354742"/>
                  </a:lnTo>
                  <a:lnTo>
                    <a:pt x="177292" y="361188"/>
                  </a:lnTo>
                  <a:lnTo>
                    <a:pt x="1343660" y="361188"/>
                  </a:lnTo>
                  <a:lnTo>
                    <a:pt x="1390791" y="354742"/>
                  </a:lnTo>
                  <a:lnTo>
                    <a:pt x="1433143" y="336550"/>
                  </a:lnTo>
                  <a:lnTo>
                    <a:pt x="1469024" y="308324"/>
                  </a:lnTo>
                  <a:lnTo>
                    <a:pt x="1496746" y="271780"/>
                  </a:lnTo>
                  <a:lnTo>
                    <a:pt x="1514619" y="228631"/>
                  </a:lnTo>
                  <a:lnTo>
                    <a:pt x="1520952" y="180594"/>
                  </a:lnTo>
                  <a:lnTo>
                    <a:pt x="1514619" y="132600"/>
                  </a:lnTo>
                  <a:lnTo>
                    <a:pt x="1496746" y="89464"/>
                  </a:lnTo>
                  <a:lnTo>
                    <a:pt x="1469024" y="52911"/>
                  </a:lnTo>
                  <a:lnTo>
                    <a:pt x="1433143" y="24666"/>
                  </a:lnTo>
                  <a:lnTo>
                    <a:pt x="1390791" y="6454"/>
                  </a:lnTo>
                  <a:lnTo>
                    <a:pt x="134366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882134" y="3112134"/>
            <a:ext cx="1236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60" dirty="0">
                <a:latin typeface="Microsoft Sans Serif"/>
                <a:cs typeface="Microsoft Sans Serif"/>
              </a:rPr>
              <a:t>*</a:t>
            </a:r>
            <a:r>
              <a:rPr sz="1000" spc="3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(Universal</a:t>
            </a:r>
            <a:r>
              <a:rPr sz="1000" spc="55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Selector)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7056" y="2948939"/>
            <a:ext cx="6265545" cy="2148840"/>
            <a:chOff x="67056" y="2948939"/>
            <a:chExt cx="6265545" cy="2148840"/>
          </a:xfrm>
        </p:grpSpPr>
        <p:sp>
          <p:nvSpPr>
            <p:cNvPr id="11" name="object 11"/>
            <p:cNvSpPr/>
            <p:nvPr/>
          </p:nvSpPr>
          <p:spPr>
            <a:xfrm>
              <a:off x="4668012" y="2948939"/>
              <a:ext cx="1664335" cy="524510"/>
            </a:xfrm>
            <a:custGeom>
              <a:avLst/>
              <a:gdLst/>
              <a:ahLst/>
              <a:cxnLst/>
              <a:rect l="l" t="t" r="r" b="b"/>
              <a:pathLst>
                <a:path w="1664335" h="524510">
                  <a:moveTo>
                    <a:pt x="38100" y="263652"/>
                  </a:moveTo>
                  <a:lnTo>
                    <a:pt x="36601" y="255905"/>
                  </a:lnTo>
                  <a:lnTo>
                    <a:pt x="32524" y="249605"/>
                  </a:lnTo>
                  <a:lnTo>
                    <a:pt x="26466" y="245389"/>
                  </a:lnTo>
                  <a:lnTo>
                    <a:pt x="19050" y="243840"/>
                  </a:lnTo>
                  <a:lnTo>
                    <a:pt x="11620" y="245389"/>
                  </a:lnTo>
                  <a:lnTo>
                    <a:pt x="5562" y="249605"/>
                  </a:lnTo>
                  <a:lnTo>
                    <a:pt x="1485" y="255905"/>
                  </a:lnTo>
                  <a:lnTo>
                    <a:pt x="0" y="263652"/>
                  </a:lnTo>
                  <a:lnTo>
                    <a:pt x="1485" y="271411"/>
                  </a:lnTo>
                  <a:lnTo>
                    <a:pt x="5562" y="277710"/>
                  </a:lnTo>
                  <a:lnTo>
                    <a:pt x="11620" y="281927"/>
                  </a:lnTo>
                  <a:lnTo>
                    <a:pt x="19050" y="283464"/>
                  </a:lnTo>
                  <a:lnTo>
                    <a:pt x="26466" y="281927"/>
                  </a:lnTo>
                  <a:lnTo>
                    <a:pt x="32524" y="277710"/>
                  </a:lnTo>
                  <a:lnTo>
                    <a:pt x="36601" y="271411"/>
                  </a:lnTo>
                  <a:lnTo>
                    <a:pt x="38100" y="263652"/>
                  </a:lnTo>
                  <a:close/>
                </a:path>
                <a:path w="1664335" h="524510">
                  <a:moveTo>
                    <a:pt x="1664208" y="323088"/>
                  </a:moveTo>
                  <a:lnTo>
                    <a:pt x="1626489" y="323088"/>
                  </a:lnTo>
                  <a:lnTo>
                    <a:pt x="1608810" y="368046"/>
                  </a:lnTo>
                  <a:lnTo>
                    <a:pt x="1582483" y="407593"/>
                  </a:lnTo>
                  <a:lnTo>
                    <a:pt x="1548726" y="440499"/>
                  </a:lnTo>
                  <a:lnTo>
                    <a:pt x="1508721" y="465543"/>
                  </a:lnTo>
                  <a:lnTo>
                    <a:pt x="1463675" y="481469"/>
                  </a:lnTo>
                  <a:lnTo>
                    <a:pt x="1414780" y="487045"/>
                  </a:lnTo>
                  <a:lnTo>
                    <a:pt x="249428" y="487045"/>
                  </a:lnTo>
                  <a:lnTo>
                    <a:pt x="200507" y="481469"/>
                  </a:lnTo>
                  <a:lnTo>
                    <a:pt x="155422" y="465543"/>
                  </a:lnTo>
                  <a:lnTo>
                    <a:pt x="115379" y="440512"/>
                  </a:lnTo>
                  <a:lnTo>
                    <a:pt x="81597" y="407593"/>
                  </a:lnTo>
                  <a:lnTo>
                    <a:pt x="55295" y="368046"/>
                  </a:lnTo>
                  <a:lnTo>
                    <a:pt x="37719" y="323088"/>
                  </a:lnTo>
                  <a:lnTo>
                    <a:pt x="0" y="323088"/>
                  </a:lnTo>
                  <a:lnTo>
                    <a:pt x="15900" y="370509"/>
                  </a:lnTo>
                  <a:lnTo>
                    <a:pt x="39992" y="413346"/>
                  </a:lnTo>
                  <a:lnTo>
                    <a:pt x="71310" y="450634"/>
                  </a:lnTo>
                  <a:lnTo>
                    <a:pt x="108877" y="481355"/>
                  </a:lnTo>
                  <a:lnTo>
                    <a:pt x="151726" y="504532"/>
                  </a:lnTo>
                  <a:lnTo>
                    <a:pt x="198907" y="519163"/>
                  </a:lnTo>
                  <a:lnTo>
                    <a:pt x="249428" y="524256"/>
                  </a:lnTo>
                  <a:lnTo>
                    <a:pt x="1414780" y="524256"/>
                  </a:lnTo>
                  <a:lnTo>
                    <a:pt x="1465287" y="519163"/>
                  </a:lnTo>
                  <a:lnTo>
                    <a:pt x="1512468" y="504532"/>
                  </a:lnTo>
                  <a:lnTo>
                    <a:pt x="1555318" y="481355"/>
                  </a:lnTo>
                  <a:lnTo>
                    <a:pt x="1592884" y="450634"/>
                  </a:lnTo>
                  <a:lnTo>
                    <a:pt x="1624203" y="413346"/>
                  </a:lnTo>
                  <a:lnTo>
                    <a:pt x="1648294" y="370509"/>
                  </a:lnTo>
                  <a:lnTo>
                    <a:pt x="1664208" y="323088"/>
                  </a:lnTo>
                  <a:close/>
                </a:path>
                <a:path w="1664335" h="524510">
                  <a:moveTo>
                    <a:pt x="1664208" y="263652"/>
                  </a:moveTo>
                  <a:lnTo>
                    <a:pt x="1662684" y="255905"/>
                  </a:lnTo>
                  <a:lnTo>
                    <a:pt x="1658581" y="249605"/>
                  </a:lnTo>
                  <a:lnTo>
                    <a:pt x="1652524" y="245389"/>
                  </a:lnTo>
                  <a:lnTo>
                    <a:pt x="1645158" y="243840"/>
                  </a:lnTo>
                  <a:lnTo>
                    <a:pt x="1637728" y="245389"/>
                  </a:lnTo>
                  <a:lnTo>
                    <a:pt x="1631670" y="249605"/>
                  </a:lnTo>
                  <a:lnTo>
                    <a:pt x="1627593" y="255905"/>
                  </a:lnTo>
                  <a:lnTo>
                    <a:pt x="1626108" y="263652"/>
                  </a:lnTo>
                  <a:lnTo>
                    <a:pt x="1627593" y="271411"/>
                  </a:lnTo>
                  <a:lnTo>
                    <a:pt x="1631670" y="277710"/>
                  </a:lnTo>
                  <a:lnTo>
                    <a:pt x="1637728" y="281927"/>
                  </a:lnTo>
                  <a:lnTo>
                    <a:pt x="1645158" y="283464"/>
                  </a:lnTo>
                  <a:lnTo>
                    <a:pt x="1652524" y="281927"/>
                  </a:lnTo>
                  <a:lnTo>
                    <a:pt x="1658581" y="277710"/>
                  </a:lnTo>
                  <a:lnTo>
                    <a:pt x="1662684" y="271411"/>
                  </a:lnTo>
                  <a:lnTo>
                    <a:pt x="1664208" y="263652"/>
                  </a:lnTo>
                  <a:close/>
                </a:path>
                <a:path w="1664335" h="524510">
                  <a:moveTo>
                    <a:pt x="1664208" y="202692"/>
                  </a:moveTo>
                  <a:lnTo>
                    <a:pt x="1648294" y="154927"/>
                  </a:lnTo>
                  <a:lnTo>
                    <a:pt x="1624203" y="111747"/>
                  </a:lnTo>
                  <a:lnTo>
                    <a:pt x="1592884" y="74193"/>
                  </a:lnTo>
                  <a:lnTo>
                    <a:pt x="1555318" y="43230"/>
                  </a:lnTo>
                  <a:lnTo>
                    <a:pt x="1512468" y="19888"/>
                  </a:lnTo>
                  <a:lnTo>
                    <a:pt x="1465287" y="5143"/>
                  </a:lnTo>
                  <a:lnTo>
                    <a:pt x="1414780" y="0"/>
                  </a:lnTo>
                  <a:lnTo>
                    <a:pt x="249428" y="0"/>
                  </a:lnTo>
                  <a:lnTo>
                    <a:pt x="198907" y="5143"/>
                  </a:lnTo>
                  <a:lnTo>
                    <a:pt x="151726" y="19888"/>
                  </a:lnTo>
                  <a:lnTo>
                    <a:pt x="108877" y="43230"/>
                  </a:lnTo>
                  <a:lnTo>
                    <a:pt x="71310" y="74193"/>
                  </a:lnTo>
                  <a:lnTo>
                    <a:pt x="39992" y="111747"/>
                  </a:lnTo>
                  <a:lnTo>
                    <a:pt x="15900" y="154927"/>
                  </a:lnTo>
                  <a:lnTo>
                    <a:pt x="0" y="202692"/>
                  </a:lnTo>
                  <a:lnTo>
                    <a:pt x="37719" y="202692"/>
                  </a:lnTo>
                  <a:lnTo>
                    <a:pt x="55295" y="157429"/>
                  </a:lnTo>
                  <a:lnTo>
                    <a:pt x="81597" y="117589"/>
                  </a:lnTo>
                  <a:lnTo>
                    <a:pt x="115379" y="84416"/>
                  </a:lnTo>
                  <a:lnTo>
                    <a:pt x="155422" y="59169"/>
                  </a:lnTo>
                  <a:lnTo>
                    <a:pt x="200507" y="43103"/>
                  </a:lnTo>
                  <a:lnTo>
                    <a:pt x="249428" y="37465"/>
                  </a:lnTo>
                  <a:lnTo>
                    <a:pt x="1414780" y="37465"/>
                  </a:lnTo>
                  <a:lnTo>
                    <a:pt x="1463675" y="43103"/>
                  </a:lnTo>
                  <a:lnTo>
                    <a:pt x="1508721" y="59169"/>
                  </a:lnTo>
                  <a:lnTo>
                    <a:pt x="1548726" y="84416"/>
                  </a:lnTo>
                  <a:lnTo>
                    <a:pt x="1582483" y="117589"/>
                  </a:lnTo>
                  <a:lnTo>
                    <a:pt x="1608810" y="157429"/>
                  </a:lnTo>
                  <a:lnTo>
                    <a:pt x="1626489" y="202692"/>
                  </a:lnTo>
                  <a:lnTo>
                    <a:pt x="1664208" y="2026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05636" y="3831132"/>
            <a:ext cx="46075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5" dirty="0">
                <a:solidFill>
                  <a:srgbClr val="200925"/>
                </a:solidFill>
                <a:latin typeface="Trebuchet MS"/>
                <a:cs typeface="Trebuchet MS"/>
              </a:rPr>
              <a:t>The</a:t>
            </a:r>
            <a:r>
              <a:rPr sz="1600" spc="-10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200925"/>
                </a:solidFill>
                <a:latin typeface="Trebuchet MS"/>
                <a:cs typeface="Trebuchet MS"/>
              </a:rPr>
              <a:t>un</a:t>
            </a:r>
            <a:r>
              <a:rPr sz="1600" spc="-55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600" spc="30" dirty="0">
                <a:solidFill>
                  <a:srgbClr val="200925"/>
                </a:solidFill>
                <a:latin typeface="Trebuchet MS"/>
                <a:cs typeface="Trebuchet MS"/>
              </a:rPr>
              <a:t>v</a:t>
            </a:r>
            <a:r>
              <a:rPr sz="1600" spc="15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600" spc="-25" dirty="0">
                <a:solidFill>
                  <a:srgbClr val="200925"/>
                </a:solidFill>
                <a:latin typeface="Trebuchet MS"/>
                <a:cs typeface="Trebuchet MS"/>
              </a:rPr>
              <a:t>rsal</a:t>
            </a:r>
            <a:r>
              <a:rPr sz="1600" spc="-8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600" spc="20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600" spc="-55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600" spc="-110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600" spc="-10" dirty="0">
                <a:solidFill>
                  <a:srgbClr val="200925"/>
                </a:solidFill>
                <a:latin typeface="Trebuchet MS"/>
                <a:cs typeface="Trebuchet MS"/>
              </a:rPr>
              <a:t>ct</a:t>
            </a:r>
            <a:r>
              <a:rPr sz="1600" spc="-20" dirty="0">
                <a:solidFill>
                  <a:srgbClr val="200925"/>
                </a:solidFill>
                <a:latin typeface="Trebuchet MS"/>
                <a:cs typeface="Trebuchet MS"/>
              </a:rPr>
              <a:t>o</a:t>
            </a:r>
            <a:r>
              <a:rPr sz="1600" spc="-55" dirty="0">
                <a:solidFill>
                  <a:srgbClr val="200925"/>
                </a:solidFill>
                <a:latin typeface="Trebuchet MS"/>
                <a:cs typeface="Trebuchet MS"/>
              </a:rPr>
              <a:t>r</a:t>
            </a:r>
            <a:r>
              <a:rPr sz="1600" spc="-8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200925"/>
                </a:solidFill>
                <a:latin typeface="Trebuchet MS"/>
                <a:cs typeface="Trebuchet MS"/>
              </a:rPr>
              <a:t>h</a:t>
            </a:r>
            <a:r>
              <a:rPr sz="1600" spc="20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600" spc="35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600" spc="-7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10" dirty="0">
                <a:solidFill>
                  <a:srgbClr val="C00000"/>
                </a:solidFill>
                <a:latin typeface="Trebuchet MS"/>
                <a:cs typeface="Trebuchet MS"/>
              </a:rPr>
              <a:t>0</a:t>
            </a:r>
            <a:r>
              <a:rPr sz="1600" b="1" spc="-9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C00000"/>
                </a:solidFill>
                <a:latin typeface="Trebuchet MS"/>
                <a:cs typeface="Trebuchet MS"/>
              </a:rPr>
              <a:t>s</a:t>
            </a:r>
            <a:r>
              <a:rPr sz="1600" b="1" spc="45" dirty="0">
                <a:solidFill>
                  <a:srgbClr val="C00000"/>
                </a:solidFill>
                <a:latin typeface="Trebuchet MS"/>
                <a:cs typeface="Trebuchet MS"/>
              </a:rPr>
              <a:t>p</a:t>
            </a:r>
            <a:r>
              <a:rPr sz="1600" b="1" spc="-35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1600" b="1" spc="-114" dirty="0">
                <a:solidFill>
                  <a:srgbClr val="C00000"/>
                </a:solidFill>
                <a:latin typeface="Trebuchet MS"/>
                <a:cs typeface="Trebuchet MS"/>
              </a:rPr>
              <a:t>c</a:t>
            </a:r>
            <a:r>
              <a:rPr sz="1600" b="1" spc="10" dirty="0">
                <a:solidFill>
                  <a:srgbClr val="C00000"/>
                </a:solidFill>
                <a:latin typeface="Trebuchet MS"/>
                <a:cs typeface="Trebuchet MS"/>
              </a:rPr>
              <a:t>i</a:t>
            </a:r>
            <a:r>
              <a:rPr sz="1600" b="1" spc="-20" dirty="0">
                <a:solidFill>
                  <a:srgbClr val="C00000"/>
                </a:solidFill>
                <a:latin typeface="Trebuchet MS"/>
                <a:cs typeface="Trebuchet MS"/>
              </a:rPr>
              <a:t>f</a:t>
            </a:r>
            <a:r>
              <a:rPr sz="1600" b="1" spc="-100" dirty="0">
                <a:solidFill>
                  <a:srgbClr val="C00000"/>
                </a:solidFill>
                <a:latin typeface="Trebuchet MS"/>
                <a:cs typeface="Trebuchet MS"/>
              </a:rPr>
              <a:t>i</a:t>
            </a:r>
            <a:r>
              <a:rPr sz="1600" b="1" spc="-114" dirty="0">
                <a:solidFill>
                  <a:srgbClr val="C00000"/>
                </a:solidFill>
                <a:latin typeface="Trebuchet MS"/>
                <a:cs typeface="Trebuchet MS"/>
              </a:rPr>
              <a:t>c</a:t>
            </a:r>
            <a:r>
              <a:rPr sz="1600" b="1" spc="10" dirty="0">
                <a:solidFill>
                  <a:srgbClr val="C00000"/>
                </a:solidFill>
                <a:latin typeface="Trebuchet MS"/>
                <a:cs typeface="Trebuchet MS"/>
              </a:rPr>
              <a:t>i</a:t>
            </a:r>
            <a:r>
              <a:rPr sz="1600" b="1" spc="-65" dirty="0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z="1600" b="1" spc="-30" dirty="0">
                <a:solidFill>
                  <a:srgbClr val="C00000"/>
                </a:solidFill>
                <a:latin typeface="Trebuchet MS"/>
                <a:cs typeface="Trebuchet MS"/>
              </a:rPr>
              <a:t>y</a:t>
            </a:r>
            <a:r>
              <a:rPr sz="1600" b="1" spc="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200925"/>
                </a:solidFill>
                <a:latin typeface="Trebuchet MS"/>
                <a:cs typeface="Trebuchet MS"/>
              </a:rPr>
              <a:t>(No</a:t>
            </a:r>
            <a:r>
              <a:rPr sz="1600" spc="-10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200925"/>
                </a:solidFill>
                <a:latin typeface="Trebuchet MS"/>
                <a:cs typeface="Trebuchet MS"/>
              </a:rPr>
              <a:t>pri</a:t>
            </a:r>
            <a:r>
              <a:rPr sz="1600" spc="-40" dirty="0">
                <a:solidFill>
                  <a:srgbClr val="200925"/>
                </a:solidFill>
                <a:latin typeface="Trebuchet MS"/>
                <a:cs typeface="Trebuchet MS"/>
              </a:rPr>
              <a:t>o</a:t>
            </a:r>
            <a:r>
              <a:rPr sz="1600" spc="-65" dirty="0">
                <a:solidFill>
                  <a:srgbClr val="200925"/>
                </a:solidFill>
                <a:latin typeface="Trebuchet MS"/>
                <a:cs typeface="Trebuchet MS"/>
              </a:rPr>
              <a:t>rity)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98080" y="4123944"/>
            <a:ext cx="1289685" cy="685800"/>
          </a:xfrm>
          <a:custGeom>
            <a:avLst/>
            <a:gdLst/>
            <a:ahLst/>
            <a:cxnLst/>
            <a:rect l="l" t="t" r="r" b="b"/>
            <a:pathLst>
              <a:path w="1289684" h="685800">
                <a:moveTo>
                  <a:pt x="1213612" y="0"/>
                </a:moveTo>
                <a:lnTo>
                  <a:pt x="1174026" y="544"/>
                </a:lnTo>
                <a:lnTo>
                  <a:pt x="1133915" y="2208"/>
                </a:lnTo>
                <a:lnTo>
                  <a:pt x="1093329" y="5036"/>
                </a:lnTo>
                <a:lnTo>
                  <a:pt x="1052318" y="9073"/>
                </a:lnTo>
                <a:lnTo>
                  <a:pt x="1010931" y="14364"/>
                </a:lnTo>
                <a:lnTo>
                  <a:pt x="969219" y="20955"/>
                </a:lnTo>
                <a:lnTo>
                  <a:pt x="927230" y="28889"/>
                </a:lnTo>
                <a:lnTo>
                  <a:pt x="885016" y="38213"/>
                </a:lnTo>
                <a:lnTo>
                  <a:pt x="842626" y="48970"/>
                </a:lnTo>
                <a:lnTo>
                  <a:pt x="800109" y="61206"/>
                </a:lnTo>
                <a:lnTo>
                  <a:pt x="757516" y="74967"/>
                </a:lnTo>
                <a:lnTo>
                  <a:pt x="714896" y="90296"/>
                </a:lnTo>
                <a:lnTo>
                  <a:pt x="672299" y="107239"/>
                </a:lnTo>
                <a:lnTo>
                  <a:pt x="629775" y="125841"/>
                </a:lnTo>
                <a:lnTo>
                  <a:pt x="587375" y="146146"/>
                </a:lnTo>
                <a:lnTo>
                  <a:pt x="545146" y="168201"/>
                </a:lnTo>
                <a:lnTo>
                  <a:pt x="503141" y="192049"/>
                </a:lnTo>
                <a:lnTo>
                  <a:pt x="461408" y="217736"/>
                </a:lnTo>
                <a:lnTo>
                  <a:pt x="419997" y="245306"/>
                </a:lnTo>
                <a:lnTo>
                  <a:pt x="378958" y="274805"/>
                </a:lnTo>
                <a:lnTo>
                  <a:pt x="338341" y="306278"/>
                </a:lnTo>
                <a:lnTo>
                  <a:pt x="298196" y="339769"/>
                </a:lnTo>
                <a:lnTo>
                  <a:pt x="258573" y="375323"/>
                </a:lnTo>
                <a:lnTo>
                  <a:pt x="219521" y="412986"/>
                </a:lnTo>
                <a:lnTo>
                  <a:pt x="181090" y="452803"/>
                </a:lnTo>
                <a:lnTo>
                  <a:pt x="143330" y="494818"/>
                </a:lnTo>
                <a:lnTo>
                  <a:pt x="106291" y="539076"/>
                </a:lnTo>
                <a:lnTo>
                  <a:pt x="70023" y="585623"/>
                </a:lnTo>
                <a:lnTo>
                  <a:pt x="34576" y="634503"/>
                </a:lnTo>
                <a:lnTo>
                  <a:pt x="0" y="685761"/>
                </a:lnTo>
                <a:lnTo>
                  <a:pt x="1193292" y="685761"/>
                </a:lnTo>
                <a:lnTo>
                  <a:pt x="1230689" y="678216"/>
                </a:lnTo>
                <a:lnTo>
                  <a:pt x="1261205" y="657637"/>
                </a:lnTo>
                <a:lnTo>
                  <a:pt x="1281767" y="627115"/>
                </a:lnTo>
                <a:lnTo>
                  <a:pt x="1289303" y="589737"/>
                </a:lnTo>
                <a:lnTo>
                  <a:pt x="1289303" y="2006"/>
                </a:lnTo>
                <a:lnTo>
                  <a:pt x="1270636" y="1135"/>
                </a:lnTo>
                <a:lnTo>
                  <a:pt x="1232779" y="127"/>
                </a:lnTo>
                <a:lnTo>
                  <a:pt x="1213612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105" y="559804"/>
            <a:ext cx="7430770" cy="233108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300" dirty="0">
                <a:solidFill>
                  <a:srgbClr val="200925"/>
                </a:solidFill>
              </a:rPr>
              <a:t>T</a:t>
            </a:r>
            <a:r>
              <a:rPr sz="3300" spc="130" dirty="0">
                <a:solidFill>
                  <a:srgbClr val="200925"/>
                </a:solidFill>
              </a:rPr>
              <a:t>he</a:t>
            </a:r>
            <a:r>
              <a:rPr sz="3300" spc="-395" dirty="0">
                <a:solidFill>
                  <a:srgbClr val="200925"/>
                </a:solidFill>
              </a:rPr>
              <a:t> </a:t>
            </a:r>
            <a:r>
              <a:rPr sz="3300" spc="55" dirty="0">
                <a:solidFill>
                  <a:srgbClr val="C31331"/>
                </a:solidFill>
              </a:rPr>
              <a:t>Lev</a:t>
            </a:r>
            <a:r>
              <a:rPr sz="3300" spc="50" dirty="0">
                <a:solidFill>
                  <a:srgbClr val="C31331"/>
                </a:solidFill>
              </a:rPr>
              <a:t>e</a:t>
            </a:r>
            <a:r>
              <a:rPr sz="3300" spc="65" dirty="0">
                <a:solidFill>
                  <a:srgbClr val="C31331"/>
                </a:solidFill>
              </a:rPr>
              <a:t>l</a:t>
            </a:r>
            <a:r>
              <a:rPr sz="3300" spc="-390" dirty="0">
                <a:solidFill>
                  <a:srgbClr val="C31331"/>
                </a:solidFill>
              </a:rPr>
              <a:t> </a:t>
            </a:r>
            <a:r>
              <a:rPr sz="3300" spc="40" dirty="0">
                <a:solidFill>
                  <a:srgbClr val="200925"/>
                </a:solidFill>
              </a:rPr>
              <a:t>o</a:t>
            </a:r>
            <a:r>
              <a:rPr sz="3300" spc="25" dirty="0">
                <a:solidFill>
                  <a:srgbClr val="200925"/>
                </a:solidFill>
              </a:rPr>
              <a:t>f</a:t>
            </a:r>
            <a:r>
              <a:rPr sz="3300" spc="-405" dirty="0">
                <a:solidFill>
                  <a:srgbClr val="200925"/>
                </a:solidFill>
              </a:rPr>
              <a:t> </a:t>
            </a:r>
            <a:r>
              <a:rPr sz="3300" spc="5" dirty="0">
                <a:solidFill>
                  <a:srgbClr val="C31331"/>
                </a:solidFill>
              </a:rPr>
              <a:t>SPE</a:t>
            </a:r>
            <a:r>
              <a:rPr sz="3300" dirty="0">
                <a:solidFill>
                  <a:srgbClr val="C31331"/>
                </a:solidFill>
              </a:rPr>
              <a:t>C</a:t>
            </a:r>
            <a:r>
              <a:rPr sz="3300" spc="-160" dirty="0">
                <a:solidFill>
                  <a:srgbClr val="C31331"/>
                </a:solidFill>
              </a:rPr>
              <a:t>IFICITY</a:t>
            </a:r>
            <a:r>
              <a:rPr sz="3300" spc="-385" dirty="0">
                <a:solidFill>
                  <a:srgbClr val="C31331"/>
                </a:solidFill>
              </a:rPr>
              <a:t> </a:t>
            </a:r>
            <a:r>
              <a:rPr sz="3300" spc="475" dirty="0">
                <a:solidFill>
                  <a:srgbClr val="C31331"/>
                </a:solidFill>
              </a:rPr>
              <a:t>-</a:t>
            </a:r>
            <a:r>
              <a:rPr sz="3300" spc="-409" dirty="0">
                <a:solidFill>
                  <a:srgbClr val="C31331"/>
                </a:solidFill>
              </a:rPr>
              <a:t> </a:t>
            </a:r>
            <a:r>
              <a:rPr sz="3300" spc="95" dirty="0">
                <a:solidFill>
                  <a:srgbClr val="200925"/>
                </a:solidFill>
              </a:rPr>
              <a:t>Element</a:t>
            </a:r>
            <a:endParaRPr sz="3300"/>
          </a:p>
          <a:p>
            <a:pPr marR="556260" algn="ctr">
              <a:lnSpc>
                <a:spcPct val="100000"/>
              </a:lnSpc>
              <a:spcBef>
                <a:spcPts val="1650"/>
              </a:spcBef>
            </a:pPr>
            <a:r>
              <a:rPr sz="10000" b="0" spc="-840" dirty="0">
                <a:solidFill>
                  <a:srgbClr val="200925"/>
                </a:solidFill>
                <a:latin typeface="Lucida Sans Unicode"/>
                <a:cs typeface="Lucida Sans Unicode"/>
              </a:rPr>
              <a:t>0.0.0.0.1</a:t>
            </a:r>
            <a:endParaRPr sz="100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99559" y="2682229"/>
            <a:ext cx="4229100" cy="1602105"/>
            <a:chOff x="4099559" y="2682229"/>
            <a:chExt cx="4229100" cy="1602105"/>
          </a:xfrm>
        </p:grpSpPr>
        <p:sp>
          <p:nvSpPr>
            <p:cNvPr id="5" name="object 5"/>
            <p:cNvSpPr/>
            <p:nvPr/>
          </p:nvSpPr>
          <p:spPr>
            <a:xfrm>
              <a:off x="8074151" y="4034053"/>
              <a:ext cx="254635" cy="250190"/>
            </a:xfrm>
            <a:custGeom>
              <a:avLst/>
              <a:gdLst/>
              <a:ahLst/>
              <a:cxnLst/>
              <a:rect l="l" t="t" r="r" b="b"/>
              <a:pathLst>
                <a:path w="254634" h="250189">
                  <a:moveTo>
                    <a:pt x="105558" y="173710"/>
                  </a:moveTo>
                  <a:lnTo>
                    <a:pt x="50800" y="173710"/>
                  </a:lnTo>
                  <a:lnTo>
                    <a:pt x="55245" y="180949"/>
                  </a:lnTo>
                  <a:lnTo>
                    <a:pt x="60705" y="187452"/>
                  </a:lnTo>
                  <a:lnTo>
                    <a:pt x="66801" y="193078"/>
                  </a:lnTo>
                  <a:lnTo>
                    <a:pt x="51562" y="227482"/>
                  </a:lnTo>
                  <a:lnTo>
                    <a:pt x="101726" y="249885"/>
                  </a:lnTo>
                  <a:lnTo>
                    <a:pt x="116713" y="215950"/>
                  </a:lnTo>
                  <a:lnTo>
                    <a:pt x="138433" y="215950"/>
                  </a:lnTo>
                  <a:lnTo>
                    <a:pt x="142367" y="215265"/>
                  </a:lnTo>
                  <a:lnTo>
                    <a:pt x="203893" y="215265"/>
                  </a:lnTo>
                  <a:lnTo>
                    <a:pt x="190880" y="189750"/>
                  </a:lnTo>
                  <a:lnTo>
                    <a:pt x="196850" y="183832"/>
                  </a:lnTo>
                  <a:lnTo>
                    <a:pt x="200624" y="178803"/>
                  </a:lnTo>
                  <a:lnTo>
                    <a:pt x="127253" y="178803"/>
                  </a:lnTo>
                  <a:lnTo>
                    <a:pt x="107009" y="174692"/>
                  </a:lnTo>
                  <a:lnTo>
                    <a:pt x="105558" y="173710"/>
                  </a:lnTo>
                  <a:close/>
                </a:path>
                <a:path w="254634" h="250189">
                  <a:moveTo>
                    <a:pt x="203893" y="215265"/>
                  </a:moveTo>
                  <a:lnTo>
                    <a:pt x="142367" y="215265"/>
                  </a:lnTo>
                  <a:lnTo>
                    <a:pt x="159257" y="248348"/>
                  </a:lnTo>
                  <a:lnTo>
                    <a:pt x="208025" y="223367"/>
                  </a:lnTo>
                  <a:lnTo>
                    <a:pt x="203893" y="215265"/>
                  </a:lnTo>
                  <a:close/>
                </a:path>
                <a:path w="254634" h="250189">
                  <a:moveTo>
                    <a:pt x="138433" y="215950"/>
                  </a:moveTo>
                  <a:lnTo>
                    <a:pt x="116713" y="215950"/>
                  </a:lnTo>
                  <a:lnTo>
                    <a:pt x="120142" y="216357"/>
                  </a:lnTo>
                  <a:lnTo>
                    <a:pt x="123698" y="216560"/>
                  </a:lnTo>
                  <a:lnTo>
                    <a:pt x="132333" y="216560"/>
                  </a:lnTo>
                  <a:lnTo>
                    <a:pt x="137414" y="216128"/>
                  </a:lnTo>
                  <a:lnTo>
                    <a:pt x="138433" y="215950"/>
                  </a:lnTo>
                  <a:close/>
                </a:path>
                <a:path w="254634" h="250189">
                  <a:moveTo>
                    <a:pt x="42799" y="29197"/>
                  </a:moveTo>
                  <a:lnTo>
                    <a:pt x="10541" y="73672"/>
                  </a:lnTo>
                  <a:lnTo>
                    <a:pt x="42545" y="97015"/>
                  </a:lnTo>
                  <a:lnTo>
                    <a:pt x="40004" y="104393"/>
                  </a:lnTo>
                  <a:lnTo>
                    <a:pt x="38353" y="112191"/>
                  </a:lnTo>
                  <a:lnTo>
                    <a:pt x="37719" y="120319"/>
                  </a:lnTo>
                  <a:lnTo>
                    <a:pt x="0" y="130416"/>
                  </a:lnTo>
                  <a:lnTo>
                    <a:pt x="14224" y="183603"/>
                  </a:lnTo>
                  <a:lnTo>
                    <a:pt x="50800" y="173710"/>
                  </a:lnTo>
                  <a:lnTo>
                    <a:pt x="105558" y="173710"/>
                  </a:lnTo>
                  <a:lnTo>
                    <a:pt x="90455" y="163490"/>
                  </a:lnTo>
                  <a:lnTo>
                    <a:pt x="79283" y="146892"/>
                  </a:lnTo>
                  <a:lnTo>
                    <a:pt x="75183" y="126593"/>
                  </a:lnTo>
                  <a:lnTo>
                    <a:pt x="79283" y="106309"/>
                  </a:lnTo>
                  <a:lnTo>
                    <a:pt x="90455" y="89719"/>
                  </a:lnTo>
                  <a:lnTo>
                    <a:pt x="107009" y="78519"/>
                  </a:lnTo>
                  <a:lnTo>
                    <a:pt x="127253" y="74409"/>
                  </a:lnTo>
                  <a:lnTo>
                    <a:pt x="232696" y="74409"/>
                  </a:lnTo>
                  <a:lnTo>
                    <a:pt x="241046" y="67640"/>
                  </a:lnTo>
                  <a:lnTo>
                    <a:pt x="229288" y="53073"/>
                  </a:lnTo>
                  <a:lnTo>
                    <a:pt x="75565" y="53073"/>
                  </a:lnTo>
                  <a:lnTo>
                    <a:pt x="42799" y="29197"/>
                  </a:lnTo>
                  <a:close/>
                </a:path>
                <a:path w="254634" h="250189">
                  <a:moveTo>
                    <a:pt x="232696" y="74409"/>
                  </a:moveTo>
                  <a:lnTo>
                    <a:pt x="127253" y="74409"/>
                  </a:lnTo>
                  <a:lnTo>
                    <a:pt x="147425" y="78519"/>
                  </a:lnTo>
                  <a:lnTo>
                    <a:pt x="163941" y="89719"/>
                  </a:lnTo>
                  <a:lnTo>
                    <a:pt x="175099" y="106309"/>
                  </a:lnTo>
                  <a:lnTo>
                    <a:pt x="179197" y="126593"/>
                  </a:lnTo>
                  <a:lnTo>
                    <a:pt x="175099" y="146892"/>
                  </a:lnTo>
                  <a:lnTo>
                    <a:pt x="163941" y="163490"/>
                  </a:lnTo>
                  <a:lnTo>
                    <a:pt x="147425" y="174692"/>
                  </a:lnTo>
                  <a:lnTo>
                    <a:pt x="127253" y="178803"/>
                  </a:lnTo>
                  <a:lnTo>
                    <a:pt x="200624" y="178803"/>
                  </a:lnTo>
                  <a:lnTo>
                    <a:pt x="201929" y="177063"/>
                  </a:lnTo>
                  <a:lnTo>
                    <a:pt x="205867" y="169646"/>
                  </a:lnTo>
                  <a:lnTo>
                    <a:pt x="244761" y="169646"/>
                  </a:lnTo>
                  <a:lnTo>
                    <a:pt x="254507" y="123761"/>
                  </a:lnTo>
                  <a:lnTo>
                    <a:pt x="216153" y="115582"/>
                  </a:lnTo>
                  <a:lnTo>
                    <a:pt x="215138" y="107543"/>
                  </a:lnTo>
                  <a:lnTo>
                    <a:pt x="213232" y="99860"/>
                  </a:lnTo>
                  <a:lnTo>
                    <a:pt x="210184" y="92659"/>
                  </a:lnTo>
                  <a:lnTo>
                    <a:pt x="232696" y="74409"/>
                  </a:lnTo>
                  <a:close/>
                </a:path>
                <a:path w="254634" h="250189">
                  <a:moveTo>
                    <a:pt x="244761" y="169646"/>
                  </a:moveTo>
                  <a:lnTo>
                    <a:pt x="205867" y="169646"/>
                  </a:lnTo>
                  <a:lnTo>
                    <a:pt x="243077" y="177571"/>
                  </a:lnTo>
                  <a:lnTo>
                    <a:pt x="244761" y="169646"/>
                  </a:lnTo>
                  <a:close/>
                </a:path>
                <a:path w="254634" h="250189">
                  <a:moveTo>
                    <a:pt x="154558" y="0"/>
                  </a:moveTo>
                  <a:lnTo>
                    <a:pt x="99822" y="0"/>
                  </a:lnTo>
                  <a:lnTo>
                    <a:pt x="99822" y="40944"/>
                  </a:lnTo>
                  <a:lnTo>
                    <a:pt x="93370" y="43300"/>
                  </a:lnTo>
                  <a:lnTo>
                    <a:pt x="87169" y="46123"/>
                  </a:lnTo>
                  <a:lnTo>
                    <a:pt x="81230" y="49388"/>
                  </a:lnTo>
                  <a:lnTo>
                    <a:pt x="75565" y="53073"/>
                  </a:lnTo>
                  <a:lnTo>
                    <a:pt x="229288" y="53073"/>
                  </a:lnTo>
                  <a:lnTo>
                    <a:pt x="227238" y="50533"/>
                  </a:lnTo>
                  <a:lnTo>
                    <a:pt x="175005" y="50533"/>
                  </a:lnTo>
                  <a:lnTo>
                    <a:pt x="168655" y="46532"/>
                  </a:lnTo>
                  <a:lnTo>
                    <a:pt x="161925" y="43294"/>
                  </a:lnTo>
                  <a:lnTo>
                    <a:pt x="154558" y="40944"/>
                  </a:lnTo>
                  <a:lnTo>
                    <a:pt x="154558" y="0"/>
                  </a:lnTo>
                  <a:close/>
                </a:path>
                <a:path w="254634" h="250189">
                  <a:moveTo>
                    <a:pt x="206501" y="24841"/>
                  </a:moveTo>
                  <a:lnTo>
                    <a:pt x="175005" y="50533"/>
                  </a:lnTo>
                  <a:lnTo>
                    <a:pt x="227238" y="50533"/>
                  </a:lnTo>
                  <a:lnTo>
                    <a:pt x="206501" y="24841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5164" y="3793616"/>
              <a:ext cx="142493" cy="14249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171444" y="2682229"/>
              <a:ext cx="221615" cy="481330"/>
            </a:xfrm>
            <a:custGeom>
              <a:avLst/>
              <a:gdLst/>
              <a:ahLst/>
              <a:cxnLst/>
              <a:rect l="l" t="t" r="r" b="b"/>
              <a:pathLst>
                <a:path w="221614" h="481330">
                  <a:moveTo>
                    <a:pt x="6551" y="481004"/>
                  </a:moveTo>
                  <a:lnTo>
                    <a:pt x="112218" y="452975"/>
                  </a:lnTo>
                  <a:lnTo>
                    <a:pt x="130711" y="425718"/>
                  </a:lnTo>
                  <a:lnTo>
                    <a:pt x="125564" y="420311"/>
                  </a:lnTo>
                  <a:lnTo>
                    <a:pt x="52369" y="440124"/>
                  </a:lnTo>
                  <a:lnTo>
                    <a:pt x="98862" y="394565"/>
                  </a:lnTo>
                  <a:lnTo>
                    <a:pt x="136124" y="349201"/>
                  </a:lnTo>
                  <a:lnTo>
                    <a:pt x="165129" y="304728"/>
                  </a:lnTo>
                  <a:lnTo>
                    <a:pt x="186854" y="261840"/>
                  </a:lnTo>
                  <a:lnTo>
                    <a:pt x="202275" y="221235"/>
                  </a:lnTo>
                  <a:lnTo>
                    <a:pt x="212369" y="183607"/>
                  </a:lnTo>
                  <a:lnTo>
                    <a:pt x="221134" y="111398"/>
                  </a:lnTo>
                  <a:lnTo>
                    <a:pt x="220531" y="74788"/>
                  </a:lnTo>
                  <a:lnTo>
                    <a:pt x="216296" y="40049"/>
                  </a:lnTo>
                  <a:lnTo>
                    <a:pt x="206495" y="743"/>
                  </a:lnTo>
                  <a:lnTo>
                    <a:pt x="198246" y="0"/>
                  </a:lnTo>
                  <a:lnTo>
                    <a:pt x="189937" y="5802"/>
                  </a:lnTo>
                  <a:lnTo>
                    <a:pt x="186744" y="58391"/>
                  </a:lnTo>
                  <a:lnTo>
                    <a:pt x="190550" y="90584"/>
                  </a:lnTo>
                  <a:lnTo>
                    <a:pt x="188388" y="159491"/>
                  </a:lnTo>
                  <a:lnTo>
                    <a:pt x="178960" y="207238"/>
                  </a:lnTo>
                  <a:lnTo>
                    <a:pt x="163133" y="253437"/>
                  </a:lnTo>
                  <a:lnTo>
                    <a:pt x="140966" y="298026"/>
                  </a:lnTo>
                  <a:lnTo>
                    <a:pt x="112514" y="340939"/>
                  </a:lnTo>
                  <a:lnTo>
                    <a:pt x="77834" y="382113"/>
                  </a:lnTo>
                  <a:lnTo>
                    <a:pt x="36985" y="421484"/>
                  </a:lnTo>
                  <a:lnTo>
                    <a:pt x="49167" y="350668"/>
                  </a:lnTo>
                  <a:lnTo>
                    <a:pt x="44019" y="345261"/>
                  </a:lnTo>
                  <a:lnTo>
                    <a:pt x="0" y="471874"/>
                  </a:lnTo>
                  <a:lnTo>
                    <a:pt x="233" y="474556"/>
                  </a:lnTo>
                  <a:lnTo>
                    <a:pt x="6551" y="481004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99559" y="3008375"/>
              <a:ext cx="1902460" cy="363220"/>
            </a:xfrm>
            <a:custGeom>
              <a:avLst/>
              <a:gdLst/>
              <a:ahLst/>
              <a:cxnLst/>
              <a:rect l="l" t="t" r="r" b="b"/>
              <a:pathLst>
                <a:path w="1902460" h="363220">
                  <a:moveTo>
                    <a:pt x="1680210" y="0"/>
                  </a:moveTo>
                  <a:lnTo>
                    <a:pt x="221741" y="0"/>
                  </a:lnTo>
                  <a:lnTo>
                    <a:pt x="170910" y="4787"/>
                  </a:lnTo>
                  <a:lnTo>
                    <a:pt x="124241" y="18425"/>
                  </a:lnTo>
                  <a:lnTo>
                    <a:pt x="83069" y="39828"/>
                  </a:lnTo>
                  <a:lnTo>
                    <a:pt x="48725" y="67909"/>
                  </a:lnTo>
                  <a:lnTo>
                    <a:pt x="22544" y="101581"/>
                  </a:lnTo>
                  <a:lnTo>
                    <a:pt x="5858" y="139759"/>
                  </a:lnTo>
                  <a:lnTo>
                    <a:pt x="0" y="181356"/>
                  </a:lnTo>
                  <a:lnTo>
                    <a:pt x="5858" y="222952"/>
                  </a:lnTo>
                  <a:lnTo>
                    <a:pt x="22544" y="261130"/>
                  </a:lnTo>
                  <a:lnTo>
                    <a:pt x="48725" y="294802"/>
                  </a:lnTo>
                  <a:lnTo>
                    <a:pt x="83069" y="322883"/>
                  </a:lnTo>
                  <a:lnTo>
                    <a:pt x="124241" y="344286"/>
                  </a:lnTo>
                  <a:lnTo>
                    <a:pt x="170910" y="357924"/>
                  </a:lnTo>
                  <a:lnTo>
                    <a:pt x="221741" y="362712"/>
                  </a:lnTo>
                  <a:lnTo>
                    <a:pt x="1680210" y="362712"/>
                  </a:lnTo>
                  <a:lnTo>
                    <a:pt x="1731041" y="357924"/>
                  </a:lnTo>
                  <a:lnTo>
                    <a:pt x="1777710" y="344286"/>
                  </a:lnTo>
                  <a:lnTo>
                    <a:pt x="1818882" y="322883"/>
                  </a:lnTo>
                  <a:lnTo>
                    <a:pt x="1853226" y="294802"/>
                  </a:lnTo>
                  <a:lnTo>
                    <a:pt x="1879407" y="261130"/>
                  </a:lnTo>
                  <a:lnTo>
                    <a:pt x="1896093" y="222952"/>
                  </a:lnTo>
                  <a:lnTo>
                    <a:pt x="1901952" y="181356"/>
                  </a:lnTo>
                  <a:lnTo>
                    <a:pt x="1896093" y="139759"/>
                  </a:lnTo>
                  <a:lnTo>
                    <a:pt x="1879407" y="101581"/>
                  </a:lnTo>
                  <a:lnTo>
                    <a:pt x="1853226" y="67909"/>
                  </a:lnTo>
                  <a:lnTo>
                    <a:pt x="1818882" y="39828"/>
                  </a:lnTo>
                  <a:lnTo>
                    <a:pt x="1777710" y="18425"/>
                  </a:lnTo>
                  <a:lnTo>
                    <a:pt x="1731041" y="4787"/>
                  </a:lnTo>
                  <a:lnTo>
                    <a:pt x="168021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267961" y="3089909"/>
            <a:ext cx="15659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Microsoft Sans Serif"/>
                <a:cs typeface="Microsoft Sans Serif"/>
              </a:rPr>
              <a:t>Element</a:t>
            </a:r>
            <a:r>
              <a:rPr sz="1000" spc="50" dirty="0">
                <a:latin typeface="Microsoft Sans Serif"/>
                <a:cs typeface="Microsoft Sans Serif"/>
              </a:rPr>
              <a:t> </a:t>
            </a:r>
            <a:r>
              <a:rPr sz="1000" spc="105" dirty="0">
                <a:latin typeface="Microsoft Sans Serif"/>
                <a:cs typeface="Microsoft Sans Serif"/>
              </a:rPr>
              <a:t>/</a:t>
            </a:r>
            <a:r>
              <a:rPr sz="1000" spc="35" dirty="0">
                <a:latin typeface="Microsoft Sans Serif"/>
                <a:cs typeface="Microsoft Sans Serif"/>
              </a:rPr>
              <a:t> </a:t>
            </a:r>
            <a:r>
              <a:rPr sz="1000" spc="-20" dirty="0">
                <a:latin typeface="Microsoft Sans Serif"/>
                <a:cs typeface="Microsoft Sans Serif"/>
              </a:rPr>
              <a:t>pseudo-elements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7056" y="2927604"/>
            <a:ext cx="6024880" cy="2170430"/>
            <a:chOff x="67056" y="2927604"/>
            <a:chExt cx="6024880" cy="2170430"/>
          </a:xfrm>
        </p:grpSpPr>
        <p:sp>
          <p:nvSpPr>
            <p:cNvPr id="11" name="object 11"/>
            <p:cNvSpPr/>
            <p:nvPr/>
          </p:nvSpPr>
          <p:spPr>
            <a:xfrm>
              <a:off x="4009644" y="2927603"/>
              <a:ext cx="2082164" cy="523240"/>
            </a:xfrm>
            <a:custGeom>
              <a:avLst/>
              <a:gdLst/>
              <a:ahLst/>
              <a:cxnLst/>
              <a:rect l="l" t="t" r="r" b="b"/>
              <a:pathLst>
                <a:path w="2082164" h="523239">
                  <a:moveTo>
                    <a:pt x="48768" y="262128"/>
                  </a:moveTo>
                  <a:lnTo>
                    <a:pt x="46863" y="254381"/>
                  </a:lnTo>
                  <a:lnTo>
                    <a:pt x="41668" y="248081"/>
                  </a:lnTo>
                  <a:lnTo>
                    <a:pt x="33921" y="243865"/>
                  </a:lnTo>
                  <a:lnTo>
                    <a:pt x="24384" y="242316"/>
                  </a:lnTo>
                  <a:lnTo>
                    <a:pt x="14833" y="243865"/>
                  </a:lnTo>
                  <a:lnTo>
                    <a:pt x="7086" y="248081"/>
                  </a:lnTo>
                  <a:lnTo>
                    <a:pt x="1892" y="254381"/>
                  </a:lnTo>
                  <a:lnTo>
                    <a:pt x="0" y="262128"/>
                  </a:lnTo>
                  <a:lnTo>
                    <a:pt x="1892" y="269887"/>
                  </a:lnTo>
                  <a:lnTo>
                    <a:pt x="7086" y="276186"/>
                  </a:lnTo>
                  <a:lnTo>
                    <a:pt x="14833" y="280403"/>
                  </a:lnTo>
                  <a:lnTo>
                    <a:pt x="24384" y="281940"/>
                  </a:lnTo>
                  <a:lnTo>
                    <a:pt x="33921" y="280403"/>
                  </a:lnTo>
                  <a:lnTo>
                    <a:pt x="41668" y="276186"/>
                  </a:lnTo>
                  <a:lnTo>
                    <a:pt x="46863" y="269887"/>
                  </a:lnTo>
                  <a:lnTo>
                    <a:pt x="48768" y="262128"/>
                  </a:lnTo>
                  <a:close/>
                </a:path>
                <a:path w="2082164" h="523239">
                  <a:moveTo>
                    <a:pt x="2081784" y="321564"/>
                  </a:moveTo>
                  <a:lnTo>
                    <a:pt x="2034667" y="321564"/>
                  </a:lnTo>
                  <a:lnTo>
                    <a:pt x="2016404" y="360400"/>
                  </a:lnTo>
                  <a:lnTo>
                    <a:pt x="1990039" y="395401"/>
                  </a:lnTo>
                  <a:lnTo>
                    <a:pt x="1956511" y="425767"/>
                  </a:lnTo>
                  <a:lnTo>
                    <a:pt x="1916785" y="450748"/>
                  </a:lnTo>
                  <a:lnTo>
                    <a:pt x="1871789" y="469557"/>
                  </a:lnTo>
                  <a:lnTo>
                    <a:pt x="1822500" y="481406"/>
                  </a:lnTo>
                  <a:lnTo>
                    <a:pt x="1769872" y="485521"/>
                  </a:lnTo>
                  <a:lnTo>
                    <a:pt x="311912" y="485521"/>
                  </a:lnTo>
                  <a:lnTo>
                    <a:pt x="259257" y="481406"/>
                  </a:lnTo>
                  <a:lnTo>
                    <a:pt x="209956" y="469557"/>
                  </a:lnTo>
                  <a:lnTo>
                    <a:pt x="164947" y="450748"/>
                  </a:lnTo>
                  <a:lnTo>
                    <a:pt x="125209" y="425767"/>
                  </a:lnTo>
                  <a:lnTo>
                    <a:pt x="91681" y="395401"/>
                  </a:lnTo>
                  <a:lnTo>
                    <a:pt x="65328" y="360400"/>
                  </a:lnTo>
                  <a:lnTo>
                    <a:pt x="47117" y="321564"/>
                  </a:lnTo>
                  <a:lnTo>
                    <a:pt x="0" y="321564"/>
                  </a:lnTo>
                  <a:lnTo>
                    <a:pt x="16814" y="363283"/>
                  </a:lnTo>
                  <a:lnTo>
                    <a:pt x="41592" y="401599"/>
                  </a:lnTo>
                  <a:lnTo>
                    <a:pt x="73507" y="435838"/>
                  </a:lnTo>
                  <a:lnTo>
                    <a:pt x="111760" y="465353"/>
                  </a:lnTo>
                  <a:lnTo>
                    <a:pt x="155524" y="489458"/>
                  </a:lnTo>
                  <a:lnTo>
                    <a:pt x="204012" y="507504"/>
                  </a:lnTo>
                  <a:lnTo>
                    <a:pt x="256413" y="518820"/>
                  </a:lnTo>
                  <a:lnTo>
                    <a:pt x="311912" y="522732"/>
                  </a:lnTo>
                  <a:lnTo>
                    <a:pt x="1769872" y="522732"/>
                  </a:lnTo>
                  <a:lnTo>
                    <a:pt x="1825358" y="518820"/>
                  </a:lnTo>
                  <a:lnTo>
                    <a:pt x="1877758" y="507504"/>
                  </a:lnTo>
                  <a:lnTo>
                    <a:pt x="1926247" y="489458"/>
                  </a:lnTo>
                  <a:lnTo>
                    <a:pt x="1970024" y="465353"/>
                  </a:lnTo>
                  <a:lnTo>
                    <a:pt x="2008263" y="435838"/>
                  </a:lnTo>
                  <a:lnTo>
                    <a:pt x="2040178" y="401599"/>
                  </a:lnTo>
                  <a:lnTo>
                    <a:pt x="2064956" y="363283"/>
                  </a:lnTo>
                  <a:lnTo>
                    <a:pt x="2081784" y="321564"/>
                  </a:lnTo>
                  <a:close/>
                </a:path>
                <a:path w="2082164" h="523239">
                  <a:moveTo>
                    <a:pt x="2081784" y="262128"/>
                  </a:moveTo>
                  <a:lnTo>
                    <a:pt x="2079840" y="254381"/>
                  </a:lnTo>
                  <a:lnTo>
                    <a:pt x="2074583" y="248081"/>
                  </a:lnTo>
                  <a:lnTo>
                    <a:pt x="2066823" y="243865"/>
                  </a:lnTo>
                  <a:lnTo>
                    <a:pt x="2057400" y="242316"/>
                  </a:lnTo>
                  <a:lnTo>
                    <a:pt x="2047849" y="243865"/>
                  </a:lnTo>
                  <a:lnTo>
                    <a:pt x="2040102" y="248081"/>
                  </a:lnTo>
                  <a:lnTo>
                    <a:pt x="2034908" y="254381"/>
                  </a:lnTo>
                  <a:lnTo>
                    <a:pt x="2033016" y="262128"/>
                  </a:lnTo>
                  <a:lnTo>
                    <a:pt x="2034908" y="269887"/>
                  </a:lnTo>
                  <a:lnTo>
                    <a:pt x="2040102" y="276186"/>
                  </a:lnTo>
                  <a:lnTo>
                    <a:pt x="2047849" y="280403"/>
                  </a:lnTo>
                  <a:lnTo>
                    <a:pt x="2057400" y="281940"/>
                  </a:lnTo>
                  <a:lnTo>
                    <a:pt x="2066823" y="280403"/>
                  </a:lnTo>
                  <a:lnTo>
                    <a:pt x="2074583" y="276186"/>
                  </a:lnTo>
                  <a:lnTo>
                    <a:pt x="2079840" y="269887"/>
                  </a:lnTo>
                  <a:lnTo>
                    <a:pt x="2081784" y="262128"/>
                  </a:lnTo>
                  <a:close/>
                </a:path>
                <a:path w="2082164" h="523239">
                  <a:moveTo>
                    <a:pt x="2081784" y="201168"/>
                  </a:moveTo>
                  <a:lnTo>
                    <a:pt x="2064956" y="159461"/>
                  </a:lnTo>
                  <a:lnTo>
                    <a:pt x="2040191" y="121145"/>
                  </a:lnTo>
                  <a:lnTo>
                    <a:pt x="2008263" y="86906"/>
                  </a:lnTo>
                  <a:lnTo>
                    <a:pt x="1970024" y="57391"/>
                  </a:lnTo>
                  <a:lnTo>
                    <a:pt x="1926247" y="33286"/>
                  </a:lnTo>
                  <a:lnTo>
                    <a:pt x="1877758" y="15240"/>
                  </a:lnTo>
                  <a:lnTo>
                    <a:pt x="1825358" y="3924"/>
                  </a:lnTo>
                  <a:lnTo>
                    <a:pt x="1769872" y="0"/>
                  </a:lnTo>
                  <a:lnTo>
                    <a:pt x="311912" y="0"/>
                  </a:lnTo>
                  <a:lnTo>
                    <a:pt x="256413" y="3924"/>
                  </a:lnTo>
                  <a:lnTo>
                    <a:pt x="204012" y="15240"/>
                  </a:lnTo>
                  <a:lnTo>
                    <a:pt x="155524" y="33286"/>
                  </a:lnTo>
                  <a:lnTo>
                    <a:pt x="111760" y="57391"/>
                  </a:lnTo>
                  <a:lnTo>
                    <a:pt x="73507" y="86906"/>
                  </a:lnTo>
                  <a:lnTo>
                    <a:pt x="41592" y="121145"/>
                  </a:lnTo>
                  <a:lnTo>
                    <a:pt x="16814" y="159461"/>
                  </a:lnTo>
                  <a:lnTo>
                    <a:pt x="0" y="201168"/>
                  </a:lnTo>
                  <a:lnTo>
                    <a:pt x="47117" y="201168"/>
                  </a:lnTo>
                  <a:lnTo>
                    <a:pt x="65328" y="162382"/>
                  </a:lnTo>
                  <a:lnTo>
                    <a:pt x="91681" y="127406"/>
                  </a:lnTo>
                  <a:lnTo>
                    <a:pt x="125209" y="97028"/>
                  </a:lnTo>
                  <a:lnTo>
                    <a:pt x="164947" y="72034"/>
                  </a:lnTo>
                  <a:lnTo>
                    <a:pt x="209956" y="53213"/>
                  </a:lnTo>
                  <a:lnTo>
                    <a:pt x="259257" y="41351"/>
                  </a:lnTo>
                  <a:lnTo>
                    <a:pt x="311912" y="37211"/>
                  </a:lnTo>
                  <a:lnTo>
                    <a:pt x="1769872" y="37211"/>
                  </a:lnTo>
                  <a:lnTo>
                    <a:pt x="1822500" y="41351"/>
                  </a:lnTo>
                  <a:lnTo>
                    <a:pt x="1871789" y="53213"/>
                  </a:lnTo>
                  <a:lnTo>
                    <a:pt x="1916785" y="72034"/>
                  </a:lnTo>
                  <a:lnTo>
                    <a:pt x="1956511" y="97028"/>
                  </a:lnTo>
                  <a:lnTo>
                    <a:pt x="1990039" y="127406"/>
                  </a:lnTo>
                  <a:lnTo>
                    <a:pt x="2016404" y="162382"/>
                  </a:lnTo>
                  <a:lnTo>
                    <a:pt x="2034667" y="201168"/>
                  </a:lnTo>
                  <a:lnTo>
                    <a:pt x="2081784" y="2011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05636" y="3731767"/>
            <a:ext cx="5934075" cy="586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600" spc="-25" dirty="0">
                <a:solidFill>
                  <a:srgbClr val="200925"/>
                </a:solidFill>
                <a:latin typeface="Trebuchet MS"/>
                <a:cs typeface="Trebuchet MS"/>
              </a:rPr>
              <a:t>Includes </a:t>
            </a:r>
            <a:r>
              <a:rPr sz="1600" spc="-35" dirty="0">
                <a:solidFill>
                  <a:srgbClr val="200925"/>
                </a:solidFill>
                <a:latin typeface="Trebuchet MS"/>
                <a:cs typeface="Trebuchet MS"/>
              </a:rPr>
              <a:t>only </a:t>
            </a:r>
            <a:r>
              <a:rPr sz="1600" spc="-25" dirty="0">
                <a:solidFill>
                  <a:srgbClr val="200925"/>
                </a:solidFill>
                <a:latin typeface="Trebuchet MS"/>
                <a:cs typeface="Trebuchet MS"/>
              </a:rPr>
              <a:t>element </a:t>
            </a:r>
            <a:r>
              <a:rPr sz="1600" spc="-45" dirty="0">
                <a:solidFill>
                  <a:srgbClr val="200925"/>
                </a:solidFill>
                <a:latin typeface="Trebuchet MS"/>
                <a:cs typeface="Trebuchet MS"/>
              </a:rPr>
              <a:t>selectors, </a:t>
            </a:r>
            <a:r>
              <a:rPr sz="1600" spc="-5" dirty="0">
                <a:solidFill>
                  <a:srgbClr val="200925"/>
                </a:solidFill>
                <a:latin typeface="Trebuchet MS"/>
                <a:cs typeface="Trebuchet MS"/>
              </a:rPr>
              <a:t>such </a:t>
            </a:r>
            <a:r>
              <a:rPr sz="1600" spc="60" dirty="0">
                <a:solidFill>
                  <a:srgbClr val="200925"/>
                </a:solidFill>
                <a:latin typeface="Trebuchet MS"/>
                <a:cs typeface="Trebuchet MS"/>
              </a:rPr>
              <a:t>as </a:t>
            </a:r>
            <a:r>
              <a:rPr sz="1600" b="1" spc="-250" dirty="0">
                <a:solidFill>
                  <a:srgbClr val="C00000"/>
                </a:solidFill>
                <a:latin typeface="Trebuchet MS"/>
                <a:cs typeface="Trebuchet MS"/>
              </a:rPr>
              <a:t>h1,</a:t>
            </a:r>
            <a:r>
              <a:rPr sz="1600" b="1" spc="-2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600" b="1" spc="-40" dirty="0">
                <a:solidFill>
                  <a:srgbClr val="C00000"/>
                </a:solidFill>
                <a:latin typeface="Trebuchet MS"/>
                <a:cs typeface="Trebuchet MS"/>
              </a:rPr>
              <a:t>img, </a:t>
            </a:r>
            <a:r>
              <a:rPr sz="1600" b="1" spc="-85" dirty="0">
                <a:solidFill>
                  <a:srgbClr val="C00000"/>
                </a:solidFill>
                <a:latin typeface="Trebuchet MS"/>
                <a:cs typeface="Trebuchet MS"/>
              </a:rPr>
              <a:t>p::before</a:t>
            </a:r>
            <a:r>
              <a:rPr sz="1600" spc="-85" dirty="0">
                <a:solidFill>
                  <a:srgbClr val="200925"/>
                </a:solidFill>
                <a:latin typeface="Trebuchet MS"/>
                <a:cs typeface="Trebuchet MS"/>
              </a:rPr>
              <a:t>. </a:t>
            </a:r>
            <a:r>
              <a:rPr sz="1600" spc="-35" dirty="0">
                <a:solidFill>
                  <a:srgbClr val="200925"/>
                </a:solidFill>
                <a:latin typeface="Trebuchet MS"/>
                <a:cs typeface="Trebuchet MS"/>
              </a:rPr>
              <a:t>For </a:t>
            </a:r>
            <a:r>
              <a:rPr sz="1600" spc="-3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200925"/>
                </a:solidFill>
                <a:latin typeface="Trebuchet MS"/>
                <a:cs typeface="Trebuchet MS"/>
              </a:rPr>
              <a:t>each</a:t>
            </a:r>
            <a:r>
              <a:rPr sz="1600" spc="-9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00925"/>
                </a:solidFill>
                <a:latin typeface="Trebuchet MS"/>
                <a:cs typeface="Trebuchet MS"/>
              </a:rPr>
              <a:t>ID</a:t>
            </a:r>
            <a:r>
              <a:rPr sz="1600" spc="-9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200925"/>
                </a:solidFill>
                <a:latin typeface="Trebuchet MS"/>
                <a:cs typeface="Trebuchet MS"/>
              </a:rPr>
              <a:t>in </a:t>
            </a:r>
            <a:r>
              <a:rPr sz="1600" spc="85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600" spc="-9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5" dirty="0">
                <a:solidFill>
                  <a:srgbClr val="200925"/>
                </a:solidFill>
                <a:latin typeface="Trebuchet MS"/>
                <a:cs typeface="Trebuchet MS"/>
              </a:rPr>
              <a:t>matching</a:t>
            </a:r>
            <a:r>
              <a:rPr sz="1600" spc="-7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200925"/>
                </a:solidFill>
                <a:latin typeface="Trebuchet MS"/>
                <a:cs typeface="Trebuchet MS"/>
              </a:rPr>
              <a:t>selector,</a:t>
            </a:r>
            <a:r>
              <a:rPr sz="1600" spc="-8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70" dirty="0">
                <a:solidFill>
                  <a:srgbClr val="200925"/>
                </a:solidFill>
                <a:latin typeface="Trebuchet MS"/>
                <a:cs typeface="Trebuchet MS"/>
              </a:rPr>
              <a:t>add</a:t>
            </a:r>
            <a:r>
              <a:rPr sz="1600" spc="-7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C00000"/>
                </a:solidFill>
                <a:latin typeface="Trebuchet MS"/>
                <a:cs typeface="Trebuchet MS"/>
              </a:rPr>
              <a:t>0-0-0-0-1</a:t>
            </a:r>
            <a:r>
              <a:rPr sz="1600" b="1" spc="-1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200925"/>
                </a:solidFill>
                <a:latin typeface="Trebuchet MS"/>
                <a:cs typeface="Trebuchet MS"/>
              </a:rPr>
              <a:t>to</a:t>
            </a:r>
            <a:r>
              <a:rPr sz="1600" spc="-9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200925"/>
                </a:solidFill>
                <a:latin typeface="Trebuchet MS"/>
                <a:cs typeface="Trebuchet MS"/>
              </a:rPr>
              <a:t>the</a:t>
            </a:r>
            <a:r>
              <a:rPr sz="1600" spc="-9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00925"/>
                </a:solidFill>
                <a:latin typeface="Trebuchet MS"/>
                <a:cs typeface="Trebuchet MS"/>
              </a:rPr>
              <a:t>weight</a:t>
            </a:r>
            <a:r>
              <a:rPr sz="1600" spc="-7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200925"/>
                </a:solidFill>
                <a:latin typeface="Trebuchet MS"/>
                <a:cs typeface="Trebuchet MS"/>
              </a:rPr>
              <a:t>value.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98080" y="4123944"/>
            <a:ext cx="1289685" cy="685800"/>
          </a:xfrm>
          <a:custGeom>
            <a:avLst/>
            <a:gdLst/>
            <a:ahLst/>
            <a:cxnLst/>
            <a:rect l="l" t="t" r="r" b="b"/>
            <a:pathLst>
              <a:path w="1289684" h="685800">
                <a:moveTo>
                  <a:pt x="1213612" y="0"/>
                </a:moveTo>
                <a:lnTo>
                  <a:pt x="1174026" y="544"/>
                </a:lnTo>
                <a:lnTo>
                  <a:pt x="1133915" y="2208"/>
                </a:lnTo>
                <a:lnTo>
                  <a:pt x="1093329" y="5036"/>
                </a:lnTo>
                <a:lnTo>
                  <a:pt x="1052318" y="9073"/>
                </a:lnTo>
                <a:lnTo>
                  <a:pt x="1010931" y="14364"/>
                </a:lnTo>
                <a:lnTo>
                  <a:pt x="969219" y="20955"/>
                </a:lnTo>
                <a:lnTo>
                  <a:pt x="927230" y="28889"/>
                </a:lnTo>
                <a:lnTo>
                  <a:pt x="885016" y="38213"/>
                </a:lnTo>
                <a:lnTo>
                  <a:pt x="842626" y="48970"/>
                </a:lnTo>
                <a:lnTo>
                  <a:pt x="800109" y="61206"/>
                </a:lnTo>
                <a:lnTo>
                  <a:pt x="757516" y="74967"/>
                </a:lnTo>
                <a:lnTo>
                  <a:pt x="714896" y="90296"/>
                </a:lnTo>
                <a:lnTo>
                  <a:pt x="672299" y="107239"/>
                </a:lnTo>
                <a:lnTo>
                  <a:pt x="629775" y="125841"/>
                </a:lnTo>
                <a:lnTo>
                  <a:pt x="587375" y="146146"/>
                </a:lnTo>
                <a:lnTo>
                  <a:pt x="545146" y="168201"/>
                </a:lnTo>
                <a:lnTo>
                  <a:pt x="503141" y="192049"/>
                </a:lnTo>
                <a:lnTo>
                  <a:pt x="461408" y="217736"/>
                </a:lnTo>
                <a:lnTo>
                  <a:pt x="419997" y="245306"/>
                </a:lnTo>
                <a:lnTo>
                  <a:pt x="378958" y="274805"/>
                </a:lnTo>
                <a:lnTo>
                  <a:pt x="338341" y="306278"/>
                </a:lnTo>
                <a:lnTo>
                  <a:pt x="298196" y="339769"/>
                </a:lnTo>
                <a:lnTo>
                  <a:pt x="258573" y="375323"/>
                </a:lnTo>
                <a:lnTo>
                  <a:pt x="219521" y="412986"/>
                </a:lnTo>
                <a:lnTo>
                  <a:pt x="181090" y="452803"/>
                </a:lnTo>
                <a:lnTo>
                  <a:pt x="143330" y="494818"/>
                </a:lnTo>
                <a:lnTo>
                  <a:pt x="106291" y="539076"/>
                </a:lnTo>
                <a:lnTo>
                  <a:pt x="70023" y="585623"/>
                </a:lnTo>
                <a:lnTo>
                  <a:pt x="34576" y="634503"/>
                </a:lnTo>
                <a:lnTo>
                  <a:pt x="0" y="685761"/>
                </a:lnTo>
                <a:lnTo>
                  <a:pt x="1193292" y="685761"/>
                </a:lnTo>
                <a:lnTo>
                  <a:pt x="1230689" y="678216"/>
                </a:lnTo>
                <a:lnTo>
                  <a:pt x="1261205" y="657637"/>
                </a:lnTo>
                <a:lnTo>
                  <a:pt x="1281767" y="627115"/>
                </a:lnTo>
                <a:lnTo>
                  <a:pt x="1289303" y="589737"/>
                </a:lnTo>
                <a:lnTo>
                  <a:pt x="1289303" y="2006"/>
                </a:lnTo>
                <a:lnTo>
                  <a:pt x="1270636" y="1135"/>
                </a:lnTo>
                <a:lnTo>
                  <a:pt x="1232779" y="127"/>
                </a:lnTo>
                <a:lnTo>
                  <a:pt x="1213612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105" y="559804"/>
            <a:ext cx="6841490" cy="233108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3300" dirty="0">
                <a:solidFill>
                  <a:srgbClr val="200925"/>
                </a:solidFill>
              </a:rPr>
              <a:t>T</a:t>
            </a:r>
            <a:r>
              <a:rPr sz="3300" spc="130" dirty="0">
                <a:solidFill>
                  <a:srgbClr val="200925"/>
                </a:solidFill>
              </a:rPr>
              <a:t>he</a:t>
            </a:r>
            <a:r>
              <a:rPr sz="3300" spc="-395" dirty="0">
                <a:solidFill>
                  <a:srgbClr val="200925"/>
                </a:solidFill>
              </a:rPr>
              <a:t> </a:t>
            </a:r>
            <a:r>
              <a:rPr sz="3300" spc="55" dirty="0">
                <a:solidFill>
                  <a:srgbClr val="C31331"/>
                </a:solidFill>
              </a:rPr>
              <a:t>Lev</a:t>
            </a:r>
            <a:r>
              <a:rPr sz="3300" spc="50" dirty="0">
                <a:solidFill>
                  <a:srgbClr val="C31331"/>
                </a:solidFill>
              </a:rPr>
              <a:t>e</a:t>
            </a:r>
            <a:r>
              <a:rPr sz="3300" spc="65" dirty="0">
                <a:solidFill>
                  <a:srgbClr val="C31331"/>
                </a:solidFill>
              </a:rPr>
              <a:t>l</a:t>
            </a:r>
            <a:r>
              <a:rPr sz="3300" spc="-390" dirty="0">
                <a:solidFill>
                  <a:srgbClr val="C31331"/>
                </a:solidFill>
              </a:rPr>
              <a:t> </a:t>
            </a:r>
            <a:r>
              <a:rPr sz="3300" spc="40" dirty="0">
                <a:solidFill>
                  <a:srgbClr val="200925"/>
                </a:solidFill>
              </a:rPr>
              <a:t>o</a:t>
            </a:r>
            <a:r>
              <a:rPr sz="3300" spc="25" dirty="0">
                <a:solidFill>
                  <a:srgbClr val="200925"/>
                </a:solidFill>
              </a:rPr>
              <a:t>f</a:t>
            </a:r>
            <a:r>
              <a:rPr sz="3300" spc="-405" dirty="0">
                <a:solidFill>
                  <a:srgbClr val="200925"/>
                </a:solidFill>
              </a:rPr>
              <a:t> </a:t>
            </a:r>
            <a:r>
              <a:rPr sz="3300" spc="5" dirty="0">
                <a:solidFill>
                  <a:srgbClr val="C31331"/>
                </a:solidFill>
              </a:rPr>
              <a:t>SPE</a:t>
            </a:r>
            <a:r>
              <a:rPr sz="3300" dirty="0">
                <a:solidFill>
                  <a:srgbClr val="C31331"/>
                </a:solidFill>
              </a:rPr>
              <a:t>C</a:t>
            </a:r>
            <a:r>
              <a:rPr sz="3300" spc="-160" dirty="0">
                <a:solidFill>
                  <a:srgbClr val="C31331"/>
                </a:solidFill>
              </a:rPr>
              <a:t>IFICITY</a:t>
            </a:r>
            <a:r>
              <a:rPr sz="3300" spc="-385" dirty="0">
                <a:solidFill>
                  <a:srgbClr val="C31331"/>
                </a:solidFill>
              </a:rPr>
              <a:t> </a:t>
            </a:r>
            <a:r>
              <a:rPr sz="3300" spc="475" dirty="0">
                <a:solidFill>
                  <a:srgbClr val="C31331"/>
                </a:solidFill>
              </a:rPr>
              <a:t>-</a:t>
            </a:r>
            <a:r>
              <a:rPr sz="3300" spc="-409" dirty="0">
                <a:solidFill>
                  <a:srgbClr val="C31331"/>
                </a:solidFill>
              </a:rPr>
              <a:t> </a:t>
            </a:r>
            <a:r>
              <a:rPr sz="3300" spc="204" dirty="0">
                <a:solidFill>
                  <a:srgbClr val="200925"/>
                </a:solidFill>
              </a:rPr>
              <a:t>Class</a:t>
            </a:r>
            <a:endParaRPr sz="3300"/>
          </a:p>
          <a:p>
            <a:pPr marL="24765" algn="ctr">
              <a:lnSpc>
                <a:spcPct val="100000"/>
              </a:lnSpc>
              <a:spcBef>
                <a:spcPts val="1650"/>
              </a:spcBef>
            </a:pPr>
            <a:r>
              <a:rPr sz="10000" b="0" spc="-840" dirty="0">
                <a:solidFill>
                  <a:srgbClr val="200925"/>
                </a:solidFill>
                <a:latin typeface="Lucida Sans Unicode"/>
                <a:cs typeface="Lucida Sans Unicode"/>
              </a:rPr>
              <a:t>0.0.0.1.0</a:t>
            </a:r>
            <a:endParaRPr sz="100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49523" y="2660385"/>
            <a:ext cx="5279390" cy="1623695"/>
            <a:chOff x="3049523" y="2660385"/>
            <a:chExt cx="5279390" cy="1623695"/>
          </a:xfrm>
        </p:grpSpPr>
        <p:sp>
          <p:nvSpPr>
            <p:cNvPr id="5" name="object 5"/>
            <p:cNvSpPr/>
            <p:nvPr/>
          </p:nvSpPr>
          <p:spPr>
            <a:xfrm>
              <a:off x="8074152" y="4034053"/>
              <a:ext cx="254635" cy="250190"/>
            </a:xfrm>
            <a:custGeom>
              <a:avLst/>
              <a:gdLst/>
              <a:ahLst/>
              <a:cxnLst/>
              <a:rect l="l" t="t" r="r" b="b"/>
              <a:pathLst>
                <a:path w="254634" h="250189">
                  <a:moveTo>
                    <a:pt x="105558" y="173710"/>
                  </a:moveTo>
                  <a:lnTo>
                    <a:pt x="50800" y="173710"/>
                  </a:lnTo>
                  <a:lnTo>
                    <a:pt x="55245" y="180949"/>
                  </a:lnTo>
                  <a:lnTo>
                    <a:pt x="60705" y="187452"/>
                  </a:lnTo>
                  <a:lnTo>
                    <a:pt x="66801" y="193078"/>
                  </a:lnTo>
                  <a:lnTo>
                    <a:pt x="51562" y="227482"/>
                  </a:lnTo>
                  <a:lnTo>
                    <a:pt x="101726" y="249885"/>
                  </a:lnTo>
                  <a:lnTo>
                    <a:pt x="116713" y="215950"/>
                  </a:lnTo>
                  <a:lnTo>
                    <a:pt x="138433" y="215950"/>
                  </a:lnTo>
                  <a:lnTo>
                    <a:pt x="142367" y="215265"/>
                  </a:lnTo>
                  <a:lnTo>
                    <a:pt x="203893" y="215265"/>
                  </a:lnTo>
                  <a:lnTo>
                    <a:pt x="190880" y="189750"/>
                  </a:lnTo>
                  <a:lnTo>
                    <a:pt x="196850" y="183832"/>
                  </a:lnTo>
                  <a:lnTo>
                    <a:pt x="200624" y="178803"/>
                  </a:lnTo>
                  <a:lnTo>
                    <a:pt x="127253" y="178803"/>
                  </a:lnTo>
                  <a:lnTo>
                    <a:pt x="107009" y="174692"/>
                  </a:lnTo>
                  <a:lnTo>
                    <a:pt x="105558" y="173710"/>
                  </a:lnTo>
                  <a:close/>
                </a:path>
                <a:path w="254634" h="250189">
                  <a:moveTo>
                    <a:pt x="203893" y="215265"/>
                  </a:moveTo>
                  <a:lnTo>
                    <a:pt x="142367" y="215265"/>
                  </a:lnTo>
                  <a:lnTo>
                    <a:pt x="159257" y="248348"/>
                  </a:lnTo>
                  <a:lnTo>
                    <a:pt x="208025" y="223367"/>
                  </a:lnTo>
                  <a:lnTo>
                    <a:pt x="203893" y="215265"/>
                  </a:lnTo>
                  <a:close/>
                </a:path>
                <a:path w="254634" h="250189">
                  <a:moveTo>
                    <a:pt x="138433" y="215950"/>
                  </a:moveTo>
                  <a:lnTo>
                    <a:pt x="116713" y="215950"/>
                  </a:lnTo>
                  <a:lnTo>
                    <a:pt x="120142" y="216357"/>
                  </a:lnTo>
                  <a:lnTo>
                    <a:pt x="123698" y="216560"/>
                  </a:lnTo>
                  <a:lnTo>
                    <a:pt x="132333" y="216560"/>
                  </a:lnTo>
                  <a:lnTo>
                    <a:pt x="137414" y="216128"/>
                  </a:lnTo>
                  <a:lnTo>
                    <a:pt x="138433" y="215950"/>
                  </a:lnTo>
                  <a:close/>
                </a:path>
                <a:path w="254634" h="250189">
                  <a:moveTo>
                    <a:pt x="42799" y="29197"/>
                  </a:moveTo>
                  <a:lnTo>
                    <a:pt x="10541" y="73672"/>
                  </a:lnTo>
                  <a:lnTo>
                    <a:pt x="42545" y="97015"/>
                  </a:lnTo>
                  <a:lnTo>
                    <a:pt x="40004" y="104393"/>
                  </a:lnTo>
                  <a:lnTo>
                    <a:pt x="38353" y="112191"/>
                  </a:lnTo>
                  <a:lnTo>
                    <a:pt x="37719" y="120319"/>
                  </a:lnTo>
                  <a:lnTo>
                    <a:pt x="0" y="130416"/>
                  </a:lnTo>
                  <a:lnTo>
                    <a:pt x="14224" y="183603"/>
                  </a:lnTo>
                  <a:lnTo>
                    <a:pt x="50800" y="173710"/>
                  </a:lnTo>
                  <a:lnTo>
                    <a:pt x="105558" y="173710"/>
                  </a:lnTo>
                  <a:lnTo>
                    <a:pt x="90455" y="163490"/>
                  </a:lnTo>
                  <a:lnTo>
                    <a:pt x="79283" y="146892"/>
                  </a:lnTo>
                  <a:lnTo>
                    <a:pt x="75183" y="126593"/>
                  </a:lnTo>
                  <a:lnTo>
                    <a:pt x="79283" y="106309"/>
                  </a:lnTo>
                  <a:lnTo>
                    <a:pt x="90455" y="89719"/>
                  </a:lnTo>
                  <a:lnTo>
                    <a:pt x="107009" y="78519"/>
                  </a:lnTo>
                  <a:lnTo>
                    <a:pt x="127253" y="74409"/>
                  </a:lnTo>
                  <a:lnTo>
                    <a:pt x="232696" y="74409"/>
                  </a:lnTo>
                  <a:lnTo>
                    <a:pt x="241046" y="67640"/>
                  </a:lnTo>
                  <a:lnTo>
                    <a:pt x="229288" y="53073"/>
                  </a:lnTo>
                  <a:lnTo>
                    <a:pt x="75565" y="53073"/>
                  </a:lnTo>
                  <a:lnTo>
                    <a:pt x="42799" y="29197"/>
                  </a:lnTo>
                  <a:close/>
                </a:path>
                <a:path w="254634" h="250189">
                  <a:moveTo>
                    <a:pt x="232696" y="74409"/>
                  </a:moveTo>
                  <a:lnTo>
                    <a:pt x="127253" y="74409"/>
                  </a:lnTo>
                  <a:lnTo>
                    <a:pt x="147425" y="78519"/>
                  </a:lnTo>
                  <a:lnTo>
                    <a:pt x="163941" y="89719"/>
                  </a:lnTo>
                  <a:lnTo>
                    <a:pt x="175099" y="106309"/>
                  </a:lnTo>
                  <a:lnTo>
                    <a:pt x="179197" y="126593"/>
                  </a:lnTo>
                  <a:lnTo>
                    <a:pt x="175099" y="146892"/>
                  </a:lnTo>
                  <a:lnTo>
                    <a:pt x="163941" y="163490"/>
                  </a:lnTo>
                  <a:lnTo>
                    <a:pt x="147425" y="174692"/>
                  </a:lnTo>
                  <a:lnTo>
                    <a:pt x="127253" y="178803"/>
                  </a:lnTo>
                  <a:lnTo>
                    <a:pt x="200624" y="178803"/>
                  </a:lnTo>
                  <a:lnTo>
                    <a:pt x="201929" y="177063"/>
                  </a:lnTo>
                  <a:lnTo>
                    <a:pt x="205867" y="169646"/>
                  </a:lnTo>
                  <a:lnTo>
                    <a:pt x="244761" y="169646"/>
                  </a:lnTo>
                  <a:lnTo>
                    <a:pt x="254507" y="123761"/>
                  </a:lnTo>
                  <a:lnTo>
                    <a:pt x="216153" y="115582"/>
                  </a:lnTo>
                  <a:lnTo>
                    <a:pt x="215138" y="107543"/>
                  </a:lnTo>
                  <a:lnTo>
                    <a:pt x="213232" y="99860"/>
                  </a:lnTo>
                  <a:lnTo>
                    <a:pt x="210184" y="92659"/>
                  </a:lnTo>
                  <a:lnTo>
                    <a:pt x="232696" y="74409"/>
                  </a:lnTo>
                  <a:close/>
                </a:path>
                <a:path w="254634" h="250189">
                  <a:moveTo>
                    <a:pt x="244761" y="169646"/>
                  </a:moveTo>
                  <a:lnTo>
                    <a:pt x="205867" y="169646"/>
                  </a:lnTo>
                  <a:lnTo>
                    <a:pt x="243077" y="177571"/>
                  </a:lnTo>
                  <a:lnTo>
                    <a:pt x="244761" y="169646"/>
                  </a:lnTo>
                  <a:close/>
                </a:path>
                <a:path w="254634" h="250189">
                  <a:moveTo>
                    <a:pt x="154558" y="0"/>
                  </a:moveTo>
                  <a:lnTo>
                    <a:pt x="99822" y="0"/>
                  </a:lnTo>
                  <a:lnTo>
                    <a:pt x="99822" y="40944"/>
                  </a:lnTo>
                  <a:lnTo>
                    <a:pt x="93370" y="43300"/>
                  </a:lnTo>
                  <a:lnTo>
                    <a:pt x="87169" y="46123"/>
                  </a:lnTo>
                  <a:lnTo>
                    <a:pt x="81230" y="49388"/>
                  </a:lnTo>
                  <a:lnTo>
                    <a:pt x="75565" y="53073"/>
                  </a:lnTo>
                  <a:lnTo>
                    <a:pt x="229288" y="53073"/>
                  </a:lnTo>
                  <a:lnTo>
                    <a:pt x="227238" y="50533"/>
                  </a:lnTo>
                  <a:lnTo>
                    <a:pt x="175005" y="50533"/>
                  </a:lnTo>
                  <a:lnTo>
                    <a:pt x="168655" y="46532"/>
                  </a:lnTo>
                  <a:lnTo>
                    <a:pt x="161925" y="43294"/>
                  </a:lnTo>
                  <a:lnTo>
                    <a:pt x="154558" y="40944"/>
                  </a:lnTo>
                  <a:lnTo>
                    <a:pt x="154558" y="0"/>
                  </a:lnTo>
                  <a:close/>
                </a:path>
                <a:path w="254634" h="250189">
                  <a:moveTo>
                    <a:pt x="206501" y="24841"/>
                  </a:moveTo>
                  <a:lnTo>
                    <a:pt x="175005" y="50533"/>
                  </a:lnTo>
                  <a:lnTo>
                    <a:pt x="227238" y="50533"/>
                  </a:lnTo>
                  <a:lnTo>
                    <a:pt x="206501" y="24841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5164" y="3793616"/>
              <a:ext cx="142493" cy="14249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21408" y="2660385"/>
              <a:ext cx="221615" cy="481330"/>
            </a:xfrm>
            <a:custGeom>
              <a:avLst/>
              <a:gdLst/>
              <a:ahLst/>
              <a:cxnLst/>
              <a:rect l="l" t="t" r="r" b="b"/>
              <a:pathLst>
                <a:path w="221614" h="481330">
                  <a:moveTo>
                    <a:pt x="6551" y="481004"/>
                  </a:moveTo>
                  <a:lnTo>
                    <a:pt x="112218" y="452975"/>
                  </a:lnTo>
                  <a:lnTo>
                    <a:pt x="130711" y="425718"/>
                  </a:lnTo>
                  <a:lnTo>
                    <a:pt x="125564" y="420311"/>
                  </a:lnTo>
                  <a:lnTo>
                    <a:pt x="52369" y="440124"/>
                  </a:lnTo>
                  <a:lnTo>
                    <a:pt x="98862" y="394565"/>
                  </a:lnTo>
                  <a:lnTo>
                    <a:pt x="136124" y="349201"/>
                  </a:lnTo>
                  <a:lnTo>
                    <a:pt x="165129" y="304728"/>
                  </a:lnTo>
                  <a:lnTo>
                    <a:pt x="186854" y="261840"/>
                  </a:lnTo>
                  <a:lnTo>
                    <a:pt x="202275" y="221235"/>
                  </a:lnTo>
                  <a:lnTo>
                    <a:pt x="212369" y="183607"/>
                  </a:lnTo>
                  <a:lnTo>
                    <a:pt x="221134" y="111398"/>
                  </a:lnTo>
                  <a:lnTo>
                    <a:pt x="220531" y="74788"/>
                  </a:lnTo>
                  <a:lnTo>
                    <a:pt x="216296" y="40049"/>
                  </a:lnTo>
                  <a:lnTo>
                    <a:pt x="206495" y="743"/>
                  </a:lnTo>
                  <a:lnTo>
                    <a:pt x="198246" y="0"/>
                  </a:lnTo>
                  <a:lnTo>
                    <a:pt x="189937" y="5802"/>
                  </a:lnTo>
                  <a:lnTo>
                    <a:pt x="186744" y="58391"/>
                  </a:lnTo>
                  <a:lnTo>
                    <a:pt x="190550" y="90584"/>
                  </a:lnTo>
                  <a:lnTo>
                    <a:pt x="188388" y="159491"/>
                  </a:lnTo>
                  <a:lnTo>
                    <a:pt x="178960" y="207238"/>
                  </a:lnTo>
                  <a:lnTo>
                    <a:pt x="163133" y="253437"/>
                  </a:lnTo>
                  <a:lnTo>
                    <a:pt x="140966" y="298026"/>
                  </a:lnTo>
                  <a:lnTo>
                    <a:pt x="112514" y="340939"/>
                  </a:lnTo>
                  <a:lnTo>
                    <a:pt x="77834" y="382113"/>
                  </a:lnTo>
                  <a:lnTo>
                    <a:pt x="36985" y="421484"/>
                  </a:lnTo>
                  <a:lnTo>
                    <a:pt x="49167" y="350668"/>
                  </a:lnTo>
                  <a:lnTo>
                    <a:pt x="44019" y="345261"/>
                  </a:lnTo>
                  <a:lnTo>
                    <a:pt x="0" y="471874"/>
                  </a:lnTo>
                  <a:lnTo>
                    <a:pt x="233" y="474556"/>
                  </a:lnTo>
                  <a:lnTo>
                    <a:pt x="6551" y="481004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49523" y="2987039"/>
              <a:ext cx="1902460" cy="363220"/>
            </a:xfrm>
            <a:custGeom>
              <a:avLst/>
              <a:gdLst/>
              <a:ahLst/>
              <a:cxnLst/>
              <a:rect l="l" t="t" r="r" b="b"/>
              <a:pathLst>
                <a:path w="1902460" h="363220">
                  <a:moveTo>
                    <a:pt x="1680210" y="0"/>
                  </a:moveTo>
                  <a:lnTo>
                    <a:pt x="221741" y="0"/>
                  </a:lnTo>
                  <a:lnTo>
                    <a:pt x="170910" y="4787"/>
                  </a:lnTo>
                  <a:lnTo>
                    <a:pt x="124241" y="18425"/>
                  </a:lnTo>
                  <a:lnTo>
                    <a:pt x="83069" y="39828"/>
                  </a:lnTo>
                  <a:lnTo>
                    <a:pt x="48725" y="67909"/>
                  </a:lnTo>
                  <a:lnTo>
                    <a:pt x="22544" y="101581"/>
                  </a:lnTo>
                  <a:lnTo>
                    <a:pt x="5858" y="139759"/>
                  </a:lnTo>
                  <a:lnTo>
                    <a:pt x="0" y="181356"/>
                  </a:lnTo>
                  <a:lnTo>
                    <a:pt x="5858" y="222952"/>
                  </a:lnTo>
                  <a:lnTo>
                    <a:pt x="22544" y="261130"/>
                  </a:lnTo>
                  <a:lnTo>
                    <a:pt x="48725" y="294802"/>
                  </a:lnTo>
                  <a:lnTo>
                    <a:pt x="83069" y="322883"/>
                  </a:lnTo>
                  <a:lnTo>
                    <a:pt x="124241" y="344286"/>
                  </a:lnTo>
                  <a:lnTo>
                    <a:pt x="170910" y="357924"/>
                  </a:lnTo>
                  <a:lnTo>
                    <a:pt x="221741" y="362712"/>
                  </a:lnTo>
                  <a:lnTo>
                    <a:pt x="1680210" y="362712"/>
                  </a:lnTo>
                  <a:lnTo>
                    <a:pt x="1731041" y="357924"/>
                  </a:lnTo>
                  <a:lnTo>
                    <a:pt x="1777710" y="344286"/>
                  </a:lnTo>
                  <a:lnTo>
                    <a:pt x="1818882" y="322883"/>
                  </a:lnTo>
                  <a:lnTo>
                    <a:pt x="1853226" y="294802"/>
                  </a:lnTo>
                  <a:lnTo>
                    <a:pt x="1879407" y="261130"/>
                  </a:lnTo>
                  <a:lnTo>
                    <a:pt x="1896093" y="222952"/>
                  </a:lnTo>
                  <a:lnTo>
                    <a:pt x="1901952" y="181356"/>
                  </a:lnTo>
                  <a:lnTo>
                    <a:pt x="1896093" y="139759"/>
                  </a:lnTo>
                  <a:lnTo>
                    <a:pt x="1879407" y="101581"/>
                  </a:lnTo>
                  <a:lnTo>
                    <a:pt x="1853226" y="67909"/>
                  </a:lnTo>
                  <a:lnTo>
                    <a:pt x="1818882" y="39828"/>
                  </a:lnTo>
                  <a:lnTo>
                    <a:pt x="1777710" y="18425"/>
                  </a:lnTo>
                  <a:lnTo>
                    <a:pt x="1731041" y="4787"/>
                  </a:lnTo>
                  <a:lnTo>
                    <a:pt x="168021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153536" y="2991738"/>
            <a:ext cx="16935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6265" marR="5080" indent="-584200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latin typeface="Microsoft Sans Serif"/>
                <a:cs typeface="Microsoft Sans Serif"/>
              </a:rPr>
              <a:t>class</a:t>
            </a:r>
            <a:r>
              <a:rPr sz="1000" spc="40" dirty="0">
                <a:latin typeface="Microsoft Sans Serif"/>
                <a:cs typeface="Microsoft Sans Serif"/>
              </a:rPr>
              <a:t> </a:t>
            </a:r>
            <a:r>
              <a:rPr sz="1000" spc="105" dirty="0">
                <a:latin typeface="Microsoft Sans Serif"/>
                <a:cs typeface="Microsoft Sans Serif"/>
              </a:rPr>
              <a:t>/</a:t>
            </a:r>
            <a:r>
              <a:rPr sz="1000" spc="35" dirty="0">
                <a:latin typeface="Microsoft Sans Serif"/>
                <a:cs typeface="Microsoft Sans Serif"/>
              </a:rPr>
              <a:t> </a:t>
            </a:r>
            <a:r>
              <a:rPr sz="1000" spc="-35" dirty="0">
                <a:latin typeface="Microsoft Sans Serif"/>
                <a:cs typeface="Microsoft Sans Serif"/>
              </a:rPr>
              <a:t>pseudo-classes</a:t>
            </a:r>
            <a:r>
              <a:rPr sz="1000" spc="80" dirty="0">
                <a:latin typeface="Microsoft Sans Serif"/>
                <a:cs typeface="Microsoft Sans Serif"/>
              </a:rPr>
              <a:t> </a:t>
            </a:r>
            <a:r>
              <a:rPr sz="1000" spc="105" dirty="0">
                <a:latin typeface="Microsoft Sans Serif"/>
                <a:cs typeface="Microsoft Sans Serif"/>
              </a:rPr>
              <a:t>/</a:t>
            </a:r>
            <a:r>
              <a:rPr sz="1000" spc="50" dirty="0">
                <a:latin typeface="Microsoft Sans Serif"/>
                <a:cs typeface="Microsoft Sans Serif"/>
              </a:rPr>
              <a:t> </a:t>
            </a:r>
            <a:r>
              <a:rPr sz="1000" spc="30" dirty="0">
                <a:latin typeface="Microsoft Sans Serif"/>
                <a:cs typeface="Microsoft Sans Serif"/>
              </a:rPr>
              <a:t>data- </a:t>
            </a:r>
            <a:r>
              <a:rPr sz="1000" spc="-250" dirty="0">
                <a:latin typeface="Microsoft Sans Serif"/>
                <a:cs typeface="Microsoft Sans Serif"/>
              </a:rPr>
              <a:t> </a:t>
            </a:r>
            <a:r>
              <a:rPr sz="1000" spc="30" dirty="0">
                <a:latin typeface="Microsoft Sans Serif"/>
                <a:cs typeface="Microsoft Sans Serif"/>
              </a:rPr>
              <a:t>attribute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7056" y="2904744"/>
            <a:ext cx="4974590" cy="2193290"/>
            <a:chOff x="67056" y="2904744"/>
            <a:chExt cx="4974590" cy="2193290"/>
          </a:xfrm>
        </p:grpSpPr>
        <p:sp>
          <p:nvSpPr>
            <p:cNvPr id="11" name="object 11"/>
            <p:cNvSpPr/>
            <p:nvPr/>
          </p:nvSpPr>
          <p:spPr>
            <a:xfrm>
              <a:off x="2959608" y="2904743"/>
              <a:ext cx="2082164" cy="524510"/>
            </a:xfrm>
            <a:custGeom>
              <a:avLst/>
              <a:gdLst/>
              <a:ahLst/>
              <a:cxnLst/>
              <a:rect l="l" t="t" r="r" b="b"/>
              <a:pathLst>
                <a:path w="2082164" h="524510">
                  <a:moveTo>
                    <a:pt x="48768" y="263652"/>
                  </a:moveTo>
                  <a:lnTo>
                    <a:pt x="46863" y="255905"/>
                  </a:lnTo>
                  <a:lnTo>
                    <a:pt x="41668" y="249605"/>
                  </a:lnTo>
                  <a:lnTo>
                    <a:pt x="33921" y="245389"/>
                  </a:lnTo>
                  <a:lnTo>
                    <a:pt x="24384" y="243840"/>
                  </a:lnTo>
                  <a:lnTo>
                    <a:pt x="14833" y="245389"/>
                  </a:lnTo>
                  <a:lnTo>
                    <a:pt x="7086" y="249605"/>
                  </a:lnTo>
                  <a:lnTo>
                    <a:pt x="1892" y="255905"/>
                  </a:lnTo>
                  <a:lnTo>
                    <a:pt x="0" y="263652"/>
                  </a:lnTo>
                  <a:lnTo>
                    <a:pt x="1892" y="271411"/>
                  </a:lnTo>
                  <a:lnTo>
                    <a:pt x="7086" y="277710"/>
                  </a:lnTo>
                  <a:lnTo>
                    <a:pt x="14833" y="281927"/>
                  </a:lnTo>
                  <a:lnTo>
                    <a:pt x="24384" y="283464"/>
                  </a:lnTo>
                  <a:lnTo>
                    <a:pt x="33921" y="281927"/>
                  </a:lnTo>
                  <a:lnTo>
                    <a:pt x="41668" y="277710"/>
                  </a:lnTo>
                  <a:lnTo>
                    <a:pt x="46863" y="271411"/>
                  </a:lnTo>
                  <a:lnTo>
                    <a:pt x="48768" y="263652"/>
                  </a:lnTo>
                  <a:close/>
                </a:path>
                <a:path w="2082164" h="524510">
                  <a:moveTo>
                    <a:pt x="2081784" y="323088"/>
                  </a:moveTo>
                  <a:lnTo>
                    <a:pt x="2034667" y="323088"/>
                  </a:lnTo>
                  <a:lnTo>
                    <a:pt x="2016404" y="361924"/>
                  </a:lnTo>
                  <a:lnTo>
                    <a:pt x="1990039" y="396925"/>
                  </a:lnTo>
                  <a:lnTo>
                    <a:pt x="1956511" y="427291"/>
                  </a:lnTo>
                  <a:lnTo>
                    <a:pt x="1916785" y="452272"/>
                  </a:lnTo>
                  <a:lnTo>
                    <a:pt x="1871789" y="471081"/>
                  </a:lnTo>
                  <a:lnTo>
                    <a:pt x="1822500" y="482930"/>
                  </a:lnTo>
                  <a:lnTo>
                    <a:pt x="1769872" y="487045"/>
                  </a:lnTo>
                  <a:lnTo>
                    <a:pt x="311912" y="487045"/>
                  </a:lnTo>
                  <a:lnTo>
                    <a:pt x="259257" y="482930"/>
                  </a:lnTo>
                  <a:lnTo>
                    <a:pt x="209956" y="471081"/>
                  </a:lnTo>
                  <a:lnTo>
                    <a:pt x="164947" y="452272"/>
                  </a:lnTo>
                  <a:lnTo>
                    <a:pt x="125209" y="427291"/>
                  </a:lnTo>
                  <a:lnTo>
                    <a:pt x="91681" y="396925"/>
                  </a:lnTo>
                  <a:lnTo>
                    <a:pt x="65328" y="361924"/>
                  </a:lnTo>
                  <a:lnTo>
                    <a:pt x="47117" y="323088"/>
                  </a:lnTo>
                  <a:lnTo>
                    <a:pt x="0" y="323088"/>
                  </a:lnTo>
                  <a:lnTo>
                    <a:pt x="16814" y="364807"/>
                  </a:lnTo>
                  <a:lnTo>
                    <a:pt x="41592" y="403123"/>
                  </a:lnTo>
                  <a:lnTo>
                    <a:pt x="73507" y="437362"/>
                  </a:lnTo>
                  <a:lnTo>
                    <a:pt x="111760" y="466877"/>
                  </a:lnTo>
                  <a:lnTo>
                    <a:pt x="155524" y="490982"/>
                  </a:lnTo>
                  <a:lnTo>
                    <a:pt x="204025" y="509028"/>
                  </a:lnTo>
                  <a:lnTo>
                    <a:pt x="256413" y="520344"/>
                  </a:lnTo>
                  <a:lnTo>
                    <a:pt x="311912" y="524256"/>
                  </a:lnTo>
                  <a:lnTo>
                    <a:pt x="1769872" y="524256"/>
                  </a:lnTo>
                  <a:lnTo>
                    <a:pt x="1825358" y="520344"/>
                  </a:lnTo>
                  <a:lnTo>
                    <a:pt x="1877758" y="509028"/>
                  </a:lnTo>
                  <a:lnTo>
                    <a:pt x="1926247" y="490982"/>
                  </a:lnTo>
                  <a:lnTo>
                    <a:pt x="1970011" y="466877"/>
                  </a:lnTo>
                  <a:lnTo>
                    <a:pt x="2008263" y="437362"/>
                  </a:lnTo>
                  <a:lnTo>
                    <a:pt x="2040178" y="403123"/>
                  </a:lnTo>
                  <a:lnTo>
                    <a:pt x="2064956" y="364807"/>
                  </a:lnTo>
                  <a:lnTo>
                    <a:pt x="2081784" y="323088"/>
                  </a:lnTo>
                  <a:close/>
                </a:path>
                <a:path w="2082164" h="524510">
                  <a:moveTo>
                    <a:pt x="2081784" y="263652"/>
                  </a:moveTo>
                  <a:lnTo>
                    <a:pt x="2079840" y="255905"/>
                  </a:lnTo>
                  <a:lnTo>
                    <a:pt x="2074583" y="249605"/>
                  </a:lnTo>
                  <a:lnTo>
                    <a:pt x="2066823" y="245389"/>
                  </a:lnTo>
                  <a:lnTo>
                    <a:pt x="2057400" y="243840"/>
                  </a:lnTo>
                  <a:lnTo>
                    <a:pt x="2047849" y="245389"/>
                  </a:lnTo>
                  <a:lnTo>
                    <a:pt x="2040102" y="249605"/>
                  </a:lnTo>
                  <a:lnTo>
                    <a:pt x="2034908" y="255905"/>
                  </a:lnTo>
                  <a:lnTo>
                    <a:pt x="2033016" y="263652"/>
                  </a:lnTo>
                  <a:lnTo>
                    <a:pt x="2034908" y="271411"/>
                  </a:lnTo>
                  <a:lnTo>
                    <a:pt x="2040102" y="277710"/>
                  </a:lnTo>
                  <a:lnTo>
                    <a:pt x="2047849" y="281927"/>
                  </a:lnTo>
                  <a:lnTo>
                    <a:pt x="2057400" y="283464"/>
                  </a:lnTo>
                  <a:lnTo>
                    <a:pt x="2066823" y="281927"/>
                  </a:lnTo>
                  <a:lnTo>
                    <a:pt x="2074583" y="277710"/>
                  </a:lnTo>
                  <a:lnTo>
                    <a:pt x="2079840" y="271411"/>
                  </a:lnTo>
                  <a:lnTo>
                    <a:pt x="2081784" y="263652"/>
                  </a:lnTo>
                  <a:close/>
                </a:path>
                <a:path w="2082164" h="524510">
                  <a:moveTo>
                    <a:pt x="2081784" y="202692"/>
                  </a:moveTo>
                  <a:lnTo>
                    <a:pt x="2064956" y="160667"/>
                  </a:lnTo>
                  <a:lnTo>
                    <a:pt x="2040191" y="122059"/>
                  </a:lnTo>
                  <a:lnTo>
                    <a:pt x="2008263" y="87553"/>
                  </a:lnTo>
                  <a:lnTo>
                    <a:pt x="1970024" y="57823"/>
                  </a:lnTo>
                  <a:lnTo>
                    <a:pt x="1926247" y="33528"/>
                  </a:lnTo>
                  <a:lnTo>
                    <a:pt x="1877758" y="15354"/>
                  </a:lnTo>
                  <a:lnTo>
                    <a:pt x="1825358" y="3949"/>
                  </a:lnTo>
                  <a:lnTo>
                    <a:pt x="1769872" y="0"/>
                  </a:lnTo>
                  <a:lnTo>
                    <a:pt x="311912" y="0"/>
                  </a:lnTo>
                  <a:lnTo>
                    <a:pt x="256413" y="3949"/>
                  </a:lnTo>
                  <a:lnTo>
                    <a:pt x="204025" y="15354"/>
                  </a:lnTo>
                  <a:lnTo>
                    <a:pt x="155524" y="33528"/>
                  </a:lnTo>
                  <a:lnTo>
                    <a:pt x="111760" y="57823"/>
                  </a:lnTo>
                  <a:lnTo>
                    <a:pt x="73507" y="87553"/>
                  </a:lnTo>
                  <a:lnTo>
                    <a:pt x="41592" y="122059"/>
                  </a:lnTo>
                  <a:lnTo>
                    <a:pt x="16814" y="160667"/>
                  </a:lnTo>
                  <a:lnTo>
                    <a:pt x="0" y="202692"/>
                  </a:lnTo>
                  <a:lnTo>
                    <a:pt x="47117" y="202692"/>
                  </a:lnTo>
                  <a:lnTo>
                    <a:pt x="65328" y="163588"/>
                  </a:lnTo>
                  <a:lnTo>
                    <a:pt x="91681" y="128346"/>
                  </a:lnTo>
                  <a:lnTo>
                    <a:pt x="125209" y="97726"/>
                  </a:lnTo>
                  <a:lnTo>
                    <a:pt x="164947" y="72555"/>
                  </a:lnTo>
                  <a:lnTo>
                    <a:pt x="209956" y="53594"/>
                  </a:lnTo>
                  <a:lnTo>
                    <a:pt x="259257" y="41630"/>
                  </a:lnTo>
                  <a:lnTo>
                    <a:pt x="311912" y="37465"/>
                  </a:lnTo>
                  <a:lnTo>
                    <a:pt x="1769872" y="37465"/>
                  </a:lnTo>
                  <a:lnTo>
                    <a:pt x="1822500" y="41630"/>
                  </a:lnTo>
                  <a:lnTo>
                    <a:pt x="1871789" y="53594"/>
                  </a:lnTo>
                  <a:lnTo>
                    <a:pt x="1916785" y="72555"/>
                  </a:lnTo>
                  <a:lnTo>
                    <a:pt x="1956511" y="97726"/>
                  </a:lnTo>
                  <a:lnTo>
                    <a:pt x="1990039" y="128346"/>
                  </a:lnTo>
                  <a:lnTo>
                    <a:pt x="2016404" y="163588"/>
                  </a:lnTo>
                  <a:lnTo>
                    <a:pt x="2034667" y="202692"/>
                  </a:lnTo>
                  <a:lnTo>
                    <a:pt x="2081784" y="2026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05636" y="3591611"/>
            <a:ext cx="5459730" cy="86677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spc="-4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600" spc="-85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600" spc="-15" dirty="0">
                <a:solidFill>
                  <a:srgbClr val="200925"/>
                </a:solidFill>
                <a:latin typeface="Trebuchet MS"/>
                <a:cs typeface="Trebuchet MS"/>
              </a:rPr>
              <a:t>cludes</a:t>
            </a:r>
            <a:r>
              <a:rPr sz="1600" spc="-9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200925"/>
                </a:solidFill>
                <a:latin typeface="Trebuchet MS"/>
                <a:cs typeface="Trebuchet MS"/>
              </a:rPr>
              <a:t>cla</a:t>
            </a:r>
            <a:r>
              <a:rPr sz="1600" spc="-20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600" spc="35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600" spc="-9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200925"/>
                </a:solidFill>
                <a:latin typeface="Trebuchet MS"/>
                <a:cs typeface="Trebuchet MS"/>
              </a:rPr>
              <a:t>se</a:t>
            </a:r>
            <a:r>
              <a:rPr sz="1600" spc="-55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600" spc="-110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600" spc="-55" dirty="0">
                <a:solidFill>
                  <a:srgbClr val="200925"/>
                </a:solidFill>
                <a:latin typeface="Trebuchet MS"/>
                <a:cs typeface="Trebuchet MS"/>
              </a:rPr>
              <a:t>ctors,</a:t>
            </a:r>
            <a:r>
              <a:rPr sz="1600" spc="-8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00925"/>
                </a:solidFill>
                <a:latin typeface="Trebuchet MS"/>
                <a:cs typeface="Trebuchet MS"/>
              </a:rPr>
              <a:t>such</a:t>
            </a:r>
            <a:r>
              <a:rPr sz="1600" spc="-8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200925"/>
                </a:solidFill>
                <a:latin typeface="Trebuchet MS"/>
                <a:cs typeface="Trebuchet MS"/>
              </a:rPr>
              <a:t>as</a:t>
            </a:r>
            <a:r>
              <a:rPr sz="1600" spc="-9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315" dirty="0">
                <a:solidFill>
                  <a:srgbClr val="200925"/>
                </a:solidFill>
                <a:latin typeface="Trebuchet MS"/>
                <a:cs typeface="Trebuchet MS"/>
              </a:rPr>
              <a:t>.</a:t>
            </a:r>
            <a:r>
              <a:rPr sz="1600" b="1" spc="5" dirty="0">
                <a:solidFill>
                  <a:srgbClr val="C00000"/>
                </a:solidFill>
                <a:latin typeface="Trebuchet MS"/>
                <a:cs typeface="Trebuchet MS"/>
              </a:rPr>
              <a:t>m</a:t>
            </a:r>
            <a:r>
              <a:rPr sz="1600" b="1" spc="85" dirty="0">
                <a:solidFill>
                  <a:srgbClr val="C00000"/>
                </a:solidFill>
                <a:latin typeface="Trebuchet MS"/>
                <a:cs typeface="Trebuchet MS"/>
              </a:rPr>
              <a:t>y</a:t>
            </a:r>
            <a:r>
              <a:rPr sz="1600" b="1" spc="-15" dirty="0">
                <a:solidFill>
                  <a:srgbClr val="C00000"/>
                </a:solidFill>
                <a:latin typeface="Trebuchet MS"/>
                <a:cs typeface="Trebuchet MS"/>
              </a:rPr>
              <a:t>C</a:t>
            </a:r>
            <a:r>
              <a:rPr sz="1600" b="1" spc="65" dirty="0">
                <a:solidFill>
                  <a:srgbClr val="C00000"/>
                </a:solidFill>
                <a:latin typeface="Trebuchet MS"/>
                <a:cs typeface="Trebuchet MS"/>
              </a:rPr>
              <a:t>l</a:t>
            </a:r>
            <a:r>
              <a:rPr sz="1600" b="1" spc="100" dirty="0">
                <a:solidFill>
                  <a:srgbClr val="C00000"/>
                </a:solidFill>
                <a:latin typeface="Trebuchet MS"/>
                <a:cs typeface="Trebuchet MS"/>
              </a:rPr>
              <a:t>a</a:t>
            </a:r>
            <a:r>
              <a:rPr sz="1600" b="1" dirty="0">
                <a:solidFill>
                  <a:srgbClr val="C00000"/>
                </a:solidFill>
                <a:latin typeface="Trebuchet MS"/>
                <a:cs typeface="Trebuchet MS"/>
              </a:rPr>
              <a:t>s</a:t>
            </a:r>
            <a:r>
              <a:rPr sz="1600" b="1" spc="10" dirty="0">
                <a:solidFill>
                  <a:srgbClr val="C00000"/>
                </a:solidFill>
                <a:latin typeface="Trebuchet MS"/>
                <a:cs typeface="Trebuchet MS"/>
              </a:rPr>
              <a:t>s</a:t>
            </a:r>
            <a:r>
              <a:rPr sz="1600" b="1" spc="-270" dirty="0">
                <a:solidFill>
                  <a:srgbClr val="C00000"/>
                </a:solidFill>
                <a:latin typeface="Trebuchet MS"/>
                <a:cs typeface="Trebuchet MS"/>
              </a:rPr>
              <a:t>,</a:t>
            </a:r>
            <a:r>
              <a:rPr sz="1600" b="1" spc="1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600" b="1" spc="-130" dirty="0">
                <a:solidFill>
                  <a:srgbClr val="C00000"/>
                </a:solidFill>
                <a:latin typeface="Trebuchet MS"/>
                <a:cs typeface="Trebuchet MS"/>
              </a:rPr>
              <a:t>[</a:t>
            </a:r>
            <a:r>
              <a:rPr sz="1600" b="1" spc="-60" dirty="0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z="1600" b="1" spc="55" dirty="0">
                <a:solidFill>
                  <a:srgbClr val="C00000"/>
                </a:solidFill>
                <a:latin typeface="Trebuchet MS"/>
                <a:cs typeface="Trebuchet MS"/>
              </a:rPr>
              <a:t>y</a:t>
            </a:r>
            <a:r>
              <a:rPr sz="1600" b="1" spc="50" dirty="0">
                <a:solidFill>
                  <a:srgbClr val="C00000"/>
                </a:solidFill>
                <a:latin typeface="Trebuchet MS"/>
                <a:cs typeface="Trebuchet MS"/>
              </a:rPr>
              <a:t>p</a:t>
            </a:r>
            <a:r>
              <a:rPr sz="1600" b="1" spc="-85" dirty="0">
                <a:solidFill>
                  <a:srgbClr val="C00000"/>
                </a:solidFill>
                <a:latin typeface="Trebuchet MS"/>
                <a:cs typeface="Trebuchet MS"/>
              </a:rPr>
              <a:t>e=</a:t>
            </a:r>
            <a:r>
              <a:rPr sz="1600" b="1" spc="-5" dirty="0">
                <a:solidFill>
                  <a:srgbClr val="C00000"/>
                </a:solidFill>
                <a:latin typeface="Trebuchet MS"/>
                <a:cs typeface="Trebuchet MS"/>
              </a:rPr>
              <a:t>"</a:t>
            </a:r>
            <a:r>
              <a:rPr sz="1600" b="1" spc="-75" dirty="0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1600" b="1" spc="100" dirty="0">
                <a:solidFill>
                  <a:srgbClr val="C00000"/>
                </a:solidFill>
                <a:latin typeface="Trebuchet MS"/>
                <a:cs typeface="Trebuchet MS"/>
              </a:rPr>
              <a:t>a</a:t>
            </a:r>
            <a:r>
              <a:rPr sz="1600" b="1" spc="50" dirty="0">
                <a:solidFill>
                  <a:srgbClr val="C00000"/>
                </a:solidFill>
                <a:latin typeface="Trebuchet MS"/>
                <a:cs typeface="Trebuchet MS"/>
              </a:rPr>
              <a:t>d</a:t>
            </a:r>
            <a:r>
              <a:rPr sz="1600" b="1" spc="-100" dirty="0">
                <a:solidFill>
                  <a:srgbClr val="C00000"/>
                </a:solidFill>
                <a:latin typeface="Trebuchet MS"/>
                <a:cs typeface="Trebuchet MS"/>
              </a:rPr>
              <a:t>i</a:t>
            </a:r>
            <a:r>
              <a:rPr sz="1600" b="1" spc="-114" dirty="0">
                <a:solidFill>
                  <a:srgbClr val="C00000"/>
                </a:solidFill>
                <a:latin typeface="Trebuchet MS"/>
                <a:cs typeface="Trebuchet MS"/>
              </a:rPr>
              <a:t>o</a:t>
            </a:r>
            <a:r>
              <a:rPr sz="1600" b="1" spc="-30" dirty="0">
                <a:solidFill>
                  <a:srgbClr val="C00000"/>
                </a:solidFill>
                <a:latin typeface="Trebuchet MS"/>
                <a:cs typeface="Trebuchet MS"/>
              </a:rPr>
              <a:t>"</a:t>
            </a:r>
            <a:r>
              <a:rPr sz="1600" b="1" spc="-130" dirty="0">
                <a:solidFill>
                  <a:srgbClr val="C00000"/>
                </a:solidFill>
                <a:latin typeface="Trebuchet MS"/>
                <a:cs typeface="Trebuchet MS"/>
              </a:rPr>
              <a:t>]</a:t>
            </a:r>
            <a:r>
              <a:rPr sz="1600" b="1" spc="-270" dirty="0">
                <a:solidFill>
                  <a:srgbClr val="C00000"/>
                </a:solidFill>
                <a:latin typeface="Trebuchet MS"/>
                <a:cs typeface="Trebuchet MS"/>
              </a:rPr>
              <a:t>,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14999"/>
              </a:lnSpc>
            </a:pPr>
            <a:r>
              <a:rPr sz="1600" b="1" spc="-95" dirty="0">
                <a:solidFill>
                  <a:srgbClr val="C00000"/>
                </a:solidFill>
                <a:latin typeface="Trebuchet MS"/>
                <a:cs typeface="Trebuchet MS"/>
              </a:rPr>
              <a:t>:hover</a:t>
            </a:r>
            <a:r>
              <a:rPr sz="1600" spc="-95" dirty="0">
                <a:solidFill>
                  <a:srgbClr val="200925"/>
                </a:solidFill>
                <a:latin typeface="Trebuchet MS"/>
                <a:cs typeface="Trebuchet MS"/>
              </a:rPr>
              <a:t>.</a:t>
            </a:r>
            <a:r>
              <a:rPr sz="1600" spc="-5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200925"/>
                </a:solidFill>
                <a:latin typeface="Trebuchet MS"/>
                <a:cs typeface="Trebuchet MS"/>
              </a:rPr>
              <a:t>For</a:t>
            </a:r>
            <a:r>
              <a:rPr sz="1600" spc="-9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200925"/>
                </a:solidFill>
                <a:latin typeface="Trebuchet MS"/>
                <a:cs typeface="Trebuchet MS"/>
              </a:rPr>
              <a:t>each</a:t>
            </a:r>
            <a:r>
              <a:rPr sz="1600" spc="-8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200925"/>
                </a:solidFill>
                <a:latin typeface="Trebuchet MS"/>
                <a:cs typeface="Trebuchet MS"/>
              </a:rPr>
              <a:t>class,</a:t>
            </a:r>
            <a:r>
              <a:rPr sz="1600" spc="-7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200925"/>
                </a:solidFill>
                <a:latin typeface="Trebuchet MS"/>
                <a:cs typeface="Trebuchet MS"/>
              </a:rPr>
              <a:t>attribute</a:t>
            </a:r>
            <a:r>
              <a:rPr sz="1600" spc="-9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200925"/>
                </a:solidFill>
                <a:latin typeface="Trebuchet MS"/>
                <a:cs typeface="Trebuchet MS"/>
              </a:rPr>
              <a:t>selector,</a:t>
            </a:r>
            <a:r>
              <a:rPr sz="1600" spc="-7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200925"/>
                </a:solidFill>
                <a:latin typeface="Trebuchet MS"/>
                <a:cs typeface="Trebuchet MS"/>
              </a:rPr>
              <a:t>or</a:t>
            </a:r>
            <a:r>
              <a:rPr sz="1600" spc="-7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200925"/>
                </a:solidFill>
                <a:latin typeface="Trebuchet MS"/>
                <a:cs typeface="Trebuchet MS"/>
              </a:rPr>
              <a:t>pseudo-class</a:t>
            </a:r>
            <a:r>
              <a:rPr sz="1600" spc="-8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200925"/>
                </a:solidFill>
                <a:latin typeface="Trebuchet MS"/>
                <a:cs typeface="Trebuchet MS"/>
              </a:rPr>
              <a:t>in</a:t>
            </a:r>
            <a:r>
              <a:rPr sz="1600" spc="-7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85" dirty="0">
                <a:solidFill>
                  <a:srgbClr val="200925"/>
                </a:solidFill>
                <a:latin typeface="Trebuchet MS"/>
                <a:cs typeface="Trebuchet MS"/>
              </a:rPr>
              <a:t>a </a:t>
            </a:r>
            <a:r>
              <a:rPr sz="1600" spc="-47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00925"/>
                </a:solidFill>
                <a:latin typeface="Trebuchet MS"/>
                <a:cs typeface="Trebuchet MS"/>
              </a:rPr>
              <a:t>matching</a:t>
            </a:r>
            <a:r>
              <a:rPr sz="1600" spc="-6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200925"/>
                </a:solidFill>
                <a:latin typeface="Trebuchet MS"/>
                <a:cs typeface="Trebuchet MS"/>
              </a:rPr>
              <a:t>selector,</a:t>
            </a:r>
            <a:r>
              <a:rPr sz="1600" spc="-8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70" dirty="0">
                <a:solidFill>
                  <a:srgbClr val="200925"/>
                </a:solidFill>
                <a:latin typeface="Trebuchet MS"/>
                <a:cs typeface="Trebuchet MS"/>
              </a:rPr>
              <a:t>add</a:t>
            </a:r>
            <a:r>
              <a:rPr sz="1600" spc="-10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15" dirty="0">
                <a:solidFill>
                  <a:srgbClr val="C00000"/>
                </a:solidFill>
                <a:latin typeface="Trebuchet MS"/>
                <a:cs typeface="Trebuchet MS"/>
              </a:rPr>
              <a:t>0-0-0-1-0</a:t>
            </a:r>
            <a:r>
              <a:rPr sz="1600" b="1" spc="-10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200925"/>
                </a:solidFill>
                <a:latin typeface="Trebuchet MS"/>
                <a:cs typeface="Trebuchet MS"/>
              </a:rPr>
              <a:t>to</a:t>
            </a:r>
            <a:r>
              <a:rPr sz="1600" spc="-9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200925"/>
                </a:solidFill>
                <a:latin typeface="Trebuchet MS"/>
                <a:cs typeface="Trebuchet MS"/>
              </a:rPr>
              <a:t>the</a:t>
            </a:r>
            <a:r>
              <a:rPr sz="1600" spc="-9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00925"/>
                </a:solidFill>
                <a:latin typeface="Trebuchet MS"/>
                <a:cs typeface="Trebuchet MS"/>
              </a:rPr>
              <a:t>weight</a:t>
            </a:r>
            <a:r>
              <a:rPr sz="1600" spc="-9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200925"/>
                </a:solidFill>
                <a:latin typeface="Trebuchet MS"/>
                <a:cs typeface="Trebuchet MS"/>
              </a:rPr>
              <a:t>value.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385445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25" dirty="0">
                <a:solidFill>
                  <a:srgbClr val="200925"/>
                </a:solidFill>
              </a:rPr>
              <a:t>How</a:t>
            </a:r>
            <a:r>
              <a:rPr sz="3300" spc="-420" dirty="0">
                <a:solidFill>
                  <a:srgbClr val="200925"/>
                </a:solidFill>
              </a:rPr>
              <a:t> </a:t>
            </a:r>
            <a:r>
              <a:rPr sz="3300" spc="65" dirty="0">
                <a:solidFill>
                  <a:srgbClr val="200925"/>
                </a:solidFill>
              </a:rPr>
              <a:t>to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140" dirty="0">
                <a:solidFill>
                  <a:srgbClr val="200925"/>
                </a:solidFill>
              </a:rPr>
              <a:t>code</a:t>
            </a:r>
            <a:r>
              <a:rPr sz="3300" spc="-390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00AFEF"/>
                </a:solidFill>
              </a:rPr>
              <a:t>CSS</a:t>
            </a:r>
            <a:r>
              <a:rPr sz="3300" spc="-409" dirty="0">
                <a:solidFill>
                  <a:srgbClr val="00AFEF"/>
                </a:solidFill>
              </a:rPr>
              <a:t> </a:t>
            </a:r>
            <a:r>
              <a:rPr sz="3300" spc="-95" dirty="0">
                <a:solidFill>
                  <a:srgbClr val="200925"/>
                </a:solidFill>
              </a:rPr>
              <a:t>?</a:t>
            </a:r>
            <a:endParaRPr sz="3300"/>
          </a:p>
        </p:txBody>
      </p:sp>
      <p:grpSp>
        <p:nvGrpSpPr>
          <p:cNvPr id="12" name="object 12"/>
          <p:cNvGrpSpPr/>
          <p:nvPr/>
        </p:nvGrpSpPr>
        <p:grpSpPr>
          <a:xfrm>
            <a:off x="1137284" y="656844"/>
            <a:ext cx="7288785" cy="3603878"/>
            <a:chOff x="1137284" y="656844"/>
            <a:chExt cx="7288785" cy="3603878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7284" y="4118228"/>
              <a:ext cx="140970" cy="14249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926324" y="656844"/>
              <a:ext cx="499745" cy="311150"/>
            </a:xfrm>
            <a:custGeom>
              <a:avLst/>
              <a:gdLst/>
              <a:ahLst/>
              <a:cxnLst/>
              <a:rect l="l" t="t" r="r" b="b"/>
              <a:pathLst>
                <a:path w="499745" h="311150">
                  <a:moveTo>
                    <a:pt x="105409" y="0"/>
                  </a:moveTo>
                  <a:lnTo>
                    <a:pt x="96011" y="19303"/>
                  </a:lnTo>
                  <a:lnTo>
                    <a:pt x="83768" y="46116"/>
                  </a:lnTo>
                  <a:lnTo>
                    <a:pt x="48514" y="127126"/>
                  </a:lnTo>
                  <a:lnTo>
                    <a:pt x="36951" y="152106"/>
                  </a:lnTo>
                  <a:lnTo>
                    <a:pt x="24971" y="176942"/>
                  </a:lnTo>
                  <a:lnTo>
                    <a:pt x="12634" y="201636"/>
                  </a:lnTo>
                  <a:lnTo>
                    <a:pt x="0" y="226186"/>
                  </a:lnTo>
                  <a:lnTo>
                    <a:pt x="46637" y="251065"/>
                  </a:lnTo>
                  <a:lnTo>
                    <a:pt x="93872" y="271567"/>
                  </a:lnTo>
                  <a:lnTo>
                    <a:pt x="140991" y="288101"/>
                  </a:lnTo>
                  <a:lnTo>
                    <a:pt x="187281" y="301074"/>
                  </a:lnTo>
                  <a:lnTo>
                    <a:pt x="232028" y="310895"/>
                  </a:lnTo>
                  <a:lnTo>
                    <a:pt x="332380" y="289266"/>
                  </a:lnTo>
                  <a:lnTo>
                    <a:pt x="415337" y="252825"/>
                  </a:lnTo>
                  <a:lnTo>
                    <a:pt x="471791" y="218527"/>
                  </a:lnTo>
                  <a:lnTo>
                    <a:pt x="498187" y="187455"/>
                  </a:lnTo>
                  <a:lnTo>
                    <a:pt x="499729" y="170751"/>
                  </a:lnTo>
                  <a:lnTo>
                    <a:pt x="497722" y="153285"/>
                  </a:lnTo>
                  <a:lnTo>
                    <a:pt x="492632" y="135127"/>
                  </a:lnTo>
                  <a:lnTo>
                    <a:pt x="477932" y="141696"/>
                  </a:lnTo>
                  <a:lnTo>
                    <a:pt x="462470" y="146240"/>
                  </a:lnTo>
                  <a:lnTo>
                    <a:pt x="446341" y="148879"/>
                  </a:lnTo>
                  <a:lnTo>
                    <a:pt x="429641" y="149732"/>
                  </a:lnTo>
                  <a:lnTo>
                    <a:pt x="383248" y="144357"/>
                  </a:lnTo>
                  <a:lnTo>
                    <a:pt x="334582" y="129778"/>
                  </a:lnTo>
                  <a:lnTo>
                    <a:pt x="285019" y="108315"/>
                  </a:lnTo>
                  <a:lnTo>
                    <a:pt x="235941" y="82286"/>
                  </a:lnTo>
                  <a:lnTo>
                    <a:pt x="188727" y="54010"/>
                  </a:lnTo>
                  <a:lnTo>
                    <a:pt x="144757" y="25809"/>
                  </a:lnTo>
                  <a:lnTo>
                    <a:pt x="105409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58099" y="807847"/>
              <a:ext cx="260350" cy="160020"/>
            </a:xfrm>
            <a:custGeom>
              <a:avLst/>
              <a:gdLst/>
              <a:ahLst/>
              <a:cxnLst/>
              <a:rect l="l" t="t" r="r" b="b"/>
              <a:pathLst>
                <a:path w="260350" h="160019">
                  <a:moveTo>
                    <a:pt x="55245" y="0"/>
                  </a:moveTo>
                  <a:lnTo>
                    <a:pt x="53631" y="60592"/>
                  </a:lnTo>
                  <a:lnTo>
                    <a:pt x="33861" y="111553"/>
                  </a:lnTo>
                  <a:lnTo>
                    <a:pt x="10971" y="146679"/>
                  </a:lnTo>
                  <a:lnTo>
                    <a:pt x="0" y="159765"/>
                  </a:lnTo>
                  <a:lnTo>
                    <a:pt x="100258" y="138156"/>
                  </a:lnTo>
                  <a:lnTo>
                    <a:pt x="183133" y="101758"/>
                  </a:lnTo>
                  <a:lnTo>
                    <a:pt x="239529" y="67504"/>
                  </a:lnTo>
                  <a:lnTo>
                    <a:pt x="257040" y="54737"/>
                  </a:lnTo>
                  <a:lnTo>
                    <a:pt x="236727" y="54737"/>
                  </a:lnTo>
                  <a:lnTo>
                    <a:pt x="177724" y="46184"/>
                  </a:lnTo>
                  <a:lnTo>
                    <a:pt x="118744" y="27368"/>
                  </a:lnTo>
                  <a:lnTo>
                    <a:pt x="73386" y="8552"/>
                  </a:lnTo>
                  <a:lnTo>
                    <a:pt x="55245" y="0"/>
                  </a:lnTo>
                  <a:close/>
                </a:path>
                <a:path w="260350" h="160019">
                  <a:moveTo>
                    <a:pt x="260350" y="52324"/>
                  </a:moveTo>
                  <a:lnTo>
                    <a:pt x="253110" y="53975"/>
                  </a:lnTo>
                  <a:lnTo>
                    <a:pt x="245236" y="54737"/>
                  </a:lnTo>
                  <a:lnTo>
                    <a:pt x="257040" y="54737"/>
                  </a:lnTo>
                  <a:lnTo>
                    <a:pt x="260350" y="52324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04466" y="1752041"/>
            <a:ext cx="4140835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B747CF"/>
                </a:solidFill>
                <a:latin typeface="Courier New"/>
                <a:cs typeface="Courier New"/>
              </a:rPr>
              <a:t>h1</a:t>
            </a:r>
            <a:r>
              <a:rPr sz="3000" b="1" spc="-65" dirty="0">
                <a:solidFill>
                  <a:srgbClr val="B747CF"/>
                </a:solidFill>
                <a:latin typeface="Courier New"/>
                <a:cs typeface="Courier New"/>
              </a:rPr>
              <a:t> </a:t>
            </a:r>
            <a:r>
              <a:rPr sz="3000" b="1" dirty="0">
                <a:solidFill>
                  <a:srgbClr val="B747CF"/>
                </a:solidFill>
                <a:latin typeface="Courier New"/>
                <a:cs typeface="Courier New"/>
              </a:rPr>
              <a:t>{</a:t>
            </a:r>
            <a:endParaRPr sz="3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3000" b="1" spc="-5" dirty="0">
                <a:solidFill>
                  <a:srgbClr val="200925"/>
                </a:solidFill>
                <a:latin typeface="Courier New"/>
                <a:cs typeface="Courier New"/>
              </a:rPr>
              <a:t>color:</a:t>
            </a:r>
            <a:r>
              <a:rPr sz="3000" b="1" spc="-35" dirty="0">
                <a:solidFill>
                  <a:srgbClr val="200925"/>
                </a:solidFill>
                <a:latin typeface="Courier New"/>
                <a:cs typeface="Courier New"/>
              </a:rPr>
              <a:t> </a:t>
            </a:r>
            <a:r>
              <a:rPr sz="3000" b="1" spc="-5" dirty="0">
                <a:solidFill>
                  <a:srgbClr val="C31331"/>
                </a:solidFill>
                <a:latin typeface="Courier New"/>
                <a:cs typeface="Courier New"/>
              </a:rPr>
              <a:t>red;</a:t>
            </a:r>
            <a:endParaRPr sz="3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3000" b="1" spc="-5" dirty="0">
                <a:solidFill>
                  <a:srgbClr val="200925"/>
                </a:solidFill>
                <a:latin typeface="Courier New"/>
                <a:cs typeface="Courier New"/>
              </a:rPr>
              <a:t>font-size:</a:t>
            </a:r>
            <a:r>
              <a:rPr sz="3000" b="1" spc="-65" dirty="0">
                <a:solidFill>
                  <a:srgbClr val="200925"/>
                </a:solidFill>
                <a:latin typeface="Courier New"/>
                <a:cs typeface="Courier New"/>
              </a:rPr>
              <a:t> </a:t>
            </a:r>
            <a:r>
              <a:rPr sz="3000" b="1" spc="-5" dirty="0">
                <a:solidFill>
                  <a:srgbClr val="C31331"/>
                </a:solidFill>
                <a:latin typeface="Courier New"/>
                <a:cs typeface="Courier New"/>
              </a:rPr>
              <a:t>32px;</a:t>
            </a:r>
            <a:endParaRPr sz="3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000" b="1" spc="-5" dirty="0">
                <a:solidFill>
                  <a:srgbClr val="B747CF"/>
                </a:solidFill>
                <a:latin typeface="Courier New"/>
                <a:cs typeface="Courier New"/>
              </a:rPr>
              <a:t>}</a:t>
            </a:r>
            <a:endParaRPr sz="30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98080" y="4123944"/>
            <a:ext cx="1289685" cy="685800"/>
          </a:xfrm>
          <a:custGeom>
            <a:avLst/>
            <a:gdLst/>
            <a:ahLst/>
            <a:cxnLst/>
            <a:rect l="l" t="t" r="r" b="b"/>
            <a:pathLst>
              <a:path w="1289684" h="685800">
                <a:moveTo>
                  <a:pt x="1213612" y="0"/>
                </a:moveTo>
                <a:lnTo>
                  <a:pt x="1174026" y="544"/>
                </a:lnTo>
                <a:lnTo>
                  <a:pt x="1133915" y="2208"/>
                </a:lnTo>
                <a:lnTo>
                  <a:pt x="1093329" y="5036"/>
                </a:lnTo>
                <a:lnTo>
                  <a:pt x="1052318" y="9073"/>
                </a:lnTo>
                <a:lnTo>
                  <a:pt x="1010931" y="14364"/>
                </a:lnTo>
                <a:lnTo>
                  <a:pt x="969219" y="20955"/>
                </a:lnTo>
                <a:lnTo>
                  <a:pt x="927230" y="28889"/>
                </a:lnTo>
                <a:lnTo>
                  <a:pt x="885016" y="38213"/>
                </a:lnTo>
                <a:lnTo>
                  <a:pt x="842626" y="48970"/>
                </a:lnTo>
                <a:lnTo>
                  <a:pt x="800109" y="61206"/>
                </a:lnTo>
                <a:lnTo>
                  <a:pt x="757516" y="74967"/>
                </a:lnTo>
                <a:lnTo>
                  <a:pt x="714896" y="90296"/>
                </a:lnTo>
                <a:lnTo>
                  <a:pt x="672299" y="107239"/>
                </a:lnTo>
                <a:lnTo>
                  <a:pt x="629775" y="125841"/>
                </a:lnTo>
                <a:lnTo>
                  <a:pt x="587375" y="146146"/>
                </a:lnTo>
                <a:lnTo>
                  <a:pt x="545146" y="168201"/>
                </a:lnTo>
                <a:lnTo>
                  <a:pt x="503141" y="192049"/>
                </a:lnTo>
                <a:lnTo>
                  <a:pt x="461408" y="217736"/>
                </a:lnTo>
                <a:lnTo>
                  <a:pt x="419997" y="245306"/>
                </a:lnTo>
                <a:lnTo>
                  <a:pt x="378958" y="274805"/>
                </a:lnTo>
                <a:lnTo>
                  <a:pt x="338341" y="306278"/>
                </a:lnTo>
                <a:lnTo>
                  <a:pt x="298196" y="339769"/>
                </a:lnTo>
                <a:lnTo>
                  <a:pt x="258573" y="375323"/>
                </a:lnTo>
                <a:lnTo>
                  <a:pt x="219521" y="412986"/>
                </a:lnTo>
                <a:lnTo>
                  <a:pt x="181090" y="452803"/>
                </a:lnTo>
                <a:lnTo>
                  <a:pt x="143330" y="494818"/>
                </a:lnTo>
                <a:lnTo>
                  <a:pt x="106291" y="539076"/>
                </a:lnTo>
                <a:lnTo>
                  <a:pt x="70023" y="585623"/>
                </a:lnTo>
                <a:lnTo>
                  <a:pt x="34576" y="634503"/>
                </a:lnTo>
                <a:lnTo>
                  <a:pt x="0" y="685761"/>
                </a:lnTo>
                <a:lnTo>
                  <a:pt x="1193292" y="685761"/>
                </a:lnTo>
                <a:lnTo>
                  <a:pt x="1230689" y="678216"/>
                </a:lnTo>
                <a:lnTo>
                  <a:pt x="1261205" y="657637"/>
                </a:lnTo>
                <a:lnTo>
                  <a:pt x="1281767" y="627115"/>
                </a:lnTo>
                <a:lnTo>
                  <a:pt x="1289303" y="589737"/>
                </a:lnTo>
                <a:lnTo>
                  <a:pt x="1289303" y="2006"/>
                </a:lnTo>
                <a:lnTo>
                  <a:pt x="1270636" y="1135"/>
                </a:lnTo>
                <a:lnTo>
                  <a:pt x="1232779" y="127"/>
                </a:lnTo>
                <a:lnTo>
                  <a:pt x="1213612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105" y="559804"/>
            <a:ext cx="6067425" cy="233108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300" dirty="0">
                <a:solidFill>
                  <a:srgbClr val="200925"/>
                </a:solidFill>
              </a:rPr>
              <a:t>T</a:t>
            </a:r>
            <a:r>
              <a:rPr sz="3300" spc="130" dirty="0">
                <a:solidFill>
                  <a:srgbClr val="200925"/>
                </a:solidFill>
              </a:rPr>
              <a:t>he</a:t>
            </a:r>
            <a:r>
              <a:rPr sz="3300" spc="-395" dirty="0">
                <a:solidFill>
                  <a:srgbClr val="200925"/>
                </a:solidFill>
              </a:rPr>
              <a:t> </a:t>
            </a:r>
            <a:r>
              <a:rPr sz="3300" spc="55" dirty="0">
                <a:solidFill>
                  <a:srgbClr val="C31331"/>
                </a:solidFill>
              </a:rPr>
              <a:t>Lev</a:t>
            </a:r>
            <a:r>
              <a:rPr sz="3300" spc="50" dirty="0">
                <a:solidFill>
                  <a:srgbClr val="C31331"/>
                </a:solidFill>
              </a:rPr>
              <a:t>e</a:t>
            </a:r>
            <a:r>
              <a:rPr sz="3300" spc="65" dirty="0">
                <a:solidFill>
                  <a:srgbClr val="C31331"/>
                </a:solidFill>
              </a:rPr>
              <a:t>l</a:t>
            </a:r>
            <a:r>
              <a:rPr sz="3300" spc="-390" dirty="0">
                <a:solidFill>
                  <a:srgbClr val="C31331"/>
                </a:solidFill>
              </a:rPr>
              <a:t> </a:t>
            </a:r>
            <a:r>
              <a:rPr sz="3300" spc="40" dirty="0">
                <a:solidFill>
                  <a:srgbClr val="200925"/>
                </a:solidFill>
              </a:rPr>
              <a:t>o</a:t>
            </a:r>
            <a:r>
              <a:rPr sz="3300" spc="25" dirty="0">
                <a:solidFill>
                  <a:srgbClr val="200925"/>
                </a:solidFill>
              </a:rPr>
              <a:t>f</a:t>
            </a:r>
            <a:r>
              <a:rPr sz="3300" spc="-405" dirty="0">
                <a:solidFill>
                  <a:srgbClr val="200925"/>
                </a:solidFill>
              </a:rPr>
              <a:t> </a:t>
            </a:r>
            <a:r>
              <a:rPr sz="3300" spc="5" dirty="0">
                <a:solidFill>
                  <a:srgbClr val="C31331"/>
                </a:solidFill>
              </a:rPr>
              <a:t>SPE</a:t>
            </a:r>
            <a:r>
              <a:rPr sz="3300" dirty="0">
                <a:solidFill>
                  <a:srgbClr val="C31331"/>
                </a:solidFill>
              </a:rPr>
              <a:t>C</a:t>
            </a:r>
            <a:r>
              <a:rPr sz="3300" spc="-160" dirty="0">
                <a:solidFill>
                  <a:srgbClr val="C31331"/>
                </a:solidFill>
              </a:rPr>
              <a:t>IFICITY</a:t>
            </a:r>
            <a:r>
              <a:rPr sz="3300" spc="-385" dirty="0">
                <a:solidFill>
                  <a:srgbClr val="C31331"/>
                </a:solidFill>
              </a:rPr>
              <a:t> </a:t>
            </a:r>
            <a:r>
              <a:rPr sz="3300" spc="475" dirty="0">
                <a:solidFill>
                  <a:srgbClr val="C31331"/>
                </a:solidFill>
              </a:rPr>
              <a:t>-</a:t>
            </a:r>
            <a:r>
              <a:rPr sz="3300" spc="-409" dirty="0">
                <a:solidFill>
                  <a:srgbClr val="C31331"/>
                </a:solidFill>
              </a:rPr>
              <a:t> </a:t>
            </a:r>
            <a:r>
              <a:rPr sz="3300" spc="-290" dirty="0">
                <a:solidFill>
                  <a:srgbClr val="200925"/>
                </a:solidFill>
              </a:rPr>
              <a:t>ID</a:t>
            </a:r>
            <a:endParaRPr sz="3300"/>
          </a:p>
          <a:p>
            <a:pPr marL="798830" algn="ctr">
              <a:lnSpc>
                <a:spcPct val="100000"/>
              </a:lnSpc>
              <a:spcBef>
                <a:spcPts val="1650"/>
              </a:spcBef>
            </a:pPr>
            <a:r>
              <a:rPr sz="10000" b="0" spc="-840" dirty="0">
                <a:solidFill>
                  <a:srgbClr val="200925"/>
                </a:solidFill>
                <a:latin typeface="Lucida Sans Unicode"/>
                <a:cs typeface="Lucida Sans Unicode"/>
              </a:rPr>
              <a:t>0.0.1.0.0</a:t>
            </a:r>
            <a:endParaRPr sz="100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95827" y="2724012"/>
            <a:ext cx="5133340" cy="1560195"/>
            <a:chOff x="3195827" y="2724012"/>
            <a:chExt cx="5133340" cy="1560195"/>
          </a:xfrm>
        </p:grpSpPr>
        <p:sp>
          <p:nvSpPr>
            <p:cNvPr id="5" name="object 5"/>
            <p:cNvSpPr/>
            <p:nvPr/>
          </p:nvSpPr>
          <p:spPr>
            <a:xfrm>
              <a:off x="8074151" y="4034053"/>
              <a:ext cx="254635" cy="250190"/>
            </a:xfrm>
            <a:custGeom>
              <a:avLst/>
              <a:gdLst/>
              <a:ahLst/>
              <a:cxnLst/>
              <a:rect l="l" t="t" r="r" b="b"/>
              <a:pathLst>
                <a:path w="254634" h="250189">
                  <a:moveTo>
                    <a:pt x="105558" y="173710"/>
                  </a:moveTo>
                  <a:lnTo>
                    <a:pt x="50800" y="173710"/>
                  </a:lnTo>
                  <a:lnTo>
                    <a:pt x="55245" y="180949"/>
                  </a:lnTo>
                  <a:lnTo>
                    <a:pt x="60705" y="187452"/>
                  </a:lnTo>
                  <a:lnTo>
                    <a:pt x="66801" y="193078"/>
                  </a:lnTo>
                  <a:lnTo>
                    <a:pt x="51562" y="227482"/>
                  </a:lnTo>
                  <a:lnTo>
                    <a:pt x="101726" y="249885"/>
                  </a:lnTo>
                  <a:lnTo>
                    <a:pt x="116713" y="215950"/>
                  </a:lnTo>
                  <a:lnTo>
                    <a:pt x="138433" y="215950"/>
                  </a:lnTo>
                  <a:lnTo>
                    <a:pt x="142367" y="215265"/>
                  </a:lnTo>
                  <a:lnTo>
                    <a:pt x="203893" y="215265"/>
                  </a:lnTo>
                  <a:lnTo>
                    <a:pt x="190880" y="189750"/>
                  </a:lnTo>
                  <a:lnTo>
                    <a:pt x="196850" y="183832"/>
                  </a:lnTo>
                  <a:lnTo>
                    <a:pt x="200624" y="178803"/>
                  </a:lnTo>
                  <a:lnTo>
                    <a:pt x="127253" y="178803"/>
                  </a:lnTo>
                  <a:lnTo>
                    <a:pt x="107009" y="174692"/>
                  </a:lnTo>
                  <a:lnTo>
                    <a:pt x="105558" y="173710"/>
                  </a:lnTo>
                  <a:close/>
                </a:path>
                <a:path w="254634" h="250189">
                  <a:moveTo>
                    <a:pt x="203893" y="215265"/>
                  </a:moveTo>
                  <a:lnTo>
                    <a:pt x="142367" y="215265"/>
                  </a:lnTo>
                  <a:lnTo>
                    <a:pt x="159257" y="248348"/>
                  </a:lnTo>
                  <a:lnTo>
                    <a:pt x="208025" y="223367"/>
                  </a:lnTo>
                  <a:lnTo>
                    <a:pt x="203893" y="215265"/>
                  </a:lnTo>
                  <a:close/>
                </a:path>
                <a:path w="254634" h="250189">
                  <a:moveTo>
                    <a:pt x="138433" y="215950"/>
                  </a:moveTo>
                  <a:lnTo>
                    <a:pt x="116713" y="215950"/>
                  </a:lnTo>
                  <a:lnTo>
                    <a:pt x="120142" y="216357"/>
                  </a:lnTo>
                  <a:lnTo>
                    <a:pt x="123698" y="216560"/>
                  </a:lnTo>
                  <a:lnTo>
                    <a:pt x="132333" y="216560"/>
                  </a:lnTo>
                  <a:lnTo>
                    <a:pt x="137414" y="216128"/>
                  </a:lnTo>
                  <a:lnTo>
                    <a:pt x="138433" y="215950"/>
                  </a:lnTo>
                  <a:close/>
                </a:path>
                <a:path w="254634" h="250189">
                  <a:moveTo>
                    <a:pt x="42799" y="29197"/>
                  </a:moveTo>
                  <a:lnTo>
                    <a:pt x="10541" y="73672"/>
                  </a:lnTo>
                  <a:lnTo>
                    <a:pt x="42545" y="97015"/>
                  </a:lnTo>
                  <a:lnTo>
                    <a:pt x="40004" y="104393"/>
                  </a:lnTo>
                  <a:lnTo>
                    <a:pt x="38353" y="112191"/>
                  </a:lnTo>
                  <a:lnTo>
                    <a:pt x="37719" y="120319"/>
                  </a:lnTo>
                  <a:lnTo>
                    <a:pt x="0" y="130416"/>
                  </a:lnTo>
                  <a:lnTo>
                    <a:pt x="14224" y="183603"/>
                  </a:lnTo>
                  <a:lnTo>
                    <a:pt x="50800" y="173710"/>
                  </a:lnTo>
                  <a:lnTo>
                    <a:pt x="105558" y="173710"/>
                  </a:lnTo>
                  <a:lnTo>
                    <a:pt x="90455" y="163490"/>
                  </a:lnTo>
                  <a:lnTo>
                    <a:pt x="79283" y="146892"/>
                  </a:lnTo>
                  <a:lnTo>
                    <a:pt x="75183" y="126593"/>
                  </a:lnTo>
                  <a:lnTo>
                    <a:pt x="79283" y="106309"/>
                  </a:lnTo>
                  <a:lnTo>
                    <a:pt x="90455" y="89719"/>
                  </a:lnTo>
                  <a:lnTo>
                    <a:pt x="107009" y="78519"/>
                  </a:lnTo>
                  <a:lnTo>
                    <a:pt x="127253" y="74409"/>
                  </a:lnTo>
                  <a:lnTo>
                    <a:pt x="232696" y="74409"/>
                  </a:lnTo>
                  <a:lnTo>
                    <a:pt x="241046" y="67640"/>
                  </a:lnTo>
                  <a:lnTo>
                    <a:pt x="229288" y="53073"/>
                  </a:lnTo>
                  <a:lnTo>
                    <a:pt x="75565" y="53073"/>
                  </a:lnTo>
                  <a:lnTo>
                    <a:pt x="42799" y="29197"/>
                  </a:lnTo>
                  <a:close/>
                </a:path>
                <a:path w="254634" h="250189">
                  <a:moveTo>
                    <a:pt x="232696" y="74409"/>
                  </a:moveTo>
                  <a:lnTo>
                    <a:pt x="127253" y="74409"/>
                  </a:lnTo>
                  <a:lnTo>
                    <a:pt x="147425" y="78519"/>
                  </a:lnTo>
                  <a:lnTo>
                    <a:pt x="163941" y="89719"/>
                  </a:lnTo>
                  <a:lnTo>
                    <a:pt x="175099" y="106309"/>
                  </a:lnTo>
                  <a:lnTo>
                    <a:pt x="179197" y="126593"/>
                  </a:lnTo>
                  <a:lnTo>
                    <a:pt x="175099" y="146892"/>
                  </a:lnTo>
                  <a:lnTo>
                    <a:pt x="163941" y="163490"/>
                  </a:lnTo>
                  <a:lnTo>
                    <a:pt x="147425" y="174692"/>
                  </a:lnTo>
                  <a:lnTo>
                    <a:pt x="127253" y="178803"/>
                  </a:lnTo>
                  <a:lnTo>
                    <a:pt x="200624" y="178803"/>
                  </a:lnTo>
                  <a:lnTo>
                    <a:pt x="201929" y="177063"/>
                  </a:lnTo>
                  <a:lnTo>
                    <a:pt x="205867" y="169646"/>
                  </a:lnTo>
                  <a:lnTo>
                    <a:pt x="244761" y="169646"/>
                  </a:lnTo>
                  <a:lnTo>
                    <a:pt x="254507" y="123761"/>
                  </a:lnTo>
                  <a:lnTo>
                    <a:pt x="216153" y="115582"/>
                  </a:lnTo>
                  <a:lnTo>
                    <a:pt x="215138" y="107543"/>
                  </a:lnTo>
                  <a:lnTo>
                    <a:pt x="213232" y="99860"/>
                  </a:lnTo>
                  <a:lnTo>
                    <a:pt x="210184" y="92659"/>
                  </a:lnTo>
                  <a:lnTo>
                    <a:pt x="232696" y="74409"/>
                  </a:lnTo>
                  <a:close/>
                </a:path>
                <a:path w="254634" h="250189">
                  <a:moveTo>
                    <a:pt x="244761" y="169646"/>
                  </a:moveTo>
                  <a:lnTo>
                    <a:pt x="205867" y="169646"/>
                  </a:lnTo>
                  <a:lnTo>
                    <a:pt x="243077" y="177571"/>
                  </a:lnTo>
                  <a:lnTo>
                    <a:pt x="244761" y="169646"/>
                  </a:lnTo>
                  <a:close/>
                </a:path>
                <a:path w="254634" h="250189">
                  <a:moveTo>
                    <a:pt x="154558" y="0"/>
                  </a:moveTo>
                  <a:lnTo>
                    <a:pt x="99822" y="0"/>
                  </a:lnTo>
                  <a:lnTo>
                    <a:pt x="99822" y="40944"/>
                  </a:lnTo>
                  <a:lnTo>
                    <a:pt x="93370" y="43300"/>
                  </a:lnTo>
                  <a:lnTo>
                    <a:pt x="87169" y="46123"/>
                  </a:lnTo>
                  <a:lnTo>
                    <a:pt x="81230" y="49388"/>
                  </a:lnTo>
                  <a:lnTo>
                    <a:pt x="75565" y="53073"/>
                  </a:lnTo>
                  <a:lnTo>
                    <a:pt x="229288" y="53073"/>
                  </a:lnTo>
                  <a:lnTo>
                    <a:pt x="227238" y="50533"/>
                  </a:lnTo>
                  <a:lnTo>
                    <a:pt x="175005" y="50533"/>
                  </a:lnTo>
                  <a:lnTo>
                    <a:pt x="168655" y="46532"/>
                  </a:lnTo>
                  <a:lnTo>
                    <a:pt x="161925" y="43294"/>
                  </a:lnTo>
                  <a:lnTo>
                    <a:pt x="154558" y="40944"/>
                  </a:lnTo>
                  <a:lnTo>
                    <a:pt x="154558" y="0"/>
                  </a:lnTo>
                  <a:close/>
                </a:path>
                <a:path w="254634" h="250189">
                  <a:moveTo>
                    <a:pt x="206501" y="24841"/>
                  </a:moveTo>
                  <a:lnTo>
                    <a:pt x="175005" y="50533"/>
                  </a:lnTo>
                  <a:lnTo>
                    <a:pt x="227238" y="50533"/>
                  </a:lnTo>
                  <a:lnTo>
                    <a:pt x="206501" y="24841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5164" y="3793617"/>
              <a:ext cx="142493" cy="14249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069213" y="2724012"/>
              <a:ext cx="221615" cy="481330"/>
            </a:xfrm>
            <a:custGeom>
              <a:avLst/>
              <a:gdLst/>
              <a:ahLst/>
              <a:cxnLst/>
              <a:rect l="l" t="t" r="r" b="b"/>
              <a:pathLst>
                <a:path w="221614" h="481330">
                  <a:moveTo>
                    <a:pt x="6551" y="481004"/>
                  </a:moveTo>
                  <a:lnTo>
                    <a:pt x="112218" y="452975"/>
                  </a:lnTo>
                  <a:lnTo>
                    <a:pt x="130711" y="425718"/>
                  </a:lnTo>
                  <a:lnTo>
                    <a:pt x="125564" y="420311"/>
                  </a:lnTo>
                  <a:lnTo>
                    <a:pt x="52369" y="440124"/>
                  </a:lnTo>
                  <a:lnTo>
                    <a:pt x="98862" y="394565"/>
                  </a:lnTo>
                  <a:lnTo>
                    <a:pt x="136124" y="349201"/>
                  </a:lnTo>
                  <a:lnTo>
                    <a:pt x="165129" y="304728"/>
                  </a:lnTo>
                  <a:lnTo>
                    <a:pt x="186854" y="261840"/>
                  </a:lnTo>
                  <a:lnTo>
                    <a:pt x="202275" y="221235"/>
                  </a:lnTo>
                  <a:lnTo>
                    <a:pt x="212369" y="183607"/>
                  </a:lnTo>
                  <a:lnTo>
                    <a:pt x="221134" y="111398"/>
                  </a:lnTo>
                  <a:lnTo>
                    <a:pt x="220531" y="74788"/>
                  </a:lnTo>
                  <a:lnTo>
                    <a:pt x="216296" y="40049"/>
                  </a:lnTo>
                  <a:lnTo>
                    <a:pt x="206495" y="743"/>
                  </a:lnTo>
                  <a:lnTo>
                    <a:pt x="198246" y="0"/>
                  </a:lnTo>
                  <a:lnTo>
                    <a:pt x="189937" y="5802"/>
                  </a:lnTo>
                  <a:lnTo>
                    <a:pt x="186744" y="58391"/>
                  </a:lnTo>
                  <a:lnTo>
                    <a:pt x="190550" y="90584"/>
                  </a:lnTo>
                  <a:lnTo>
                    <a:pt x="188388" y="159491"/>
                  </a:lnTo>
                  <a:lnTo>
                    <a:pt x="178960" y="207238"/>
                  </a:lnTo>
                  <a:lnTo>
                    <a:pt x="163133" y="253437"/>
                  </a:lnTo>
                  <a:lnTo>
                    <a:pt x="140966" y="298026"/>
                  </a:lnTo>
                  <a:lnTo>
                    <a:pt x="112514" y="340939"/>
                  </a:lnTo>
                  <a:lnTo>
                    <a:pt x="77834" y="382113"/>
                  </a:lnTo>
                  <a:lnTo>
                    <a:pt x="36985" y="421484"/>
                  </a:lnTo>
                  <a:lnTo>
                    <a:pt x="49167" y="350668"/>
                  </a:lnTo>
                  <a:lnTo>
                    <a:pt x="44019" y="345261"/>
                  </a:lnTo>
                  <a:lnTo>
                    <a:pt x="0" y="471874"/>
                  </a:lnTo>
                  <a:lnTo>
                    <a:pt x="233" y="474556"/>
                  </a:lnTo>
                  <a:lnTo>
                    <a:pt x="6551" y="481004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95827" y="3026664"/>
              <a:ext cx="757555" cy="253365"/>
            </a:xfrm>
            <a:custGeom>
              <a:avLst/>
              <a:gdLst/>
              <a:ahLst/>
              <a:cxnLst/>
              <a:rect l="l" t="t" r="r" b="b"/>
              <a:pathLst>
                <a:path w="757554" h="253364">
                  <a:moveTo>
                    <a:pt x="669163" y="0"/>
                  </a:moveTo>
                  <a:lnTo>
                    <a:pt x="88264" y="0"/>
                  </a:lnTo>
                  <a:lnTo>
                    <a:pt x="53899" y="9941"/>
                  </a:lnTo>
                  <a:lnTo>
                    <a:pt x="25844" y="37052"/>
                  </a:lnTo>
                  <a:lnTo>
                    <a:pt x="6933" y="77259"/>
                  </a:lnTo>
                  <a:lnTo>
                    <a:pt x="0" y="126492"/>
                  </a:lnTo>
                  <a:lnTo>
                    <a:pt x="6933" y="175724"/>
                  </a:lnTo>
                  <a:lnTo>
                    <a:pt x="25844" y="215931"/>
                  </a:lnTo>
                  <a:lnTo>
                    <a:pt x="53899" y="243042"/>
                  </a:lnTo>
                  <a:lnTo>
                    <a:pt x="88264" y="252984"/>
                  </a:lnTo>
                  <a:lnTo>
                    <a:pt x="669163" y="252984"/>
                  </a:lnTo>
                  <a:lnTo>
                    <a:pt x="703528" y="243042"/>
                  </a:lnTo>
                  <a:lnTo>
                    <a:pt x="731583" y="215931"/>
                  </a:lnTo>
                  <a:lnTo>
                    <a:pt x="750494" y="175724"/>
                  </a:lnTo>
                  <a:lnTo>
                    <a:pt x="757427" y="126492"/>
                  </a:lnTo>
                  <a:lnTo>
                    <a:pt x="750494" y="77259"/>
                  </a:lnTo>
                  <a:lnTo>
                    <a:pt x="731583" y="37052"/>
                  </a:lnTo>
                  <a:lnTo>
                    <a:pt x="703528" y="9941"/>
                  </a:lnTo>
                  <a:lnTo>
                    <a:pt x="669163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06215" y="3052317"/>
            <a:ext cx="1390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20" dirty="0">
                <a:latin typeface="Microsoft Sans Serif"/>
                <a:cs typeface="Microsoft Sans Serif"/>
              </a:rPr>
              <a:t>I</a:t>
            </a:r>
            <a:r>
              <a:rPr sz="1000" spc="30" dirty="0">
                <a:latin typeface="Microsoft Sans Serif"/>
                <a:cs typeface="Microsoft Sans Serif"/>
              </a:rPr>
              <a:t>d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7056" y="2968751"/>
            <a:ext cx="3923029" cy="2129155"/>
            <a:chOff x="67056" y="2968751"/>
            <a:chExt cx="3923029" cy="2129155"/>
          </a:xfrm>
        </p:grpSpPr>
        <p:sp>
          <p:nvSpPr>
            <p:cNvPr id="11" name="object 11"/>
            <p:cNvSpPr/>
            <p:nvPr/>
          </p:nvSpPr>
          <p:spPr>
            <a:xfrm>
              <a:off x="3160776" y="2968751"/>
              <a:ext cx="829310" cy="365760"/>
            </a:xfrm>
            <a:custGeom>
              <a:avLst/>
              <a:gdLst/>
              <a:ahLst/>
              <a:cxnLst/>
              <a:rect l="l" t="t" r="r" b="b"/>
              <a:pathLst>
                <a:path w="829310" h="365760">
                  <a:moveTo>
                    <a:pt x="18288" y="175641"/>
                  </a:moveTo>
                  <a:lnTo>
                    <a:pt x="14224" y="169164"/>
                  </a:lnTo>
                  <a:lnTo>
                    <a:pt x="9144" y="169164"/>
                  </a:lnTo>
                  <a:lnTo>
                    <a:pt x="4064" y="169164"/>
                  </a:lnTo>
                  <a:lnTo>
                    <a:pt x="0" y="175641"/>
                  </a:lnTo>
                  <a:lnTo>
                    <a:pt x="0" y="191643"/>
                  </a:lnTo>
                  <a:lnTo>
                    <a:pt x="4064" y="198120"/>
                  </a:lnTo>
                  <a:lnTo>
                    <a:pt x="14224" y="198120"/>
                  </a:lnTo>
                  <a:lnTo>
                    <a:pt x="18288" y="191643"/>
                  </a:lnTo>
                  <a:lnTo>
                    <a:pt x="18288" y="175641"/>
                  </a:lnTo>
                  <a:close/>
                </a:path>
                <a:path w="829310" h="365760">
                  <a:moveTo>
                    <a:pt x="829056" y="225552"/>
                  </a:moveTo>
                  <a:lnTo>
                    <a:pt x="810260" y="225552"/>
                  </a:lnTo>
                  <a:lnTo>
                    <a:pt x="795426" y="271221"/>
                  </a:lnTo>
                  <a:lnTo>
                    <a:pt x="771550" y="307428"/>
                  </a:lnTo>
                  <a:lnTo>
                    <a:pt x="740676" y="331266"/>
                  </a:lnTo>
                  <a:lnTo>
                    <a:pt x="704850" y="339852"/>
                  </a:lnTo>
                  <a:lnTo>
                    <a:pt x="124206" y="339852"/>
                  </a:lnTo>
                  <a:lnTo>
                    <a:pt x="88366" y="331266"/>
                  </a:lnTo>
                  <a:lnTo>
                    <a:pt x="57492" y="307428"/>
                  </a:lnTo>
                  <a:lnTo>
                    <a:pt x="33616" y="271221"/>
                  </a:lnTo>
                  <a:lnTo>
                    <a:pt x="18796" y="225552"/>
                  </a:lnTo>
                  <a:lnTo>
                    <a:pt x="0" y="225552"/>
                  </a:lnTo>
                  <a:lnTo>
                    <a:pt x="16560" y="281330"/>
                  </a:lnTo>
                  <a:lnTo>
                    <a:pt x="44526" y="325755"/>
                  </a:lnTo>
                  <a:lnTo>
                    <a:pt x="81267" y="355142"/>
                  </a:lnTo>
                  <a:lnTo>
                    <a:pt x="124206" y="365760"/>
                  </a:lnTo>
                  <a:lnTo>
                    <a:pt x="704850" y="365760"/>
                  </a:lnTo>
                  <a:lnTo>
                    <a:pt x="747776" y="355142"/>
                  </a:lnTo>
                  <a:lnTo>
                    <a:pt x="784517" y="325755"/>
                  </a:lnTo>
                  <a:lnTo>
                    <a:pt x="812482" y="281330"/>
                  </a:lnTo>
                  <a:lnTo>
                    <a:pt x="829056" y="225552"/>
                  </a:lnTo>
                  <a:close/>
                </a:path>
                <a:path w="829310" h="365760">
                  <a:moveTo>
                    <a:pt x="829056" y="175641"/>
                  </a:moveTo>
                  <a:lnTo>
                    <a:pt x="824611" y="169164"/>
                  </a:lnTo>
                  <a:lnTo>
                    <a:pt x="819150" y="169164"/>
                  </a:lnTo>
                  <a:lnTo>
                    <a:pt x="813689" y="169164"/>
                  </a:lnTo>
                  <a:lnTo>
                    <a:pt x="809244" y="175641"/>
                  </a:lnTo>
                  <a:lnTo>
                    <a:pt x="809244" y="191643"/>
                  </a:lnTo>
                  <a:lnTo>
                    <a:pt x="813689" y="198120"/>
                  </a:lnTo>
                  <a:lnTo>
                    <a:pt x="824611" y="198120"/>
                  </a:lnTo>
                  <a:lnTo>
                    <a:pt x="829056" y="191643"/>
                  </a:lnTo>
                  <a:lnTo>
                    <a:pt x="829056" y="175641"/>
                  </a:lnTo>
                  <a:close/>
                </a:path>
                <a:path w="829310" h="365760">
                  <a:moveTo>
                    <a:pt x="829056" y="141732"/>
                  </a:moveTo>
                  <a:lnTo>
                    <a:pt x="812482" y="85356"/>
                  </a:lnTo>
                  <a:lnTo>
                    <a:pt x="784517" y="40436"/>
                  </a:lnTo>
                  <a:lnTo>
                    <a:pt x="747776" y="10744"/>
                  </a:lnTo>
                  <a:lnTo>
                    <a:pt x="704850" y="0"/>
                  </a:lnTo>
                  <a:lnTo>
                    <a:pt x="124206" y="0"/>
                  </a:lnTo>
                  <a:lnTo>
                    <a:pt x="81267" y="10744"/>
                  </a:lnTo>
                  <a:lnTo>
                    <a:pt x="44526" y="40436"/>
                  </a:lnTo>
                  <a:lnTo>
                    <a:pt x="16560" y="85356"/>
                  </a:lnTo>
                  <a:lnTo>
                    <a:pt x="0" y="141732"/>
                  </a:lnTo>
                  <a:lnTo>
                    <a:pt x="18796" y="141732"/>
                  </a:lnTo>
                  <a:lnTo>
                    <a:pt x="33616" y="95656"/>
                  </a:lnTo>
                  <a:lnTo>
                    <a:pt x="57492" y="59042"/>
                  </a:lnTo>
                  <a:lnTo>
                    <a:pt x="88366" y="34886"/>
                  </a:lnTo>
                  <a:lnTo>
                    <a:pt x="124206" y="26162"/>
                  </a:lnTo>
                  <a:lnTo>
                    <a:pt x="704850" y="26162"/>
                  </a:lnTo>
                  <a:lnTo>
                    <a:pt x="740676" y="34886"/>
                  </a:lnTo>
                  <a:lnTo>
                    <a:pt x="771550" y="59042"/>
                  </a:lnTo>
                  <a:lnTo>
                    <a:pt x="795426" y="95656"/>
                  </a:lnTo>
                  <a:lnTo>
                    <a:pt x="810260" y="141732"/>
                  </a:lnTo>
                  <a:lnTo>
                    <a:pt x="829056" y="1417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00455" y="3667760"/>
            <a:ext cx="4968875" cy="586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600" spc="-25" dirty="0">
                <a:solidFill>
                  <a:srgbClr val="200925"/>
                </a:solidFill>
                <a:latin typeface="Trebuchet MS"/>
                <a:cs typeface="Trebuchet MS"/>
              </a:rPr>
              <a:t>Includes</a:t>
            </a:r>
            <a:r>
              <a:rPr sz="1600" spc="-9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200925"/>
                </a:solidFill>
                <a:latin typeface="Trebuchet MS"/>
                <a:cs typeface="Trebuchet MS"/>
              </a:rPr>
              <a:t>only</a:t>
            </a:r>
            <a:r>
              <a:rPr sz="1600" spc="-7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00925"/>
                </a:solidFill>
                <a:latin typeface="Trebuchet MS"/>
                <a:cs typeface="Trebuchet MS"/>
              </a:rPr>
              <a:t>ID</a:t>
            </a:r>
            <a:r>
              <a:rPr sz="1600" spc="-10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200925"/>
                </a:solidFill>
                <a:latin typeface="Trebuchet MS"/>
                <a:cs typeface="Trebuchet MS"/>
              </a:rPr>
              <a:t>selectors,</a:t>
            </a:r>
            <a:r>
              <a:rPr sz="1600" spc="-7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00925"/>
                </a:solidFill>
                <a:latin typeface="Trebuchet MS"/>
                <a:cs typeface="Trebuchet MS"/>
              </a:rPr>
              <a:t>such</a:t>
            </a:r>
            <a:r>
              <a:rPr sz="1600" spc="-10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200925"/>
                </a:solidFill>
                <a:latin typeface="Trebuchet MS"/>
                <a:cs typeface="Trebuchet MS"/>
              </a:rPr>
              <a:t>as</a:t>
            </a:r>
            <a:r>
              <a:rPr sz="1600" spc="-9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-15" dirty="0">
                <a:solidFill>
                  <a:srgbClr val="C00000"/>
                </a:solidFill>
                <a:latin typeface="Trebuchet MS"/>
                <a:cs typeface="Trebuchet MS"/>
              </a:rPr>
              <a:t>#btn</a:t>
            </a:r>
            <a:r>
              <a:rPr sz="1600" spc="-15" dirty="0">
                <a:solidFill>
                  <a:srgbClr val="200925"/>
                </a:solidFill>
                <a:latin typeface="Trebuchet MS"/>
                <a:cs typeface="Trebuchet MS"/>
              </a:rPr>
              <a:t>.</a:t>
            </a:r>
            <a:r>
              <a:rPr sz="1600" spc="-9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200925"/>
                </a:solidFill>
                <a:latin typeface="Trebuchet MS"/>
                <a:cs typeface="Trebuchet MS"/>
              </a:rPr>
              <a:t>For</a:t>
            </a:r>
            <a:r>
              <a:rPr sz="1600" spc="-8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200925"/>
                </a:solidFill>
                <a:latin typeface="Trebuchet MS"/>
                <a:cs typeface="Trebuchet MS"/>
              </a:rPr>
              <a:t>each</a:t>
            </a:r>
            <a:r>
              <a:rPr sz="1600" spc="-10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00925"/>
                </a:solidFill>
                <a:latin typeface="Trebuchet MS"/>
                <a:cs typeface="Trebuchet MS"/>
              </a:rPr>
              <a:t>ID</a:t>
            </a:r>
            <a:r>
              <a:rPr sz="1600" spc="-9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200925"/>
                </a:solidFill>
                <a:latin typeface="Trebuchet MS"/>
                <a:cs typeface="Trebuchet MS"/>
              </a:rPr>
              <a:t>in</a:t>
            </a:r>
            <a:r>
              <a:rPr sz="1600" spc="-8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85" dirty="0">
                <a:solidFill>
                  <a:srgbClr val="200925"/>
                </a:solidFill>
                <a:latin typeface="Trebuchet MS"/>
                <a:cs typeface="Trebuchet MS"/>
              </a:rPr>
              <a:t>a </a:t>
            </a:r>
            <a:r>
              <a:rPr sz="1600" spc="-46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200925"/>
                </a:solidFill>
                <a:latin typeface="Trebuchet MS"/>
                <a:cs typeface="Trebuchet MS"/>
              </a:rPr>
              <a:t>matching</a:t>
            </a:r>
            <a:r>
              <a:rPr sz="1600" spc="-6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200925"/>
                </a:solidFill>
                <a:latin typeface="Trebuchet MS"/>
                <a:cs typeface="Trebuchet MS"/>
              </a:rPr>
              <a:t>selector,</a:t>
            </a:r>
            <a:r>
              <a:rPr sz="1600" spc="-8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70" dirty="0">
                <a:solidFill>
                  <a:srgbClr val="200925"/>
                </a:solidFill>
                <a:latin typeface="Trebuchet MS"/>
                <a:cs typeface="Trebuchet MS"/>
              </a:rPr>
              <a:t>add</a:t>
            </a:r>
            <a:r>
              <a:rPr sz="1600" spc="-10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15" dirty="0">
                <a:solidFill>
                  <a:srgbClr val="C00000"/>
                </a:solidFill>
                <a:latin typeface="Trebuchet MS"/>
                <a:cs typeface="Trebuchet MS"/>
              </a:rPr>
              <a:t>0-0-1-0-0</a:t>
            </a:r>
            <a:r>
              <a:rPr sz="1600" b="1" spc="-10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200925"/>
                </a:solidFill>
                <a:latin typeface="Trebuchet MS"/>
                <a:cs typeface="Trebuchet MS"/>
              </a:rPr>
              <a:t>to</a:t>
            </a:r>
            <a:r>
              <a:rPr sz="1600" spc="-9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200925"/>
                </a:solidFill>
                <a:latin typeface="Trebuchet MS"/>
                <a:cs typeface="Trebuchet MS"/>
              </a:rPr>
              <a:t>the</a:t>
            </a:r>
            <a:r>
              <a:rPr sz="1600" spc="-9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00925"/>
                </a:solidFill>
                <a:latin typeface="Trebuchet MS"/>
                <a:cs typeface="Trebuchet MS"/>
              </a:rPr>
              <a:t>weight</a:t>
            </a:r>
            <a:r>
              <a:rPr sz="1600" spc="-9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200925"/>
                </a:solidFill>
                <a:latin typeface="Trebuchet MS"/>
                <a:cs typeface="Trebuchet MS"/>
              </a:rPr>
              <a:t>value.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98080" y="4123944"/>
            <a:ext cx="1289685" cy="685800"/>
          </a:xfrm>
          <a:custGeom>
            <a:avLst/>
            <a:gdLst/>
            <a:ahLst/>
            <a:cxnLst/>
            <a:rect l="l" t="t" r="r" b="b"/>
            <a:pathLst>
              <a:path w="1289684" h="685800">
                <a:moveTo>
                  <a:pt x="1213612" y="0"/>
                </a:moveTo>
                <a:lnTo>
                  <a:pt x="1174026" y="544"/>
                </a:lnTo>
                <a:lnTo>
                  <a:pt x="1133915" y="2208"/>
                </a:lnTo>
                <a:lnTo>
                  <a:pt x="1093329" y="5036"/>
                </a:lnTo>
                <a:lnTo>
                  <a:pt x="1052318" y="9073"/>
                </a:lnTo>
                <a:lnTo>
                  <a:pt x="1010931" y="14364"/>
                </a:lnTo>
                <a:lnTo>
                  <a:pt x="969219" y="20955"/>
                </a:lnTo>
                <a:lnTo>
                  <a:pt x="927230" y="28889"/>
                </a:lnTo>
                <a:lnTo>
                  <a:pt x="885016" y="38213"/>
                </a:lnTo>
                <a:lnTo>
                  <a:pt x="842626" y="48970"/>
                </a:lnTo>
                <a:lnTo>
                  <a:pt x="800109" y="61206"/>
                </a:lnTo>
                <a:lnTo>
                  <a:pt x="757516" y="74967"/>
                </a:lnTo>
                <a:lnTo>
                  <a:pt x="714896" y="90296"/>
                </a:lnTo>
                <a:lnTo>
                  <a:pt x="672299" y="107239"/>
                </a:lnTo>
                <a:lnTo>
                  <a:pt x="629775" y="125841"/>
                </a:lnTo>
                <a:lnTo>
                  <a:pt x="587375" y="146146"/>
                </a:lnTo>
                <a:lnTo>
                  <a:pt x="545146" y="168201"/>
                </a:lnTo>
                <a:lnTo>
                  <a:pt x="503141" y="192049"/>
                </a:lnTo>
                <a:lnTo>
                  <a:pt x="461408" y="217736"/>
                </a:lnTo>
                <a:lnTo>
                  <a:pt x="419997" y="245306"/>
                </a:lnTo>
                <a:lnTo>
                  <a:pt x="378958" y="274805"/>
                </a:lnTo>
                <a:lnTo>
                  <a:pt x="338341" y="306278"/>
                </a:lnTo>
                <a:lnTo>
                  <a:pt x="298196" y="339769"/>
                </a:lnTo>
                <a:lnTo>
                  <a:pt x="258573" y="375323"/>
                </a:lnTo>
                <a:lnTo>
                  <a:pt x="219521" y="412986"/>
                </a:lnTo>
                <a:lnTo>
                  <a:pt x="181090" y="452803"/>
                </a:lnTo>
                <a:lnTo>
                  <a:pt x="143330" y="494818"/>
                </a:lnTo>
                <a:lnTo>
                  <a:pt x="106291" y="539076"/>
                </a:lnTo>
                <a:lnTo>
                  <a:pt x="70023" y="585623"/>
                </a:lnTo>
                <a:lnTo>
                  <a:pt x="34576" y="634503"/>
                </a:lnTo>
                <a:lnTo>
                  <a:pt x="0" y="685761"/>
                </a:lnTo>
                <a:lnTo>
                  <a:pt x="1193292" y="685761"/>
                </a:lnTo>
                <a:lnTo>
                  <a:pt x="1230689" y="678216"/>
                </a:lnTo>
                <a:lnTo>
                  <a:pt x="1261205" y="657637"/>
                </a:lnTo>
                <a:lnTo>
                  <a:pt x="1281767" y="627115"/>
                </a:lnTo>
                <a:lnTo>
                  <a:pt x="1289303" y="589737"/>
                </a:lnTo>
                <a:lnTo>
                  <a:pt x="1289303" y="2006"/>
                </a:lnTo>
                <a:lnTo>
                  <a:pt x="1270636" y="1135"/>
                </a:lnTo>
                <a:lnTo>
                  <a:pt x="1232779" y="127"/>
                </a:lnTo>
                <a:lnTo>
                  <a:pt x="1213612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105" y="559804"/>
            <a:ext cx="6868159" cy="233108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3300" dirty="0">
                <a:solidFill>
                  <a:srgbClr val="200925"/>
                </a:solidFill>
              </a:rPr>
              <a:t>T</a:t>
            </a:r>
            <a:r>
              <a:rPr sz="3300" spc="130" dirty="0">
                <a:solidFill>
                  <a:srgbClr val="200925"/>
                </a:solidFill>
              </a:rPr>
              <a:t>he</a:t>
            </a:r>
            <a:r>
              <a:rPr sz="3300" spc="-395" dirty="0">
                <a:solidFill>
                  <a:srgbClr val="200925"/>
                </a:solidFill>
              </a:rPr>
              <a:t> </a:t>
            </a:r>
            <a:r>
              <a:rPr sz="3300" spc="55" dirty="0">
                <a:solidFill>
                  <a:srgbClr val="C31331"/>
                </a:solidFill>
              </a:rPr>
              <a:t>Lev</a:t>
            </a:r>
            <a:r>
              <a:rPr sz="3300" spc="50" dirty="0">
                <a:solidFill>
                  <a:srgbClr val="C31331"/>
                </a:solidFill>
              </a:rPr>
              <a:t>e</a:t>
            </a:r>
            <a:r>
              <a:rPr sz="3300" spc="65" dirty="0">
                <a:solidFill>
                  <a:srgbClr val="C31331"/>
                </a:solidFill>
              </a:rPr>
              <a:t>l</a:t>
            </a:r>
            <a:r>
              <a:rPr sz="3300" spc="-390" dirty="0">
                <a:solidFill>
                  <a:srgbClr val="C31331"/>
                </a:solidFill>
              </a:rPr>
              <a:t> </a:t>
            </a:r>
            <a:r>
              <a:rPr sz="3300" spc="40" dirty="0">
                <a:solidFill>
                  <a:srgbClr val="200925"/>
                </a:solidFill>
              </a:rPr>
              <a:t>o</a:t>
            </a:r>
            <a:r>
              <a:rPr sz="3300" spc="25" dirty="0">
                <a:solidFill>
                  <a:srgbClr val="200925"/>
                </a:solidFill>
              </a:rPr>
              <a:t>f</a:t>
            </a:r>
            <a:r>
              <a:rPr sz="3300" spc="-405" dirty="0">
                <a:solidFill>
                  <a:srgbClr val="200925"/>
                </a:solidFill>
              </a:rPr>
              <a:t> </a:t>
            </a:r>
            <a:r>
              <a:rPr sz="3300" spc="5" dirty="0">
                <a:solidFill>
                  <a:srgbClr val="C31331"/>
                </a:solidFill>
              </a:rPr>
              <a:t>SPE</a:t>
            </a:r>
            <a:r>
              <a:rPr sz="3300" dirty="0">
                <a:solidFill>
                  <a:srgbClr val="C31331"/>
                </a:solidFill>
              </a:rPr>
              <a:t>C</a:t>
            </a:r>
            <a:r>
              <a:rPr sz="3300" spc="-160" dirty="0">
                <a:solidFill>
                  <a:srgbClr val="C31331"/>
                </a:solidFill>
              </a:rPr>
              <a:t>IFICITY</a:t>
            </a:r>
            <a:r>
              <a:rPr sz="3300" spc="-385" dirty="0">
                <a:solidFill>
                  <a:srgbClr val="C31331"/>
                </a:solidFill>
              </a:rPr>
              <a:t> </a:t>
            </a:r>
            <a:r>
              <a:rPr sz="3300" spc="475" dirty="0">
                <a:solidFill>
                  <a:srgbClr val="C31331"/>
                </a:solidFill>
              </a:rPr>
              <a:t>-</a:t>
            </a:r>
            <a:r>
              <a:rPr sz="3300" spc="-409" dirty="0">
                <a:solidFill>
                  <a:srgbClr val="C31331"/>
                </a:solidFill>
              </a:rPr>
              <a:t> </a:t>
            </a:r>
            <a:r>
              <a:rPr sz="3300" spc="-110" dirty="0">
                <a:solidFill>
                  <a:srgbClr val="200925"/>
                </a:solidFill>
              </a:rPr>
              <a:t>In</a:t>
            </a:r>
            <a:r>
              <a:rPr sz="3300" spc="-55" dirty="0">
                <a:solidFill>
                  <a:srgbClr val="200925"/>
                </a:solidFill>
              </a:rPr>
              <a:t>l</a:t>
            </a:r>
            <a:r>
              <a:rPr sz="3300" spc="110" dirty="0">
                <a:solidFill>
                  <a:srgbClr val="200925"/>
                </a:solidFill>
              </a:rPr>
              <a:t>ine</a:t>
            </a:r>
            <a:endParaRPr sz="3300"/>
          </a:p>
          <a:p>
            <a:pPr algn="ctr">
              <a:lnSpc>
                <a:spcPct val="100000"/>
              </a:lnSpc>
              <a:spcBef>
                <a:spcPts val="1650"/>
              </a:spcBef>
            </a:pPr>
            <a:r>
              <a:rPr sz="10000" b="0" spc="-840" dirty="0">
                <a:solidFill>
                  <a:srgbClr val="200925"/>
                </a:solidFill>
                <a:latin typeface="Lucida Sans Unicode"/>
                <a:cs typeface="Lucida Sans Unicode"/>
              </a:rPr>
              <a:t>0.1.0.0.0</a:t>
            </a:r>
            <a:endParaRPr sz="100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43100" y="2660385"/>
            <a:ext cx="6385560" cy="1623695"/>
            <a:chOff x="1943100" y="2660385"/>
            <a:chExt cx="6385560" cy="1623695"/>
          </a:xfrm>
        </p:grpSpPr>
        <p:sp>
          <p:nvSpPr>
            <p:cNvPr id="5" name="object 5"/>
            <p:cNvSpPr/>
            <p:nvPr/>
          </p:nvSpPr>
          <p:spPr>
            <a:xfrm>
              <a:off x="8074152" y="4034053"/>
              <a:ext cx="254635" cy="250190"/>
            </a:xfrm>
            <a:custGeom>
              <a:avLst/>
              <a:gdLst/>
              <a:ahLst/>
              <a:cxnLst/>
              <a:rect l="l" t="t" r="r" b="b"/>
              <a:pathLst>
                <a:path w="254634" h="250189">
                  <a:moveTo>
                    <a:pt x="105558" y="173710"/>
                  </a:moveTo>
                  <a:lnTo>
                    <a:pt x="50800" y="173710"/>
                  </a:lnTo>
                  <a:lnTo>
                    <a:pt x="55245" y="180949"/>
                  </a:lnTo>
                  <a:lnTo>
                    <a:pt x="60705" y="187452"/>
                  </a:lnTo>
                  <a:lnTo>
                    <a:pt x="66801" y="193078"/>
                  </a:lnTo>
                  <a:lnTo>
                    <a:pt x="51562" y="227482"/>
                  </a:lnTo>
                  <a:lnTo>
                    <a:pt x="101726" y="249885"/>
                  </a:lnTo>
                  <a:lnTo>
                    <a:pt x="116713" y="215950"/>
                  </a:lnTo>
                  <a:lnTo>
                    <a:pt x="138433" y="215950"/>
                  </a:lnTo>
                  <a:lnTo>
                    <a:pt x="142367" y="215265"/>
                  </a:lnTo>
                  <a:lnTo>
                    <a:pt x="203893" y="215265"/>
                  </a:lnTo>
                  <a:lnTo>
                    <a:pt x="190880" y="189750"/>
                  </a:lnTo>
                  <a:lnTo>
                    <a:pt x="196850" y="183832"/>
                  </a:lnTo>
                  <a:lnTo>
                    <a:pt x="200624" y="178803"/>
                  </a:lnTo>
                  <a:lnTo>
                    <a:pt x="127253" y="178803"/>
                  </a:lnTo>
                  <a:lnTo>
                    <a:pt x="107009" y="174692"/>
                  </a:lnTo>
                  <a:lnTo>
                    <a:pt x="105558" y="173710"/>
                  </a:lnTo>
                  <a:close/>
                </a:path>
                <a:path w="254634" h="250189">
                  <a:moveTo>
                    <a:pt x="203893" y="215265"/>
                  </a:moveTo>
                  <a:lnTo>
                    <a:pt x="142367" y="215265"/>
                  </a:lnTo>
                  <a:lnTo>
                    <a:pt x="159257" y="248348"/>
                  </a:lnTo>
                  <a:lnTo>
                    <a:pt x="208025" y="223367"/>
                  </a:lnTo>
                  <a:lnTo>
                    <a:pt x="203893" y="215265"/>
                  </a:lnTo>
                  <a:close/>
                </a:path>
                <a:path w="254634" h="250189">
                  <a:moveTo>
                    <a:pt x="138433" y="215950"/>
                  </a:moveTo>
                  <a:lnTo>
                    <a:pt x="116713" y="215950"/>
                  </a:lnTo>
                  <a:lnTo>
                    <a:pt x="120142" y="216357"/>
                  </a:lnTo>
                  <a:lnTo>
                    <a:pt x="123698" y="216560"/>
                  </a:lnTo>
                  <a:lnTo>
                    <a:pt x="132333" y="216560"/>
                  </a:lnTo>
                  <a:lnTo>
                    <a:pt x="137414" y="216128"/>
                  </a:lnTo>
                  <a:lnTo>
                    <a:pt x="138433" y="215950"/>
                  </a:lnTo>
                  <a:close/>
                </a:path>
                <a:path w="254634" h="250189">
                  <a:moveTo>
                    <a:pt x="42799" y="29197"/>
                  </a:moveTo>
                  <a:lnTo>
                    <a:pt x="10541" y="73672"/>
                  </a:lnTo>
                  <a:lnTo>
                    <a:pt x="42545" y="97015"/>
                  </a:lnTo>
                  <a:lnTo>
                    <a:pt x="40004" y="104393"/>
                  </a:lnTo>
                  <a:lnTo>
                    <a:pt x="38353" y="112191"/>
                  </a:lnTo>
                  <a:lnTo>
                    <a:pt x="37719" y="120319"/>
                  </a:lnTo>
                  <a:lnTo>
                    <a:pt x="0" y="130416"/>
                  </a:lnTo>
                  <a:lnTo>
                    <a:pt x="14224" y="183603"/>
                  </a:lnTo>
                  <a:lnTo>
                    <a:pt x="50800" y="173710"/>
                  </a:lnTo>
                  <a:lnTo>
                    <a:pt x="105558" y="173710"/>
                  </a:lnTo>
                  <a:lnTo>
                    <a:pt x="90455" y="163490"/>
                  </a:lnTo>
                  <a:lnTo>
                    <a:pt x="79283" y="146892"/>
                  </a:lnTo>
                  <a:lnTo>
                    <a:pt x="75183" y="126593"/>
                  </a:lnTo>
                  <a:lnTo>
                    <a:pt x="79283" y="106309"/>
                  </a:lnTo>
                  <a:lnTo>
                    <a:pt x="90455" y="89719"/>
                  </a:lnTo>
                  <a:lnTo>
                    <a:pt x="107009" y="78519"/>
                  </a:lnTo>
                  <a:lnTo>
                    <a:pt x="127253" y="74409"/>
                  </a:lnTo>
                  <a:lnTo>
                    <a:pt x="232696" y="74409"/>
                  </a:lnTo>
                  <a:lnTo>
                    <a:pt x="241046" y="67640"/>
                  </a:lnTo>
                  <a:lnTo>
                    <a:pt x="229288" y="53073"/>
                  </a:lnTo>
                  <a:lnTo>
                    <a:pt x="75565" y="53073"/>
                  </a:lnTo>
                  <a:lnTo>
                    <a:pt x="42799" y="29197"/>
                  </a:lnTo>
                  <a:close/>
                </a:path>
                <a:path w="254634" h="250189">
                  <a:moveTo>
                    <a:pt x="232696" y="74409"/>
                  </a:moveTo>
                  <a:lnTo>
                    <a:pt x="127253" y="74409"/>
                  </a:lnTo>
                  <a:lnTo>
                    <a:pt x="147425" y="78519"/>
                  </a:lnTo>
                  <a:lnTo>
                    <a:pt x="163941" y="89719"/>
                  </a:lnTo>
                  <a:lnTo>
                    <a:pt x="175099" y="106309"/>
                  </a:lnTo>
                  <a:lnTo>
                    <a:pt x="179197" y="126593"/>
                  </a:lnTo>
                  <a:lnTo>
                    <a:pt x="175099" y="146892"/>
                  </a:lnTo>
                  <a:lnTo>
                    <a:pt x="163941" y="163490"/>
                  </a:lnTo>
                  <a:lnTo>
                    <a:pt x="147425" y="174692"/>
                  </a:lnTo>
                  <a:lnTo>
                    <a:pt x="127253" y="178803"/>
                  </a:lnTo>
                  <a:lnTo>
                    <a:pt x="200624" y="178803"/>
                  </a:lnTo>
                  <a:lnTo>
                    <a:pt x="201929" y="177063"/>
                  </a:lnTo>
                  <a:lnTo>
                    <a:pt x="205867" y="169646"/>
                  </a:lnTo>
                  <a:lnTo>
                    <a:pt x="244761" y="169646"/>
                  </a:lnTo>
                  <a:lnTo>
                    <a:pt x="254507" y="123761"/>
                  </a:lnTo>
                  <a:lnTo>
                    <a:pt x="216153" y="115582"/>
                  </a:lnTo>
                  <a:lnTo>
                    <a:pt x="215138" y="107543"/>
                  </a:lnTo>
                  <a:lnTo>
                    <a:pt x="213232" y="99860"/>
                  </a:lnTo>
                  <a:lnTo>
                    <a:pt x="210184" y="92659"/>
                  </a:lnTo>
                  <a:lnTo>
                    <a:pt x="232696" y="74409"/>
                  </a:lnTo>
                  <a:close/>
                </a:path>
                <a:path w="254634" h="250189">
                  <a:moveTo>
                    <a:pt x="244761" y="169646"/>
                  </a:moveTo>
                  <a:lnTo>
                    <a:pt x="205867" y="169646"/>
                  </a:lnTo>
                  <a:lnTo>
                    <a:pt x="243077" y="177571"/>
                  </a:lnTo>
                  <a:lnTo>
                    <a:pt x="244761" y="169646"/>
                  </a:lnTo>
                  <a:close/>
                </a:path>
                <a:path w="254634" h="250189">
                  <a:moveTo>
                    <a:pt x="154558" y="0"/>
                  </a:moveTo>
                  <a:lnTo>
                    <a:pt x="99822" y="0"/>
                  </a:lnTo>
                  <a:lnTo>
                    <a:pt x="99822" y="40944"/>
                  </a:lnTo>
                  <a:lnTo>
                    <a:pt x="93370" y="43300"/>
                  </a:lnTo>
                  <a:lnTo>
                    <a:pt x="87169" y="46123"/>
                  </a:lnTo>
                  <a:lnTo>
                    <a:pt x="81230" y="49388"/>
                  </a:lnTo>
                  <a:lnTo>
                    <a:pt x="75565" y="53073"/>
                  </a:lnTo>
                  <a:lnTo>
                    <a:pt x="229288" y="53073"/>
                  </a:lnTo>
                  <a:lnTo>
                    <a:pt x="227238" y="50533"/>
                  </a:lnTo>
                  <a:lnTo>
                    <a:pt x="175005" y="50533"/>
                  </a:lnTo>
                  <a:lnTo>
                    <a:pt x="168655" y="46532"/>
                  </a:lnTo>
                  <a:lnTo>
                    <a:pt x="161925" y="43294"/>
                  </a:lnTo>
                  <a:lnTo>
                    <a:pt x="154558" y="40944"/>
                  </a:lnTo>
                  <a:lnTo>
                    <a:pt x="154558" y="0"/>
                  </a:lnTo>
                  <a:close/>
                </a:path>
                <a:path w="254634" h="250189">
                  <a:moveTo>
                    <a:pt x="206501" y="24841"/>
                  </a:moveTo>
                  <a:lnTo>
                    <a:pt x="175005" y="50533"/>
                  </a:lnTo>
                  <a:lnTo>
                    <a:pt x="227238" y="50533"/>
                  </a:lnTo>
                  <a:lnTo>
                    <a:pt x="206501" y="24841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5165" y="3793616"/>
              <a:ext cx="142493" cy="14249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83998" y="2660385"/>
              <a:ext cx="221615" cy="481330"/>
            </a:xfrm>
            <a:custGeom>
              <a:avLst/>
              <a:gdLst/>
              <a:ahLst/>
              <a:cxnLst/>
              <a:rect l="l" t="t" r="r" b="b"/>
              <a:pathLst>
                <a:path w="221614" h="481330">
                  <a:moveTo>
                    <a:pt x="6551" y="481004"/>
                  </a:moveTo>
                  <a:lnTo>
                    <a:pt x="112218" y="452975"/>
                  </a:lnTo>
                  <a:lnTo>
                    <a:pt x="130711" y="425718"/>
                  </a:lnTo>
                  <a:lnTo>
                    <a:pt x="125564" y="420311"/>
                  </a:lnTo>
                  <a:lnTo>
                    <a:pt x="52369" y="440124"/>
                  </a:lnTo>
                  <a:lnTo>
                    <a:pt x="98862" y="394565"/>
                  </a:lnTo>
                  <a:lnTo>
                    <a:pt x="136124" y="349201"/>
                  </a:lnTo>
                  <a:lnTo>
                    <a:pt x="165129" y="304728"/>
                  </a:lnTo>
                  <a:lnTo>
                    <a:pt x="186854" y="261840"/>
                  </a:lnTo>
                  <a:lnTo>
                    <a:pt x="202275" y="221235"/>
                  </a:lnTo>
                  <a:lnTo>
                    <a:pt x="212369" y="183607"/>
                  </a:lnTo>
                  <a:lnTo>
                    <a:pt x="221134" y="111398"/>
                  </a:lnTo>
                  <a:lnTo>
                    <a:pt x="220531" y="74788"/>
                  </a:lnTo>
                  <a:lnTo>
                    <a:pt x="216296" y="40049"/>
                  </a:lnTo>
                  <a:lnTo>
                    <a:pt x="206495" y="743"/>
                  </a:lnTo>
                  <a:lnTo>
                    <a:pt x="198246" y="0"/>
                  </a:lnTo>
                  <a:lnTo>
                    <a:pt x="189937" y="5802"/>
                  </a:lnTo>
                  <a:lnTo>
                    <a:pt x="186744" y="58391"/>
                  </a:lnTo>
                  <a:lnTo>
                    <a:pt x="190550" y="90584"/>
                  </a:lnTo>
                  <a:lnTo>
                    <a:pt x="188388" y="159491"/>
                  </a:lnTo>
                  <a:lnTo>
                    <a:pt x="178960" y="207238"/>
                  </a:lnTo>
                  <a:lnTo>
                    <a:pt x="163133" y="253437"/>
                  </a:lnTo>
                  <a:lnTo>
                    <a:pt x="140966" y="298026"/>
                  </a:lnTo>
                  <a:lnTo>
                    <a:pt x="112514" y="340939"/>
                  </a:lnTo>
                  <a:lnTo>
                    <a:pt x="77834" y="382113"/>
                  </a:lnTo>
                  <a:lnTo>
                    <a:pt x="36985" y="421484"/>
                  </a:lnTo>
                  <a:lnTo>
                    <a:pt x="49167" y="350668"/>
                  </a:lnTo>
                  <a:lnTo>
                    <a:pt x="44019" y="345261"/>
                  </a:lnTo>
                  <a:lnTo>
                    <a:pt x="0" y="471874"/>
                  </a:lnTo>
                  <a:lnTo>
                    <a:pt x="233" y="474556"/>
                  </a:lnTo>
                  <a:lnTo>
                    <a:pt x="6551" y="481004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43100" y="2976371"/>
              <a:ext cx="917575" cy="315595"/>
            </a:xfrm>
            <a:custGeom>
              <a:avLst/>
              <a:gdLst/>
              <a:ahLst/>
              <a:cxnLst/>
              <a:rect l="l" t="t" r="r" b="b"/>
              <a:pathLst>
                <a:path w="917575" h="315595">
                  <a:moveTo>
                    <a:pt x="810513" y="0"/>
                  </a:moveTo>
                  <a:lnTo>
                    <a:pt x="106933" y="0"/>
                  </a:lnTo>
                  <a:lnTo>
                    <a:pt x="73135" y="8040"/>
                  </a:lnTo>
                  <a:lnTo>
                    <a:pt x="43781" y="30431"/>
                  </a:lnTo>
                  <a:lnTo>
                    <a:pt x="20632" y="64574"/>
                  </a:lnTo>
                  <a:lnTo>
                    <a:pt x="5451" y="107874"/>
                  </a:lnTo>
                  <a:lnTo>
                    <a:pt x="0" y="157733"/>
                  </a:lnTo>
                  <a:lnTo>
                    <a:pt x="5451" y="207593"/>
                  </a:lnTo>
                  <a:lnTo>
                    <a:pt x="20632" y="250893"/>
                  </a:lnTo>
                  <a:lnTo>
                    <a:pt x="43781" y="285036"/>
                  </a:lnTo>
                  <a:lnTo>
                    <a:pt x="73135" y="307427"/>
                  </a:lnTo>
                  <a:lnTo>
                    <a:pt x="106933" y="315467"/>
                  </a:lnTo>
                  <a:lnTo>
                    <a:pt x="810513" y="315467"/>
                  </a:lnTo>
                  <a:lnTo>
                    <a:pt x="873666" y="285036"/>
                  </a:lnTo>
                  <a:lnTo>
                    <a:pt x="896815" y="250893"/>
                  </a:lnTo>
                  <a:lnTo>
                    <a:pt x="911996" y="207593"/>
                  </a:lnTo>
                  <a:lnTo>
                    <a:pt x="917448" y="157733"/>
                  </a:lnTo>
                  <a:lnTo>
                    <a:pt x="911996" y="107874"/>
                  </a:lnTo>
                  <a:lnTo>
                    <a:pt x="896815" y="64574"/>
                  </a:lnTo>
                  <a:lnTo>
                    <a:pt x="873666" y="30431"/>
                  </a:lnTo>
                  <a:lnTo>
                    <a:pt x="844312" y="8040"/>
                  </a:lnTo>
                  <a:lnTo>
                    <a:pt x="810513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234310" y="3033471"/>
            <a:ext cx="3340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20" dirty="0">
                <a:latin typeface="Microsoft Sans Serif"/>
                <a:cs typeface="Microsoft Sans Serif"/>
              </a:rPr>
              <a:t>I</a:t>
            </a:r>
            <a:r>
              <a:rPr sz="1000" spc="15" dirty="0">
                <a:latin typeface="Microsoft Sans Serif"/>
                <a:cs typeface="Microsoft Sans Serif"/>
              </a:rPr>
              <a:t>nl</a:t>
            </a:r>
            <a:r>
              <a:rPr sz="1000" spc="5" dirty="0">
                <a:latin typeface="Microsoft Sans Serif"/>
                <a:cs typeface="Microsoft Sans Serif"/>
              </a:rPr>
              <a:t>i</a:t>
            </a:r>
            <a:r>
              <a:rPr sz="1000" spc="-25" dirty="0">
                <a:latin typeface="Microsoft Sans Serif"/>
                <a:cs typeface="Microsoft Sans Serif"/>
              </a:rPr>
              <a:t>ne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7056" y="2904744"/>
            <a:ext cx="2836545" cy="2193290"/>
            <a:chOff x="67056" y="2904744"/>
            <a:chExt cx="2836545" cy="2193290"/>
          </a:xfrm>
        </p:grpSpPr>
        <p:sp>
          <p:nvSpPr>
            <p:cNvPr id="11" name="object 11"/>
            <p:cNvSpPr/>
            <p:nvPr/>
          </p:nvSpPr>
          <p:spPr>
            <a:xfrm>
              <a:off x="1898904" y="2904743"/>
              <a:ext cx="1004569" cy="455930"/>
            </a:xfrm>
            <a:custGeom>
              <a:avLst/>
              <a:gdLst/>
              <a:ahLst/>
              <a:cxnLst/>
              <a:rect l="l" t="t" r="r" b="b"/>
              <a:pathLst>
                <a:path w="1004569" h="455929">
                  <a:moveTo>
                    <a:pt x="24384" y="219583"/>
                  </a:moveTo>
                  <a:lnTo>
                    <a:pt x="18923" y="211836"/>
                  </a:lnTo>
                  <a:lnTo>
                    <a:pt x="12192" y="211836"/>
                  </a:lnTo>
                  <a:lnTo>
                    <a:pt x="5461" y="211836"/>
                  </a:lnTo>
                  <a:lnTo>
                    <a:pt x="0" y="219583"/>
                  </a:lnTo>
                  <a:lnTo>
                    <a:pt x="0" y="239141"/>
                  </a:lnTo>
                  <a:lnTo>
                    <a:pt x="5461" y="246888"/>
                  </a:lnTo>
                  <a:lnTo>
                    <a:pt x="18923" y="246888"/>
                  </a:lnTo>
                  <a:lnTo>
                    <a:pt x="24384" y="239141"/>
                  </a:lnTo>
                  <a:lnTo>
                    <a:pt x="24384" y="219583"/>
                  </a:lnTo>
                  <a:close/>
                </a:path>
                <a:path w="1004569" h="455929">
                  <a:moveTo>
                    <a:pt x="1004316" y="280416"/>
                  </a:moveTo>
                  <a:lnTo>
                    <a:pt x="981583" y="280416"/>
                  </a:lnTo>
                  <a:lnTo>
                    <a:pt x="963574" y="337464"/>
                  </a:lnTo>
                  <a:lnTo>
                    <a:pt x="934643" y="382714"/>
                  </a:lnTo>
                  <a:lnTo>
                    <a:pt x="897242" y="412546"/>
                  </a:lnTo>
                  <a:lnTo>
                    <a:pt x="853821" y="423291"/>
                  </a:lnTo>
                  <a:lnTo>
                    <a:pt x="150495" y="423291"/>
                  </a:lnTo>
                  <a:lnTo>
                    <a:pt x="107035" y="412546"/>
                  </a:lnTo>
                  <a:lnTo>
                    <a:pt x="69608" y="382727"/>
                  </a:lnTo>
                  <a:lnTo>
                    <a:pt x="40665" y="337464"/>
                  </a:lnTo>
                  <a:lnTo>
                    <a:pt x="22733" y="280416"/>
                  </a:lnTo>
                  <a:lnTo>
                    <a:pt x="0" y="280416"/>
                  </a:lnTo>
                  <a:lnTo>
                    <a:pt x="14833" y="337172"/>
                  </a:lnTo>
                  <a:lnTo>
                    <a:pt x="38900" y="385457"/>
                  </a:lnTo>
                  <a:lnTo>
                    <a:pt x="70612" y="422884"/>
                  </a:lnTo>
                  <a:lnTo>
                    <a:pt x="108343" y="447090"/>
                  </a:lnTo>
                  <a:lnTo>
                    <a:pt x="150495" y="455676"/>
                  </a:lnTo>
                  <a:lnTo>
                    <a:pt x="853821" y="455676"/>
                  </a:lnTo>
                  <a:lnTo>
                    <a:pt x="895959" y="447090"/>
                  </a:lnTo>
                  <a:lnTo>
                    <a:pt x="933691" y="422884"/>
                  </a:lnTo>
                  <a:lnTo>
                    <a:pt x="965403" y="385457"/>
                  </a:lnTo>
                  <a:lnTo>
                    <a:pt x="989469" y="337172"/>
                  </a:lnTo>
                  <a:lnTo>
                    <a:pt x="1004316" y="280416"/>
                  </a:lnTo>
                  <a:close/>
                </a:path>
                <a:path w="1004569" h="455929">
                  <a:moveTo>
                    <a:pt x="1004316" y="219583"/>
                  </a:moveTo>
                  <a:lnTo>
                    <a:pt x="999109" y="211836"/>
                  </a:lnTo>
                  <a:lnTo>
                    <a:pt x="992886" y="211836"/>
                  </a:lnTo>
                  <a:lnTo>
                    <a:pt x="986536" y="211836"/>
                  </a:lnTo>
                  <a:lnTo>
                    <a:pt x="981456" y="219583"/>
                  </a:lnTo>
                  <a:lnTo>
                    <a:pt x="981456" y="239141"/>
                  </a:lnTo>
                  <a:lnTo>
                    <a:pt x="986536" y="246888"/>
                  </a:lnTo>
                  <a:lnTo>
                    <a:pt x="999109" y="246888"/>
                  </a:lnTo>
                  <a:lnTo>
                    <a:pt x="1004316" y="239141"/>
                  </a:lnTo>
                  <a:lnTo>
                    <a:pt x="1004316" y="219583"/>
                  </a:lnTo>
                  <a:close/>
                </a:path>
                <a:path w="1004569" h="455929">
                  <a:moveTo>
                    <a:pt x="1004316" y="176784"/>
                  </a:moveTo>
                  <a:lnTo>
                    <a:pt x="989469" y="119532"/>
                  </a:lnTo>
                  <a:lnTo>
                    <a:pt x="965403" y="70840"/>
                  </a:lnTo>
                  <a:lnTo>
                    <a:pt x="933691" y="33083"/>
                  </a:lnTo>
                  <a:lnTo>
                    <a:pt x="895959" y="8674"/>
                  </a:lnTo>
                  <a:lnTo>
                    <a:pt x="853821" y="0"/>
                  </a:lnTo>
                  <a:lnTo>
                    <a:pt x="150495" y="0"/>
                  </a:lnTo>
                  <a:lnTo>
                    <a:pt x="108343" y="8674"/>
                  </a:lnTo>
                  <a:lnTo>
                    <a:pt x="70612" y="33083"/>
                  </a:lnTo>
                  <a:lnTo>
                    <a:pt x="38900" y="70840"/>
                  </a:lnTo>
                  <a:lnTo>
                    <a:pt x="14833" y="119532"/>
                  </a:lnTo>
                  <a:lnTo>
                    <a:pt x="0" y="176784"/>
                  </a:lnTo>
                  <a:lnTo>
                    <a:pt x="22733" y="176784"/>
                  </a:lnTo>
                  <a:lnTo>
                    <a:pt x="40665" y="119278"/>
                  </a:lnTo>
                  <a:lnTo>
                    <a:pt x="69608" y="73621"/>
                  </a:lnTo>
                  <a:lnTo>
                    <a:pt x="107035" y="43510"/>
                  </a:lnTo>
                  <a:lnTo>
                    <a:pt x="150495" y="32639"/>
                  </a:lnTo>
                  <a:lnTo>
                    <a:pt x="853821" y="32639"/>
                  </a:lnTo>
                  <a:lnTo>
                    <a:pt x="897242" y="43510"/>
                  </a:lnTo>
                  <a:lnTo>
                    <a:pt x="934656" y="73621"/>
                  </a:lnTo>
                  <a:lnTo>
                    <a:pt x="963574" y="119278"/>
                  </a:lnTo>
                  <a:lnTo>
                    <a:pt x="981583" y="176784"/>
                  </a:lnTo>
                  <a:lnTo>
                    <a:pt x="1004316" y="1767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10513" y="3519322"/>
            <a:ext cx="5280660" cy="86677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spc="-35" dirty="0">
                <a:solidFill>
                  <a:srgbClr val="200925"/>
                </a:solidFill>
                <a:latin typeface="Trebuchet MS"/>
                <a:cs typeface="Trebuchet MS"/>
              </a:rPr>
              <a:t>For</a:t>
            </a:r>
            <a:r>
              <a:rPr sz="1600" spc="-8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50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600" spc="40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600" dirty="0">
                <a:solidFill>
                  <a:srgbClr val="200925"/>
                </a:solidFill>
                <a:latin typeface="Trebuchet MS"/>
                <a:cs typeface="Trebuchet MS"/>
              </a:rPr>
              <a:t>ch</a:t>
            </a:r>
            <a:r>
              <a:rPr sz="1600" spc="-9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6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600" spc="-125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600" spc="-165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600" spc="-17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600" dirty="0">
                <a:solidFill>
                  <a:srgbClr val="200925"/>
                </a:solidFill>
                <a:latin typeface="Trebuchet MS"/>
                <a:cs typeface="Trebuchet MS"/>
              </a:rPr>
              <a:t>ne</a:t>
            </a:r>
            <a:r>
              <a:rPr sz="1600" spc="-8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200925"/>
                </a:solidFill>
                <a:latin typeface="Trebuchet MS"/>
                <a:cs typeface="Trebuchet MS"/>
              </a:rPr>
              <a:t>style</a:t>
            </a:r>
            <a:r>
              <a:rPr sz="1600" spc="-10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200925"/>
                </a:solidFill>
                <a:latin typeface="Trebuchet MS"/>
                <a:cs typeface="Trebuchet MS"/>
              </a:rPr>
              <a:t>ex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B747CF"/>
                </a:solidFill>
                <a:latin typeface="Courier New"/>
                <a:cs typeface="Courier New"/>
              </a:rPr>
              <a:t>&lt;div </a:t>
            </a:r>
            <a:r>
              <a:rPr sz="1400" spc="-5" dirty="0">
                <a:solidFill>
                  <a:srgbClr val="B747CF"/>
                </a:solidFill>
                <a:latin typeface="Courier New"/>
                <a:cs typeface="Courier New"/>
              </a:rPr>
              <a:t>class="container"</a:t>
            </a:r>
            <a:r>
              <a:rPr sz="1400" spc="-30" dirty="0">
                <a:solidFill>
                  <a:srgbClr val="B747C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ourier New"/>
                <a:cs typeface="Courier New"/>
              </a:rPr>
              <a:t>style="background:</a:t>
            </a:r>
            <a:r>
              <a:rPr sz="1400" spc="-3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1400" spc="-40" dirty="0">
                <a:solidFill>
                  <a:srgbClr val="006FC0"/>
                </a:solidFill>
                <a:latin typeface="Courier New"/>
                <a:cs typeface="Courier New"/>
              </a:rPr>
              <a:t>#000;"</a:t>
            </a:r>
            <a:r>
              <a:rPr sz="1400" spc="-40" dirty="0">
                <a:solidFill>
                  <a:srgbClr val="B747CF"/>
                </a:solidFill>
                <a:latin typeface="Courier New"/>
                <a:cs typeface="Courier New"/>
              </a:rPr>
              <a:t>&gt;</a:t>
            </a:r>
            <a:r>
              <a:rPr sz="1600" spc="-40" dirty="0">
                <a:solidFill>
                  <a:srgbClr val="200925"/>
                </a:solidFill>
                <a:latin typeface="Trebuchet MS"/>
                <a:cs typeface="Trebuchet MS"/>
              </a:rPr>
              <a:t>,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75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600" spc="70" dirty="0">
                <a:solidFill>
                  <a:srgbClr val="200925"/>
                </a:solidFill>
                <a:latin typeface="Trebuchet MS"/>
                <a:cs typeface="Trebuchet MS"/>
              </a:rPr>
              <a:t>dd</a:t>
            </a:r>
            <a:r>
              <a:rPr sz="1600" spc="-9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15" dirty="0">
                <a:solidFill>
                  <a:srgbClr val="C00000"/>
                </a:solidFill>
                <a:latin typeface="Trebuchet MS"/>
                <a:cs typeface="Trebuchet MS"/>
              </a:rPr>
              <a:t>0</a:t>
            </a:r>
            <a:r>
              <a:rPr sz="1600" b="1" spc="114" dirty="0">
                <a:solidFill>
                  <a:srgbClr val="C00000"/>
                </a:solidFill>
                <a:latin typeface="Trebuchet MS"/>
                <a:cs typeface="Trebuchet MS"/>
              </a:rPr>
              <a:t>-</a:t>
            </a:r>
            <a:r>
              <a:rPr sz="1600" b="1" spc="-409" dirty="0">
                <a:solidFill>
                  <a:srgbClr val="C00000"/>
                </a:solidFill>
                <a:latin typeface="Trebuchet MS"/>
                <a:cs typeface="Trebuchet MS"/>
              </a:rPr>
              <a:t>1</a:t>
            </a:r>
            <a:r>
              <a:rPr sz="1600" b="1" spc="114" dirty="0">
                <a:solidFill>
                  <a:srgbClr val="C00000"/>
                </a:solidFill>
                <a:latin typeface="Trebuchet MS"/>
                <a:cs typeface="Trebuchet MS"/>
              </a:rPr>
              <a:t>-</a:t>
            </a:r>
            <a:r>
              <a:rPr sz="1600" b="1" spc="15" dirty="0">
                <a:solidFill>
                  <a:srgbClr val="C00000"/>
                </a:solidFill>
                <a:latin typeface="Trebuchet MS"/>
                <a:cs typeface="Trebuchet MS"/>
              </a:rPr>
              <a:t>0</a:t>
            </a:r>
            <a:r>
              <a:rPr sz="1600" b="1" spc="114" dirty="0">
                <a:solidFill>
                  <a:srgbClr val="C00000"/>
                </a:solidFill>
                <a:latin typeface="Trebuchet MS"/>
                <a:cs typeface="Trebuchet MS"/>
              </a:rPr>
              <a:t>-</a:t>
            </a:r>
            <a:r>
              <a:rPr sz="1600" b="1" spc="15" dirty="0">
                <a:solidFill>
                  <a:srgbClr val="C00000"/>
                </a:solidFill>
                <a:latin typeface="Trebuchet MS"/>
                <a:cs typeface="Trebuchet MS"/>
              </a:rPr>
              <a:t>0</a:t>
            </a:r>
            <a:r>
              <a:rPr sz="1600" b="1" spc="114" dirty="0">
                <a:solidFill>
                  <a:srgbClr val="C00000"/>
                </a:solidFill>
                <a:latin typeface="Trebuchet MS"/>
                <a:cs typeface="Trebuchet MS"/>
              </a:rPr>
              <a:t>-</a:t>
            </a:r>
            <a:r>
              <a:rPr sz="1600" b="1" spc="10" dirty="0">
                <a:solidFill>
                  <a:srgbClr val="C00000"/>
                </a:solidFill>
                <a:latin typeface="Trebuchet MS"/>
                <a:cs typeface="Trebuchet MS"/>
              </a:rPr>
              <a:t>0</a:t>
            </a:r>
            <a:r>
              <a:rPr sz="1600" b="1" spc="-114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200925"/>
                </a:solidFill>
                <a:latin typeface="Trebuchet MS"/>
                <a:cs typeface="Trebuchet MS"/>
              </a:rPr>
              <a:t>to</a:t>
            </a:r>
            <a:r>
              <a:rPr sz="1600" spc="-9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200925"/>
                </a:solidFill>
                <a:latin typeface="Trebuchet MS"/>
                <a:cs typeface="Trebuchet MS"/>
              </a:rPr>
              <a:t>the</a:t>
            </a:r>
            <a:r>
              <a:rPr sz="1600" spc="-10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70" dirty="0">
                <a:solidFill>
                  <a:srgbClr val="200925"/>
                </a:solidFill>
                <a:latin typeface="Trebuchet MS"/>
                <a:cs typeface="Trebuchet MS"/>
              </a:rPr>
              <a:t>w</a:t>
            </a:r>
            <a:r>
              <a:rPr sz="1600" spc="40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600" spc="-1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600" spc="-25" dirty="0">
                <a:solidFill>
                  <a:srgbClr val="200925"/>
                </a:solidFill>
                <a:latin typeface="Trebuchet MS"/>
                <a:cs typeface="Trebuchet MS"/>
              </a:rPr>
              <a:t>g</a:t>
            </a:r>
            <a:r>
              <a:rPr sz="1600" spc="-55" dirty="0">
                <a:solidFill>
                  <a:srgbClr val="200925"/>
                </a:solidFill>
                <a:latin typeface="Trebuchet MS"/>
                <a:cs typeface="Trebuchet MS"/>
              </a:rPr>
              <a:t>ht</a:t>
            </a:r>
            <a:r>
              <a:rPr sz="1600" spc="-8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200925"/>
                </a:solidFill>
                <a:latin typeface="Trebuchet MS"/>
                <a:cs typeface="Trebuchet MS"/>
              </a:rPr>
              <a:t>v</a:t>
            </a:r>
            <a:r>
              <a:rPr sz="1600" spc="-55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600" spc="-40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600" spc="-110" dirty="0">
                <a:solidFill>
                  <a:srgbClr val="200925"/>
                </a:solidFill>
                <a:latin typeface="Trebuchet MS"/>
                <a:cs typeface="Trebuchet MS"/>
              </a:rPr>
              <a:t>ue.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98080" y="4123944"/>
            <a:ext cx="1289685" cy="685800"/>
          </a:xfrm>
          <a:custGeom>
            <a:avLst/>
            <a:gdLst/>
            <a:ahLst/>
            <a:cxnLst/>
            <a:rect l="l" t="t" r="r" b="b"/>
            <a:pathLst>
              <a:path w="1289684" h="685800">
                <a:moveTo>
                  <a:pt x="1213612" y="0"/>
                </a:moveTo>
                <a:lnTo>
                  <a:pt x="1174026" y="544"/>
                </a:lnTo>
                <a:lnTo>
                  <a:pt x="1133915" y="2208"/>
                </a:lnTo>
                <a:lnTo>
                  <a:pt x="1093329" y="5036"/>
                </a:lnTo>
                <a:lnTo>
                  <a:pt x="1052318" y="9073"/>
                </a:lnTo>
                <a:lnTo>
                  <a:pt x="1010931" y="14364"/>
                </a:lnTo>
                <a:lnTo>
                  <a:pt x="969219" y="20955"/>
                </a:lnTo>
                <a:lnTo>
                  <a:pt x="927230" y="28889"/>
                </a:lnTo>
                <a:lnTo>
                  <a:pt x="885016" y="38213"/>
                </a:lnTo>
                <a:lnTo>
                  <a:pt x="842626" y="48970"/>
                </a:lnTo>
                <a:lnTo>
                  <a:pt x="800109" y="61206"/>
                </a:lnTo>
                <a:lnTo>
                  <a:pt x="757516" y="74967"/>
                </a:lnTo>
                <a:lnTo>
                  <a:pt x="714896" y="90296"/>
                </a:lnTo>
                <a:lnTo>
                  <a:pt x="672299" y="107239"/>
                </a:lnTo>
                <a:lnTo>
                  <a:pt x="629775" y="125841"/>
                </a:lnTo>
                <a:lnTo>
                  <a:pt x="587375" y="146146"/>
                </a:lnTo>
                <a:lnTo>
                  <a:pt x="545146" y="168201"/>
                </a:lnTo>
                <a:lnTo>
                  <a:pt x="503141" y="192049"/>
                </a:lnTo>
                <a:lnTo>
                  <a:pt x="461408" y="217736"/>
                </a:lnTo>
                <a:lnTo>
                  <a:pt x="419997" y="245306"/>
                </a:lnTo>
                <a:lnTo>
                  <a:pt x="378958" y="274805"/>
                </a:lnTo>
                <a:lnTo>
                  <a:pt x="338341" y="306278"/>
                </a:lnTo>
                <a:lnTo>
                  <a:pt x="298196" y="339769"/>
                </a:lnTo>
                <a:lnTo>
                  <a:pt x="258573" y="375323"/>
                </a:lnTo>
                <a:lnTo>
                  <a:pt x="219521" y="412986"/>
                </a:lnTo>
                <a:lnTo>
                  <a:pt x="181090" y="452803"/>
                </a:lnTo>
                <a:lnTo>
                  <a:pt x="143330" y="494818"/>
                </a:lnTo>
                <a:lnTo>
                  <a:pt x="106291" y="539076"/>
                </a:lnTo>
                <a:lnTo>
                  <a:pt x="70023" y="585623"/>
                </a:lnTo>
                <a:lnTo>
                  <a:pt x="34576" y="634503"/>
                </a:lnTo>
                <a:lnTo>
                  <a:pt x="0" y="685761"/>
                </a:lnTo>
                <a:lnTo>
                  <a:pt x="1193292" y="685761"/>
                </a:lnTo>
                <a:lnTo>
                  <a:pt x="1230689" y="678216"/>
                </a:lnTo>
                <a:lnTo>
                  <a:pt x="1261205" y="657637"/>
                </a:lnTo>
                <a:lnTo>
                  <a:pt x="1281767" y="627115"/>
                </a:lnTo>
                <a:lnTo>
                  <a:pt x="1289303" y="589737"/>
                </a:lnTo>
                <a:lnTo>
                  <a:pt x="1289303" y="2006"/>
                </a:lnTo>
                <a:lnTo>
                  <a:pt x="1270636" y="1135"/>
                </a:lnTo>
                <a:lnTo>
                  <a:pt x="1232779" y="127"/>
                </a:lnTo>
                <a:lnTo>
                  <a:pt x="1213612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105" y="559804"/>
            <a:ext cx="7527925" cy="233108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000" spc="5" dirty="0">
                <a:solidFill>
                  <a:srgbClr val="200925"/>
                </a:solidFill>
              </a:rPr>
              <a:t>T</a:t>
            </a:r>
            <a:r>
              <a:rPr sz="3000" spc="120" dirty="0">
                <a:solidFill>
                  <a:srgbClr val="200925"/>
                </a:solidFill>
              </a:rPr>
              <a:t>he</a:t>
            </a:r>
            <a:r>
              <a:rPr sz="3000" spc="-370" dirty="0">
                <a:solidFill>
                  <a:srgbClr val="200925"/>
                </a:solidFill>
              </a:rPr>
              <a:t> </a:t>
            </a:r>
            <a:r>
              <a:rPr sz="3000" spc="55" dirty="0">
                <a:solidFill>
                  <a:srgbClr val="C31331"/>
                </a:solidFill>
              </a:rPr>
              <a:t>Level</a:t>
            </a:r>
            <a:r>
              <a:rPr sz="3000" spc="-380" dirty="0">
                <a:solidFill>
                  <a:srgbClr val="C31331"/>
                </a:solidFill>
              </a:rPr>
              <a:t> </a:t>
            </a:r>
            <a:r>
              <a:rPr sz="3000" spc="30" dirty="0">
                <a:solidFill>
                  <a:srgbClr val="200925"/>
                </a:solidFill>
              </a:rPr>
              <a:t>of</a:t>
            </a:r>
            <a:r>
              <a:rPr sz="3000" spc="-370" dirty="0">
                <a:solidFill>
                  <a:srgbClr val="200925"/>
                </a:solidFill>
              </a:rPr>
              <a:t> </a:t>
            </a:r>
            <a:r>
              <a:rPr sz="3000" spc="-25" dirty="0">
                <a:solidFill>
                  <a:srgbClr val="C31331"/>
                </a:solidFill>
              </a:rPr>
              <a:t>S</a:t>
            </a:r>
            <a:r>
              <a:rPr sz="3000" spc="-35" dirty="0">
                <a:solidFill>
                  <a:srgbClr val="C31331"/>
                </a:solidFill>
              </a:rPr>
              <a:t>P</a:t>
            </a:r>
            <a:r>
              <a:rPr sz="3000" spc="-105" dirty="0">
                <a:solidFill>
                  <a:srgbClr val="C31331"/>
                </a:solidFill>
              </a:rPr>
              <a:t>ECIFICITY</a:t>
            </a:r>
            <a:r>
              <a:rPr sz="3000" spc="-375" dirty="0">
                <a:solidFill>
                  <a:srgbClr val="C31331"/>
                </a:solidFill>
              </a:rPr>
              <a:t> </a:t>
            </a:r>
            <a:r>
              <a:rPr sz="3300" spc="475" dirty="0">
                <a:solidFill>
                  <a:srgbClr val="C31331"/>
                </a:solidFill>
              </a:rPr>
              <a:t>-</a:t>
            </a:r>
            <a:r>
              <a:rPr sz="3300" spc="-409" dirty="0">
                <a:solidFill>
                  <a:srgbClr val="C31331"/>
                </a:solidFill>
              </a:rPr>
              <a:t> </a:t>
            </a:r>
            <a:r>
              <a:rPr sz="3200" spc="55" dirty="0">
                <a:solidFill>
                  <a:srgbClr val="200925"/>
                </a:solidFill>
              </a:rPr>
              <a:t>!I</a:t>
            </a:r>
            <a:r>
              <a:rPr sz="3200" spc="114" dirty="0">
                <a:solidFill>
                  <a:srgbClr val="200925"/>
                </a:solidFill>
              </a:rPr>
              <a:t>m</a:t>
            </a:r>
            <a:r>
              <a:rPr sz="3200" spc="130" dirty="0">
                <a:solidFill>
                  <a:srgbClr val="200925"/>
                </a:solidFill>
              </a:rPr>
              <a:t>portant</a:t>
            </a:r>
            <a:endParaRPr sz="3200"/>
          </a:p>
          <a:p>
            <a:pPr marR="654685" algn="ctr">
              <a:lnSpc>
                <a:spcPct val="100000"/>
              </a:lnSpc>
              <a:spcBef>
                <a:spcPts val="1650"/>
              </a:spcBef>
            </a:pPr>
            <a:r>
              <a:rPr sz="10000" b="0" spc="-840" dirty="0">
                <a:solidFill>
                  <a:srgbClr val="200925"/>
                </a:solidFill>
                <a:latin typeface="Lucida Sans Unicode"/>
                <a:cs typeface="Lucida Sans Unicode"/>
              </a:rPr>
              <a:t>1.0.0.0.0</a:t>
            </a:r>
            <a:endParaRPr sz="100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97636" y="2660385"/>
            <a:ext cx="7431405" cy="1623695"/>
            <a:chOff x="897636" y="2660385"/>
            <a:chExt cx="7431405" cy="1623695"/>
          </a:xfrm>
        </p:grpSpPr>
        <p:sp>
          <p:nvSpPr>
            <p:cNvPr id="5" name="object 5"/>
            <p:cNvSpPr/>
            <p:nvPr/>
          </p:nvSpPr>
          <p:spPr>
            <a:xfrm>
              <a:off x="8074152" y="4034053"/>
              <a:ext cx="254635" cy="250190"/>
            </a:xfrm>
            <a:custGeom>
              <a:avLst/>
              <a:gdLst/>
              <a:ahLst/>
              <a:cxnLst/>
              <a:rect l="l" t="t" r="r" b="b"/>
              <a:pathLst>
                <a:path w="254634" h="250189">
                  <a:moveTo>
                    <a:pt x="105558" y="173710"/>
                  </a:moveTo>
                  <a:lnTo>
                    <a:pt x="50800" y="173710"/>
                  </a:lnTo>
                  <a:lnTo>
                    <a:pt x="55245" y="180949"/>
                  </a:lnTo>
                  <a:lnTo>
                    <a:pt x="60705" y="187452"/>
                  </a:lnTo>
                  <a:lnTo>
                    <a:pt x="66801" y="193078"/>
                  </a:lnTo>
                  <a:lnTo>
                    <a:pt x="51562" y="227482"/>
                  </a:lnTo>
                  <a:lnTo>
                    <a:pt x="101726" y="249885"/>
                  </a:lnTo>
                  <a:lnTo>
                    <a:pt x="116713" y="215950"/>
                  </a:lnTo>
                  <a:lnTo>
                    <a:pt x="138433" y="215950"/>
                  </a:lnTo>
                  <a:lnTo>
                    <a:pt x="142367" y="215265"/>
                  </a:lnTo>
                  <a:lnTo>
                    <a:pt x="203893" y="215265"/>
                  </a:lnTo>
                  <a:lnTo>
                    <a:pt x="190880" y="189750"/>
                  </a:lnTo>
                  <a:lnTo>
                    <a:pt x="196850" y="183832"/>
                  </a:lnTo>
                  <a:lnTo>
                    <a:pt x="200624" y="178803"/>
                  </a:lnTo>
                  <a:lnTo>
                    <a:pt x="127253" y="178803"/>
                  </a:lnTo>
                  <a:lnTo>
                    <a:pt x="107009" y="174692"/>
                  </a:lnTo>
                  <a:lnTo>
                    <a:pt x="105558" y="173710"/>
                  </a:lnTo>
                  <a:close/>
                </a:path>
                <a:path w="254634" h="250189">
                  <a:moveTo>
                    <a:pt x="203893" y="215265"/>
                  </a:moveTo>
                  <a:lnTo>
                    <a:pt x="142367" y="215265"/>
                  </a:lnTo>
                  <a:lnTo>
                    <a:pt x="159257" y="248348"/>
                  </a:lnTo>
                  <a:lnTo>
                    <a:pt x="208025" y="223367"/>
                  </a:lnTo>
                  <a:lnTo>
                    <a:pt x="203893" y="215265"/>
                  </a:lnTo>
                  <a:close/>
                </a:path>
                <a:path w="254634" h="250189">
                  <a:moveTo>
                    <a:pt x="138433" y="215950"/>
                  </a:moveTo>
                  <a:lnTo>
                    <a:pt x="116713" y="215950"/>
                  </a:lnTo>
                  <a:lnTo>
                    <a:pt x="120142" y="216357"/>
                  </a:lnTo>
                  <a:lnTo>
                    <a:pt x="123698" y="216560"/>
                  </a:lnTo>
                  <a:lnTo>
                    <a:pt x="132333" y="216560"/>
                  </a:lnTo>
                  <a:lnTo>
                    <a:pt x="137414" y="216128"/>
                  </a:lnTo>
                  <a:lnTo>
                    <a:pt x="138433" y="215950"/>
                  </a:lnTo>
                  <a:close/>
                </a:path>
                <a:path w="254634" h="250189">
                  <a:moveTo>
                    <a:pt x="42799" y="29197"/>
                  </a:moveTo>
                  <a:lnTo>
                    <a:pt x="10541" y="73672"/>
                  </a:lnTo>
                  <a:lnTo>
                    <a:pt x="42545" y="97015"/>
                  </a:lnTo>
                  <a:lnTo>
                    <a:pt x="40004" y="104393"/>
                  </a:lnTo>
                  <a:lnTo>
                    <a:pt x="38353" y="112191"/>
                  </a:lnTo>
                  <a:lnTo>
                    <a:pt x="37719" y="120319"/>
                  </a:lnTo>
                  <a:lnTo>
                    <a:pt x="0" y="130416"/>
                  </a:lnTo>
                  <a:lnTo>
                    <a:pt x="14224" y="183603"/>
                  </a:lnTo>
                  <a:lnTo>
                    <a:pt x="50800" y="173710"/>
                  </a:lnTo>
                  <a:lnTo>
                    <a:pt x="105558" y="173710"/>
                  </a:lnTo>
                  <a:lnTo>
                    <a:pt x="90455" y="163490"/>
                  </a:lnTo>
                  <a:lnTo>
                    <a:pt x="79283" y="146892"/>
                  </a:lnTo>
                  <a:lnTo>
                    <a:pt x="75183" y="126593"/>
                  </a:lnTo>
                  <a:lnTo>
                    <a:pt x="79283" y="106309"/>
                  </a:lnTo>
                  <a:lnTo>
                    <a:pt x="90455" y="89719"/>
                  </a:lnTo>
                  <a:lnTo>
                    <a:pt x="107009" y="78519"/>
                  </a:lnTo>
                  <a:lnTo>
                    <a:pt x="127253" y="74409"/>
                  </a:lnTo>
                  <a:lnTo>
                    <a:pt x="232696" y="74409"/>
                  </a:lnTo>
                  <a:lnTo>
                    <a:pt x="241046" y="67640"/>
                  </a:lnTo>
                  <a:lnTo>
                    <a:pt x="229288" y="53073"/>
                  </a:lnTo>
                  <a:lnTo>
                    <a:pt x="75565" y="53073"/>
                  </a:lnTo>
                  <a:lnTo>
                    <a:pt x="42799" y="29197"/>
                  </a:lnTo>
                  <a:close/>
                </a:path>
                <a:path w="254634" h="250189">
                  <a:moveTo>
                    <a:pt x="232696" y="74409"/>
                  </a:moveTo>
                  <a:lnTo>
                    <a:pt x="127253" y="74409"/>
                  </a:lnTo>
                  <a:lnTo>
                    <a:pt x="147425" y="78519"/>
                  </a:lnTo>
                  <a:lnTo>
                    <a:pt x="163941" y="89719"/>
                  </a:lnTo>
                  <a:lnTo>
                    <a:pt x="175099" y="106309"/>
                  </a:lnTo>
                  <a:lnTo>
                    <a:pt x="179197" y="126593"/>
                  </a:lnTo>
                  <a:lnTo>
                    <a:pt x="175099" y="146892"/>
                  </a:lnTo>
                  <a:lnTo>
                    <a:pt x="163941" y="163490"/>
                  </a:lnTo>
                  <a:lnTo>
                    <a:pt x="147425" y="174692"/>
                  </a:lnTo>
                  <a:lnTo>
                    <a:pt x="127253" y="178803"/>
                  </a:lnTo>
                  <a:lnTo>
                    <a:pt x="200624" y="178803"/>
                  </a:lnTo>
                  <a:lnTo>
                    <a:pt x="201929" y="177063"/>
                  </a:lnTo>
                  <a:lnTo>
                    <a:pt x="205867" y="169646"/>
                  </a:lnTo>
                  <a:lnTo>
                    <a:pt x="244761" y="169646"/>
                  </a:lnTo>
                  <a:lnTo>
                    <a:pt x="254507" y="123761"/>
                  </a:lnTo>
                  <a:lnTo>
                    <a:pt x="216153" y="115582"/>
                  </a:lnTo>
                  <a:lnTo>
                    <a:pt x="215138" y="107543"/>
                  </a:lnTo>
                  <a:lnTo>
                    <a:pt x="213232" y="99860"/>
                  </a:lnTo>
                  <a:lnTo>
                    <a:pt x="210184" y="92659"/>
                  </a:lnTo>
                  <a:lnTo>
                    <a:pt x="232696" y="74409"/>
                  </a:lnTo>
                  <a:close/>
                </a:path>
                <a:path w="254634" h="250189">
                  <a:moveTo>
                    <a:pt x="244761" y="169646"/>
                  </a:moveTo>
                  <a:lnTo>
                    <a:pt x="205867" y="169646"/>
                  </a:lnTo>
                  <a:lnTo>
                    <a:pt x="243077" y="177571"/>
                  </a:lnTo>
                  <a:lnTo>
                    <a:pt x="244761" y="169646"/>
                  </a:lnTo>
                  <a:close/>
                </a:path>
                <a:path w="254634" h="250189">
                  <a:moveTo>
                    <a:pt x="154558" y="0"/>
                  </a:moveTo>
                  <a:lnTo>
                    <a:pt x="99822" y="0"/>
                  </a:lnTo>
                  <a:lnTo>
                    <a:pt x="99822" y="40944"/>
                  </a:lnTo>
                  <a:lnTo>
                    <a:pt x="93370" y="43300"/>
                  </a:lnTo>
                  <a:lnTo>
                    <a:pt x="87169" y="46123"/>
                  </a:lnTo>
                  <a:lnTo>
                    <a:pt x="81230" y="49388"/>
                  </a:lnTo>
                  <a:lnTo>
                    <a:pt x="75565" y="53073"/>
                  </a:lnTo>
                  <a:lnTo>
                    <a:pt x="229288" y="53073"/>
                  </a:lnTo>
                  <a:lnTo>
                    <a:pt x="227238" y="50533"/>
                  </a:lnTo>
                  <a:lnTo>
                    <a:pt x="175005" y="50533"/>
                  </a:lnTo>
                  <a:lnTo>
                    <a:pt x="168655" y="46532"/>
                  </a:lnTo>
                  <a:lnTo>
                    <a:pt x="161925" y="43294"/>
                  </a:lnTo>
                  <a:lnTo>
                    <a:pt x="154558" y="40944"/>
                  </a:lnTo>
                  <a:lnTo>
                    <a:pt x="154558" y="0"/>
                  </a:lnTo>
                  <a:close/>
                </a:path>
                <a:path w="254634" h="250189">
                  <a:moveTo>
                    <a:pt x="206501" y="24841"/>
                  </a:moveTo>
                  <a:lnTo>
                    <a:pt x="175005" y="50533"/>
                  </a:lnTo>
                  <a:lnTo>
                    <a:pt x="227238" y="50533"/>
                  </a:lnTo>
                  <a:lnTo>
                    <a:pt x="206501" y="24841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5164" y="3793616"/>
              <a:ext cx="142493" cy="14249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938915" y="2660385"/>
              <a:ext cx="221615" cy="481330"/>
            </a:xfrm>
            <a:custGeom>
              <a:avLst/>
              <a:gdLst/>
              <a:ahLst/>
              <a:cxnLst/>
              <a:rect l="l" t="t" r="r" b="b"/>
              <a:pathLst>
                <a:path w="221614" h="481330">
                  <a:moveTo>
                    <a:pt x="6551" y="481004"/>
                  </a:moveTo>
                  <a:lnTo>
                    <a:pt x="112218" y="452975"/>
                  </a:lnTo>
                  <a:lnTo>
                    <a:pt x="130711" y="425718"/>
                  </a:lnTo>
                  <a:lnTo>
                    <a:pt x="125564" y="420311"/>
                  </a:lnTo>
                  <a:lnTo>
                    <a:pt x="52369" y="440124"/>
                  </a:lnTo>
                  <a:lnTo>
                    <a:pt x="98862" y="394565"/>
                  </a:lnTo>
                  <a:lnTo>
                    <a:pt x="136124" y="349201"/>
                  </a:lnTo>
                  <a:lnTo>
                    <a:pt x="165129" y="304728"/>
                  </a:lnTo>
                  <a:lnTo>
                    <a:pt x="186854" y="261840"/>
                  </a:lnTo>
                  <a:lnTo>
                    <a:pt x="202275" y="221235"/>
                  </a:lnTo>
                  <a:lnTo>
                    <a:pt x="212369" y="183607"/>
                  </a:lnTo>
                  <a:lnTo>
                    <a:pt x="221134" y="111398"/>
                  </a:lnTo>
                  <a:lnTo>
                    <a:pt x="220531" y="74788"/>
                  </a:lnTo>
                  <a:lnTo>
                    <a:pt x="216296" y="40049"/>
                  </a:lnTo>
                  <a:lnTo>
                    <a:pt x="206495" y="743"/>
                  </a:lnTo>
                  <a:lnTo>
                    <a:pt x="198246" y="0"/>
                  </a:lnTo>
                  <a:lnTo>
                    <a:pt x="189937" y="5802"/>
                  </a:lnTo>
                  <a:lnTo>
                    <a:pt x="186744" y="58391"/>
                  </a:lnTo>
                  <a:lnTo>
                    <a:pt x="190550" y="90584"/>
                  </a:lnTo>
                  <a:lnTo>
                    <a:pt x="188388" y="159491"/>
                  </a:lnTo>
                  <a:lnTo>
                    <a:pt x="178960" y="207238"/>
                  </a:lnTo>
                  <a:lnTo>
                    <a:pt x="163133" y="253437"/>
                  </a:lnTo>
                  <a:lnTo>
                    <a:pt x="140966" y="298026"/>
                  </a:lnTo>
                  <a:lnTo>
                    <a:pt x="112514" y="340939"/>
                  </a:lnTo>
                  <a:lnTo>
                    <a:pt x="77834" y="382113"/>
                  </a:lnTo>
                  <a:lnTo>
                    <a:pt x="36985" y="421484"/>
                  </a:lnTo>
                  <a:lnTo>
                    <a:pt x="49167" y="350668"/>
                  </a:lnTo>
                  <a:lnTo>
                    <a:pt x="44019" y="345261"/>
                  </a:lnTo>
                  <a:lnTo>
                    <a:pt x="0" y="471874"/>
                  </a:lnTo>
                  <a:lnTo>
                    <a:pt x="233" y="474556"/>
                  </a:lnTo>
                  <a:lnTo>
                    <a:pt x="6551" y="481004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7636" y="2976371"/>
              <a:ext cx="917575" cy="315595"/>
            </a:xfrm>
            <a:custGeom>
              <a:avLst/>
              <a:gdLst/>
              <a:ahLst/>
              <a:cxnLst/>
              <a:rect l="l" t="t" r="r" b="b"/>
              <a:pathLst>
                <a:path w="917575" h="315595">
                  <a:moveTo>
                    <a:pt x="810513" y="0"/>
                  </a:moveTo>
                  <a:lnTo>
                    <a:pt x="106984" y="0"/>
                  </a:lnTo>
                  <a:lnTo>
                    <a:pt x="73166" y="8040"/>
                  </a:lnTo>
                  <a:lnTo>
                    <a:pt x="43797" y="30431"/>
                  </a:lnTo>
                  <a:lnTo>
                    <a:pt x="20639" y="64574"/>
                  </a:lnTo>
                  <a:lnTo>
                    <a:pt x="5453" y="107874"/>
                  </a:lnTo>
                  <a:lnTo>
                    <a:pt x="0" y="157733"/>
                  </a:lnTo>
                  <a:lnTo>
                    <a:pt x="5453" y="207593"/>
                  </a:lnTo>
                  <a:lnTo>
                    <a:pt x="20639" y="250893"/>
                  </a:lnTo>
                  <a:lnTo>
                    <a:pt x="43797" y="285036"/>
                  </a:lnTo>
                  <a:lnTo>
                    <a:pt x="73166" y="307427"/>
                  </a:lnTo>
                  <a:lnTo>
                    <a:pt x="106984" y="315467"/>
                  </a:lnTo>
                  <a:lnTo>
                    <a:pt x="810513" y="315467"/>
                  </a:lnTo>
                  <a:lnTo>
                    <a:pt x="873666" y="285036"/>
                  </a:lnTo>
                  <a:lnTo>
                    <a:pt x="896815" y="250893"/>
                  </a:lnTo>
                  <a:lnTo>
                    <a:pt x="911996" y="207593"/>
                  </a:lnTo>
                  <a:lnTo>
                    <a:pt x="917447" y="157733"/>
                  </a:lnTo>
                  <a:lnTo>
                    <a:pt x="911996" y="107874"/>
                  </a:lnTo>
                  <a:lnTo>
                    <a:pt x="896815" y="64574"/>
                  </a:lnTo>
                  <a:lnTo>
                    <a:pt x="873666" y="30431"/>
                  </a:lnTo>
                  <a:lnTo>
                    <a:pt x="844312" y="8040"/>
                  </a:lnTo>
                  <a:lnTo>
                    <a:pt x="810513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48918" y="3033471"/>
            <a:ext cx="6134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!i</a:t>
            </a:r>
            <a:r>
              <a:rPr sz="1000" spc="-50" dirty="0">
                <a:latin typeface="Microsoft Sans Serif"/>
                <a:cs typeface="Microsoft Sans Serif"/>
              </a:rPr>
              <a:t>m</a:t>
            </a:r>
            <a:r>
              <a:rPr sz="1000" spc="30" dirty="0">
                <a:latin typeface="Microsoft Sans Serif"/>
                <a:cs typeface="Microsoft Sans Serif"/>
              </a:rPr>
              <a:t>p</a:t>
            </a:r>
            <a:r>
              <a:rPr sz="1000" spc="-20" dirty="0">
                <a:latin typeface="Microsoft Sans Serif"/>
                <a:cs typeface="Microsoft Sans Serif"/>
              </a:rPr>
              <a:t>o</a:t>
            </a:r>
            <a:r>
              <a:rPr sz="1000" spc="35" dirty="0">
                <a:latin typeface="Microsoft Sans Serif"/>
                <a:cs typeface="Microsoft Sans Serif"/>
              </a:rPr>
              <a:t>r</a:t>
            </a:r>
            <a:r>
              <a:rPr sz="1000" spc="45" dirty="0">
                <a:latin typeface="Microsoft Sans Serif"/>
                <a:cs typeface="Microsoft Sans Serif"/>
              </a:rPr>
              <a:t>tant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7056" y="2904744"/>
            <a:ext cx="1792605" cy="2193290"/>
            <a:chOff x="67056" y="2904744"/>
            <a:chExt cx="1792605" cy="2193290"/>
          </a:xfrm>
        </p:grpSpPr>
        <p:sp>
          <p:nvSpPr>
            <p:cNvPr id="11" name="object 11"/>
            <p:cNvSpPr/>
            <p:nvPr/>
          </p:nvSpPr>
          <p:spPr>
            <a:xfrm>
              <a:off x="853452" y="2904743"/>
              <a:ext cx="1005840" cy="455930"/>
            </a:xfrm>
            <a:custGeom>
              <a:avLst/>
              <a:gdLst/>
              <a:ahLst/>
              <a:cxnLst/>
              <a:rect l="l" t="t" r="r" b="b"/>
              <a:pathLst>
                <a:path w="1005839" h="455929">
                  <a:moveTo>
                    <a:pt x="24371" y="219583"/>
                  </a:moveTo>
                  <a:lnTo>
                    <a:pt x="18961" y="211836"/>
                  </a:lnTo>
                  <a:lnTo>
                    <a:pt x="12179" y="211836"/>
                  </a:lnTo>
                  <a:lnTo>
                    <a:pt x="5410" y="211836"/>
                  </a:lnTo>
                  <a:lnTo>
                    <a:pt x="0" y="219583"/>
                  </a:lnTo>
                  <a:lnTo>
                    <a:pt x="0" y="239141"/>
                  </a:lnTo>
                  <a:lnTo>
                    <a:pt x="5410" y="246888"/>
                  </a:lnTo>
                  <a:lnTo>
                    <a:pt x="18961" y="246888"/>
                  </a:lnTo>
                  <a:lnTo>
                    <a:pt x="24371" y="239141"/>
                  </a:lnTo>
                  <a:lnTo>
                    <a:pt x="24371" y="219583"/>
                  </a:lnTo>
                  <a:close/>
                </a:path>
                <a:path w="1005839" h="455929">
                  <a:moveTo>
                    <a:pt x="1005827" y="280416"/>
                  </a:moveTo>
                  <a:lnTo>
                    <a:pt x="983094" y="280416"/>
                  </a:lnTo>
                  <a:lnTo>
                    <a:pt x="965009" y="337464"/>
                  </a:lnTo>
                  <a:lnTo>
                    <a:pt x="936040" y="382714"/>
                  </a:lnTo>
                  <a:lnTo>
                    <a:pt x="898575" y="412546"/>
                  </a:lnTo>
                  <a:lnTo>
                    <a:pt x="855078" y="423291"/>
                  </a:lnTo>
                  <a:lnTo>
                    <a:pt x="150710" y="423291"/>
                  </a:lnTo>
                  <a:lnTo>
                    <a:pt x="107213" y="412546"/>
                  </a:lnTo>
                  <a:lnTo>
                    <a:pt x="69735" y="382727"/>
                  </a:lnTo>
                  <a:lnTo>
                    <a:pt x="40754" y="337464"/>
                  </a:lnTo>
                  <a:lnTo>
                    <a:pt x="22758" y="280416"/>
                  </a:lnTo>
                  <a:lnTo>
                    <a:pt x="0" y="280416"/>
                  </a:lnTo>
                  <a:lnTo>
                    <a:pt x="14859" y="337172"/>
                  </a:lnTo>
                  <a:lnTo>
                    <a:pt x="38963" y="385457"/>
                  </a:lnTo>
                  <a:lnTo>
                    <a:pt x="70713" y="422884"/>
                  </a:lnTo>
                  <a:lnTo>
                    <a:pt x="108496" y="447090"/>
                  </a:lnTo>
                  <a:lnTo>
                    <a:pt x="150710" y="455676"/>
                  </a:lnTo>
                  <a:lnTo>
                    <a:pt x="855078" y="455676"/>
                  </a:lnTo>
                  <a:lnTo>
                    <a:pt x="897293" y="447090"/>
                  </a:lnTo>
                  <a:lnTo>
                    <a:pt x="935088" y="422884"/>
                  </a:lnTo>
                  <a:lnTo>
                    <a:pt x="966863" y="385457"/>
                  </a:lnTo>
                  <a:lnTo>
                    <a:pt x="990968" y="337172"/>
                  </a:lnTo>
                  <a:lnTo>
                    <a:pt x="1005827" y="280416"/>
                  </a:lnTo>
                  <a:close/>
                </a:path>
                <a:path w="1005839" h="455929">
                  <a:moveTo>
                    <a:pt x="1005827" y="219583"/>
                  </a:moveTo>
                  <a:lnTo>
                    <a:pt x="1000366" y="211836"/>
                  </a:lnTo>
                  <a:lnTo>
                    <a:pt x="993635" y="211836"/>
                  </a:lnTo>
                  <a:lnTo>
                    <a:pt x="986904" y="211836"/>
                  </a:lnTo>
                  <a:lnTo>
                    <a:pt x="981443" y="219583"/>
                  </a:lnTo>
                  <a:lnTo>
                    <a:pt x="981443" y="239141"/>
                  </a:lnTo>
                  <a:lnTo>
                    <a:pt x="986904" y="246888"/>
                  </a:lnTo>
                  <a:lnTo>
                    <a:pt x="1000366" y="246888"/>
                  </a:lnTo>
                  <a:lnTo>
                    <a:pt x="1005827" y="239141"/>
                  </a:lnTo>
                  <a:lnTo>
                    <a:pt x="1005827" y="219583"/>
                  </a:lnTo>
                  <a:close/>
                </a:path>
                <a:path w="1005839" h="455929">
                  <a:moveTo>
                    <a:pt x="1005827" y="176784"/>
                  </a:moveTo>
                  <a:lnTo>
                    <a:pt x="990968" y="119532"/>
                  </a:lnTo>
                  <a:lnTo>
                    <a:pt x="966863" y="70840"/>
                  </a:lnTo>
                  <a:lnTo>
                    <a:pt x="935088" y="33083"/>
                  </a:lnTo>
                  <a:lnTo>
                    <a:pt x="897293" y="8674"/>
                  </a:lnTo>
                  <a:lnTo>
                    <a:pt x="855078" y="0"/>
                  </a:lnTo>
                  <a:lnTo>
                    <a:pt x="150710" y="0"/>
                  </a:lnTo>
                  <a:lnTo>
                    <a:pt x="108496" y="8674"/>
                  </a:lnTo>
                  <a:lnTo>
                    <a:pt x="70713" y="33083"/>
                  </a:lnTo>
                  <a:lnTo>
                    <a:pt x="38963" y="70840"/>
                  </a:lnTo>
                  <a:lnTo>
                    <a:pt x="14859" y="119532"/>
                  </a:lnTo>
                  <a:lnTo>
                    <a:pt x="0" y="176784"/>
                  </a:lnTo>
                  <a:lnTo>
                    <a:pt x="22758" y="176784"/>
                  </a:lnTo>
                  <a:lnTo>
                    <a:pt x="40754" y="119278"/>
                  </a:lnTo>
                  <a:lnTo>
                    <a:pt x="69735" y="73621"/>
                  </a:lnTo>
                  <a:lnTo>
                    <a:pt x="107213" y="43510"/>
                  </a:lnTo>
                  <a:lnTo>
                    <a:pt x="150710" y="32639"/>
                  </a:lnTo>
                  <a:lnTo>
                    <a:pt x="855078" y="32639"/>
                  </a:lnTo>
                  <a:lnTo>
                    <a:pt x="898575" y="43510"/>
                  </a:lnTo>
                  <a:lnTo>
                    <a:pt x="936040" y="73621"/>
                  </a:lnTo>
                  <a:lnTo>
                    <a:pt x="965009" y="119278"/>
                  </a:lnTo>
                  <a:lnTo>
                    <a:pt x="983094" y="176784"/>
                  </a:lnTo>
                  <a:lnTo>
                    <a:pt x="1005827" y="1767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10513" y="3659530"/>
            <a:ext cx="5670550" cy="5867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  <a:tabLst>
                <a:tab pos="2994025" algn="l"/>
              </a:tabLst>
            </a:pPr>
            <a:r>
              <a:rPr sz="1600" spc="-35" dirty="0">
                <a:solidFill>
                  <a:srgbClr val="200925"/>
                </a:solidFill>
                <a:latin typeface="Trebuchet MS"/>
                <a:cs typeface="Trebuchet MS"/>
              </a:rPr>
              <a:t>For</a:t>
            </a:r>
            <a:r>
              <a:rPr sz="1600" spc="-8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200925"/>
                </a:solidFill>
                <a:latin typeface="Trebuchet MS"/>
                <a:cs typeface="Trebuchet MS"/>
              </a:rPr>
              <a:t>each</a:t>
            </a:r>
            <a:r>
              <a:rPr sz="1600" spc="-8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200925"/>
                </a:solidFill>
                <a:latin typeface="Trebuchet MS"/>
                <a:cs typeface="Trebuchet MS"/>
              </a:rPr>
              <a:t>important</a:t>
            </a:r>
            <a:r>
              <a:rPr sz="1600" spc="-6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200925"/>
                </a:solidFill>
                <a:latin typeface="Trebuchet MS"/>
                <a:cs typeface="Trebuchet MS"/>
              </a:rPr>
              <a:t>keyword</a:t>
            </a:r>
            <a:r>
              <a:rPr sz="1600" spc="-6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200925"/>
                </a:solidFill>
                <a:latin typeface="Trebuchet MS"/>
                <a:cs typeface="Trebuchet MS"/>
              </a:rPr>
              <a:t>ex	</a:t>
            </a:r>
            <a:r>
              <a:rPr sz="1400" dirty="0">
                <a:solidFill>
                  <a:srgbClr val="C00000"/>
                </a:solidFill>
                <a:latin typeface="Courier New"/>
                <a:cs typeface="Courier New"/>
              </a:rPr>
              <a:t>h1</a:t>
            </a:r>
            <a:r>
              <a:rPr sz="1400" spc="-4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C00000"/>
                </a:solidFill>
                <a:latin typeface="Courier New"/>
                <a:cs typeface="Courier New"/>
              </a:rPr>
              <a:t>{color:</a:t>
            </a:r>
            <a:r>
              <a:rPr sz="1400" spc="-5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Courier New"/>
                <a:cs typeface="Courier New"/>
              </a:rPr>
              <a:t>red</a:t>
            </a:r>
            <a:r>
              <a:rPr sz="1400" spc="-5" dirty="0">
                <a:solidFill>
                  <a:srgbClr val="3069F8"/>
                </a:solidFill>
                <a:latin typeface="Courier New"/>
                <a:cs typeface="Courier New"/>
              </a:rPr>
              <a:t>!important</a:t>
            </a:r>
            <a:r>
              <a:rPr sz="1400" spc="-5" dirty="0">
                <a:solidFill>
                  <a:srgbClr val="C00000"/>
                </a:solidFill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70" dirty="0">
                <a:solidFill>
                  <a:srgbClr val="200925"/>
                </a:solidFill>
                <a:latin typeface="Trebuchet MS"/>
                <a:cs typeface="Trebuchet MS"/>
              </a:rPr>
              <a:t>add</a:t>
            </a:r>
            <a:r>
              <a:rPr sz="1600" spc="-9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-409" dirty="0">
                <a:solidFill>
                  <a:srgbClr val="C00000"/>
                </a:solidFill>
                <a:latin typeface="Trebuchet MS"/>
                <a:cs typeface="Trebuchet MS"/>
              </a:rPr>
              <a:t>1</a:t>
            </a:r>
            <a:r>
              <a:rPr sz="1600" b="1" spc="114" dirty="0">
                <a:solidFill>
                  <a:srgbClr val="C00000"/>
                </a:solidFill>
                <a:latin typeface="Trebuchet MS"/>
                <a:cs typeface="Trebuchet MS"/>
              </a:rPr>
              <a:t>-</a:t>
            </a:r>
            <a:r>
              <a:rPr sz="1600" b="1" spc="20" dirty="0">
                <a:solidFill>
                  <a:srgbClr val="C00000"/>
                </a:solidFill>
                <a:latin typeface="Trebuchet MS"/>
                <a:cs typeface="Trebuchet MS"/>
              </a:rPr>
              <a:t>0</a:t>
            </a:r>
            <a:r>
              <a:rPr sz="1600" b="1" spc="114" dirty="0">
                <a:solidFill>
                  <a:srgbClr val="C00000"/>
                </a:solidFill>
                <a:latin typeface="Trebuchet MS"/>
                <a:cs typeface="Trebuchet MS"/>
              </a:rPr>
              <a:t>-</a:t>
            </a:r>
            <a:r>
              <a:rPr sz="1600" b="1" spc="15" dirty="0">
                <a:solidFill>
                  <a:srgbClr val="C00000"/>
                </a:solidFill>
                <a:latin typeface="Trebuchet MS"/>
                <a:cs typeface="Trebuchet MS"/>
              </a:rPr>
              <a:t>0</a:t>
            </a:r>
            <a:r>
              <a:rPr sz="1600" b="1" spc="114" dirty="0">
                <a:solidFill>
                  <a:srgbClr val="C00000"/>
                </a:solidFill>
                <a:latin typeface="Trebuchet MS"/>
                <a:cs typeface="Trebuchet MS"/>
              </a:rPr>
              <a:t>-</a:t>
            </a:r>
            <a:r>
              <a:rPr sz="1600" b="1" spc="15" dirty="0">
                <a:solidFill>
                  <a:srgbClr val="C00000"/>
                </a:solidFill>
                <a:latin typeface="Trebuchet MS"/>
                <a:cs typeface="Trebuchet MS"/>
              </a:rPr>
              <a:t>0</a:t>
            </a:r>
            <a:r>
              <a:rPr sz="1600" b="1" spc="114" dirty="0">
                <a:solidFill>
                  <a:srgbClr val="C00000"/>
                </a:solidFill>
                <a:latin typeface="Trebuchet MS"/>
                <a:cs typeface="Trebuchet MS"/>
              </a:rPr>
              <a:t>-</a:t>
            </a:r>
            <a:r>
              <a:rPr sz="1600" b="1" spc="10" dirty="0">
                <a:solidFill>
                  <a:srgbClr val="C00000"/>
                </a:solidFill>
                <a:latin typeface="Trebuchet MS"/>
                <a:cs typeface="Trebuchet MS"/>
              </a:rPr>
              <a:t>0</a:t>
            </a:r>
            <a:r>
              <a:rPr sz="1600" b="1" spc="-114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200925"/>
                </a:solidFill>
                <a:latin typeface="Trebuchet MS"/>
                <a:cs typeface="Trebuchet MS"/>
              </a:rPr>
              <a:t>to</a:t>
            </a:r>
            <a:r>
              <a:rPr sz="1600" spc="-9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200925"/>
                </a:solidFill>
                <a:latin typeface="Trebuchet MS"/>
                <a:cs typeface="Trebuchet MS"/>
              </a:rPr>
              <a:t>the</a:t>
            </a:r>
            <a:r>
              <a:rPr sz="1600" spc="-9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70" dirty="0">
                <a:solidFill>
                  <a:srgbClr val="200925"/>
                </a:solidFill>
                <a:latin typeface="Trebuchet MS"/>
                <a:cs typeface="Trebuchet MS"/>
              </a:rPr>
              <a:t>w</a:t>
            </a:r>
            <a:r>
              <a:rPr sz="1600" spc="40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600" spc="-1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600" spc="-25" dirty="0">
                <a:solidFill>
                  <a:srgbClr val="200925"/>
                </a:solidFill>
                <a:latin typeface="Trebuchet MS"/>
                <a:cs typeface="Trebuchet MS"/>
              </a:rPr>
              <a:t>g</a:t>
            </a:r>
            <a:r>
              <a:rPr sz="1600" spc="-55" dirty="0">
                <a:solidFill>
                  <a:srgbClr val="200925"/>
                </a:solidFill>
                <a:latin typeface="Trebuchet MS"/>
                <a:cs typeface="Trebuchet MS"/>
              </a:rPr>
              <a:t>ht</a:t>
            </a:r>
            <a:r>
              <a:rPr sz="1600" spc="-8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spc="55" dirty="0">
                <a:solidFill>
                  <a:srgbClr val="200925"/>
                </a:solidFill>
                <a:latin typeface="Trebuchet MS"/>
                <a:cs typeface="Trebuchet MS"/>
              </a:rPr>
              <a:t>v</a:t>
            </a:r>
            <a:r>
              <a:rPr sz="1600" spc="50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600" spc="-130" dirty="0">
                <a:solidFill>
                  <a:srgbClr val="200925"/>
                </a:solidFill>
                <a:latin typeface="Trebuchet MS"/>
                <a:cs typeface="Trebuchet MS"/>
              </a:rPr>
              <a:t>lue.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615" y="338327"/>
            <a:ext cx="8430895" cy="4467225"/>
          </a:xfrm>
          <a:custGeom>
            <a:avLst/>
            <a:gdLst/>
            <a:ahLst/>
            <a:cxnLst/>
            <a:rect l="l" t="t" r="r" b="b"/>
            <a:pathLst>
              <a:path w="8430895" h="4467225">
                <a:moveTo>
                  <a:pt x="8314816" y="0"/>
                </a:moveTo>
                <a:lnTo>
                  <a:pt x="115912" y="0"/>
                </a:lnTo>
                <a:lnTo>
                  <a:pt x="70792" y="9116"/>
                </a:lnTo>
                <a:lnTo>
                  <a:pt x="33948" y="33972"/>
                </a:lnTo>
                <a:lnTo>
                  <a:pt x="9108" y="70830"/>
                </a:lnTo>
                <a:lnTo>
                  <a:pt x="0" y="115950"/>
                </a:lnTo>
                <a:lnTo>
                  <a:pt x="0" y="4350931"/>
                </a:lnTo>
                <a:lnTo>
                  <a:pt x="9108" y="4396051"/>
                </a:lnTo>
                <a:lnTo>
                  <a:pt x="33948" y="4432895"/>
                </a:lnTo>
                <a:lnTo>
                  <a:pt x="70792" y="4457735"/>
                </a:lnTo>
                <a:lnTo>
                  <a:pt x="115912" y="4466844"/>
                </a:lnTo>
                <a:lnTo>
                  <a:pt x="8314816" y="4466844"/>
                </a:lnTo>
                <a:lnTo>
                  <a:pt x="8359937" y="4457735"/>
                </a:lnTo>
                <a:lnTo>
                  <a:pt x="8396795" y="4432895"/>
                </a:lnTo>
                <a:lnTo>
                  <a:pt x="8421651" y="4396051"/>
                </a:lnTo>
                <a:lnTo>
                  <a:pt x="8430767" y="4350931"/>
                </a:lnTo>
                <a:lnTo>
                  <a:pt x="8430767" y="115950"/>
                </a:lnTo>
                <a:lnTo>
                  <a:pt x="8421651" y="70830"/>
                </a:lnTo>
                <a:lnTo>
                  <a:pt x="8396795" y="33972"/>
                </a:lnTo>
                <a:lnTo>
                  <a:pt x="8359937" y="9116"/>
                </a:lnTo>
                <a:lnTo>
                  <a:pt x="8314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1408" y="1985213"/>
            <a:ext cx="754888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40" dirty="0">
                <a:solidFill>
                  <a:srgbClr val="B747CF"/>
                </a:solidFill>
              </a:rPr>
              <a:t>NEW</a:t>
            </a:r>
            <a:r>
              <a:rPr sz="6000" spc="-740" dirty="0">
                <a:solidFill>
                  <a:srgbClr val="B747CF"/>
                </a:solidFill>
              </a:rPr>
              <a:t> </a:t>
            </a:r>
            <a:r>
              <a:rPr sz="6000" spc="135" dirty="0">
                <a:solidFill>
                  <a:srgbClr val="B747CF"/>
                </a:solidFill>
              </a:rPr>
              <a:t>CSS</a:t>
            </a:r>
            <a:r>
              <a:rPr sz="6000" spc="-735" dirty="0">
                <a:solidFill>
                  <a:srgbClr val="B747CF"/>
                </a:solidFill>
              </a:rPr>
              <a:t> </a:t>
            </a:r>
            <a:r>
              <a:rPr sz="6000" spc="-90" dirty="0">
                <a:solidFill>
                  <a:srgbClr val="200925"/>
                </a:solidFill>
              </a:rPr>
              <a:t>FEATURES</a:t>
            </a:r>
            <a:endParaRPr sz="6000"/>
          </a:p>
        </p:txBody>
      </p:sp>
      <p:sp>
        <p:nvSpPr>
          <p:cNvPr id="4" name="object 4"/>
          <p:cNvSpPr/>
          <p:nvPr/>
        </p:nvSpPr>
        <p:spPr>
          <a:xfrm>
            <a:off x="7380731" y="492251"/>
            <a:ext cx="1169035" cy="1169035"/>
          </a:xfrm>
          <a:custGeom>
            <a:avLst/>
            <a:gdLst/>
            <a:ahLst/>
            <a:cxnLst/>
            <a:rect l="l" t="t" r="r" b="b"/>
            <a:pathLst>
              <a:path w="1169034" h="1169035">
                <a:moveTo>
                  <a:pt x="584453" y="0"/>
                </a:moveTo>
                <a:lnTo>
                  <a:pt x="536513" y="1937"/>
                </a:lnTo>
                <a:lnTo>
                  <a:pt x="489640" y="7648"/>
                </a:lnTo>
                <a:lnTo>
                  <a:pt x="443987" y="16982"/>
                </a:lnTo>
                <a:lnTo>
                  <a:pt x="399702" y="29791"/>
                </a:lnTo>
                <a:lnTo>
                  <a:pt x="356937" y="45922"/>
                </a:lnTo>
                <a:lnTo>
                  <a:pt x="315842" y="65226"/>
                </a:lnTo>
                <a:lnTo>
                  <a:pt x="276566" y="87552"/>
                </a:lnTo>
                <a:lnTo>
                  <a:pt x="239261" y="112751"/>
                </a:lnTo>
                <a:lnTo>
                  <a:pt x="204077" y="140672"/>
                </a:lnTo>
                <a:lnTo>
                  <a:pt x="171164" y="171164"/>
                </a:lnTo>
                <a:lnTo>
                  <a:pt x="140672" y="204077"/>
                </a:lnTo>
                <a:lnTo>
                  <a:pt x="112751" y="239261"/>
                </a:lnTo>
                <a:lnTo>
                  <a:pt x="87552" y="276566"/>
                </a:lnTo>
                <a:lnTo>
                  <a:pt x="65226" y="315842"/>
                </a:lnTo>
                <a:lnTo>
                  <a:pt x="45922" y="356937"/>
                </a:lnTo>
                <a:lnTo>
                  <a:pt x="29791" y="399702"/>
                </a:lnTo>
                <a:lnTo>
                  <a:pt x="16982" y="443987"/>
                </a:lnTo>
                <a:lnTo>
                  <a:pt x="7648" y="489640"/>
                </a:lnTo>
                <a:lnTo>
                  <a:pt x="1937" y="536513"/>
                </a:lnTo>
                <a:lnTo>
                  <a:pt x="0" y="584453"/>
                </a:lnTo>
                <a:lnTo>
                  <a:pt x="1937" y="632394"/>
                </a:lnTo>
                <a:lnTo>
                  <a:pt x="7648" y="679267"/>
                </a:lnTo>
                <a:lnTo>
                  <a:pt x="16982" y="724920"/>
                </a:lnTo>
                <a:lnTo>
                  <a:pt x="29791" y="769205"/>
                </a:lnTo>
                <a:lnTo>
                  <a:pt x="45922" y="811970"/>
                </a:lnTo>
                <a:lnTo>
                  <a:pt x="65226" y="853065"/>
                </a:lnTo>
                <a:lnTo>
                  <a:pt x="87552" y="892341"/>
                </a:lnTo>
                <a:lnTo>
                  <a:pt x="112751" y="929646"/>
                </a:lnTo>
                <a:lnTo>
                  <a:pt x="140672" y="964830"/>
                </a:lnTo>
                <a:lnTo>
                  <a:pt x="171164" y="997743"/>
                </a:lnTo>
                <a:lnTo>
                  <a:pt x="204077" y="1028235"/>
                </a:lnTo>
                <a:lnTo>
                  <a:pt x="239261" y="1056156"/>
                </a:lnTo>
                <a:lnTo>
                  <a:pt x="276566" y="1081355"/>
                </a:lnTo>
                <a:lnTo>
                  <a:pt x="315842" y="1103681"/>
                </a:lnTo>
                <a:lnTo>
                  <a:pt x="356937" y="1122985"/>
                </a:lnTo>
                <a:lnTo>
                  <a:pt x="399702" y="1139116"/>
                </a:lnTo>
                <a:lnTo>
                  <a:pt x="443987" y="1151925"/>
                </a:lnTo>
                <a:lnTo>
                  <a:pt x="489640" y="1161259"/>
                </a:lnTo>
                <a:lnTo>
                  <a:pt x="536513" y="1166970"/>
                </a:lnTo>
                <a:lnTo>
                  <a:pt x="584453" y="1168908"/>
                </a:lnTo>
                <a:lnTo>
                  <a:pt x="632394" y="1166970"/>
                </a:lnTo>
                <a:lnTo>
                  <a:pt x="679267" y="1161259"/>
                </a:lnTo>
                <a:lnTo>
                  <a:pt x="724920" y="1151925"/>
                </a:lnTo>
                <a:lnTo>
                  <a:pt x="769205" y="1139116"/>
                </a:lnTo>
                <a:lnTo>
                  <a:pt x="811970" y="1122985"/>
                </a:lnTo>
                <a:lnTo>
                  <a:pt x="853065" y="1103681"/>
                </a:lnTo>
                <a:lnTo>
                  <a:pt x="892341" y="1081355"/>
                </a:lnTo>
                <a:lnTo>
                  <a:pt x="929646" y="1056156"/>
                </a:lnTo>
                <a:lnTo>
                  <a:pt x="964830" y="1028235"/>
                </a:lnTo>
                <a:lnTo>
                  <a:pt x="997743" y="997743"/>
                </a:lnTo>
                <a:lnTo>
                  <a:pt x="1028235" y="964830"/>
                </a:lnTo>
                <a:lnTo>
                  <a:pt x="1056156" y="929646"/>
                </a:lnTo>
                <a:lnTo>
                  <a:pt x="1081355" y="892341"/>
                </a:lnTo>
                <a:lnTo>
                  <a:pt x="1103681" y="853065"/>
                </a:lnTo>
                <a:lnTo>
                  <a:pt x="1122985" y="811970"/>
                </a:lnTo>
                <a:lnTo>
                  <a:pt x="1139116" y="769205"/>
                </a:lnTo>
                <a:lnTo>
                  <a:pt x="1151925" y="724920"/>
                </a:lnTo>
                <a:lnTo>
                  <a:pt x="1161259" y="679267"/>
                </a:lnTo>
                <a:lnTo>
                  <a:pt x="1166970" y="632394"/>
                </a:lnTo>
                <a:lnTo>
                  <a:pt x="1168908" y="584453"/>
                </a:lnTo>
                <a:lnTo>
                  <a:pt x="1166970" y="536513"/>
                </a:lnTo>
                <a:lnTo>
                  <a:pt x="1161259" y="489640"/>
                </a:lnTo>
                <a:lnTo>
                  <a:pt x="1151925" y="443987"/>
                </a:lnTo>
                <a:lnTo>
                  <a:pt x="1139116" y="399702"/>
                </a:lnTo>
                <a:lnTo>
                  <a:pt x="1122985" y="356937"/>
                </a:lnTo>
                <a:lnTo>
                  <a:pt x="1103681" y="315842"/>
                </a:lnTo>
                <a:lnTo>
                  <a:pt x="1081355" y="276566"/>
                </a:lnTo>
                <a:lnTo>
                  <a:pt x="1056156" y="239261"/>
                </a:lnTo>
                <a:lnTo>
                  <a:pt x="1028235" y="204077"/>
                </a:lnTo>
                <a:lnTo>
                  <a:pt x="997743" y="171164"/>
                </a:lnTo>
                <a:lnTo>
                  <a:pt x="964830" y="140672"/>
                </a:lnTo>
                <a:lnTo>
                  <a:pt x="929646" y="112751"/>
                </a:lnTo>
                <a:lnTo>
                  <a:pt x="892341" y="87552"/>
                </a:lnTo>
                <a:lnTo>
                  <a:pt x="853065" y="65226"/>
                </a:lnTo>
                <a:lnTo>
                  <a:pt x="811970" y="45922"/>
                </a:lnTo>
                <a:lnTo>
                  <a:pt x="769205" y="29791"/>
                </a:lnTo>
                <a:lnTo>
                  <a:pt x="724920" y="16982"/>
                </a:lnTo>
                <a:lnTo>
                  <a:pt x="679267" y="7648"/>
                </a:lnTo>
                <a:lnTo>
                  <a:pt x="632394" y="1937"/>
                </a:lnTo>
                <a:lnTo>
                  <a:pt x="584453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71613" y="695909"/>
            <a:ext cx="78041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100" dirty="0">
                <a:solidFill>
                  <a:srgbClr val="B747CF"/>
                </a:solidFill>
                <a:latin typeface="Tahoma"/>
                <a:cs typeface="Tahoma"/>
              </a:rPr>
              <a:t>34</a:t>
            </a:r>
            <a:endParaRPr sz="45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056" y="338327"/>
            <a:ext cx="8720455" cy="4759960"/>
            <a:chOff x="67056" y="338327"/>
            <a:chExt cx="8720455" cy="47599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1253" y="1792605"/>
              <a:ext cx="142494" cy="14249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0812" y="3710939"/>
              <a:ext cx="175260" cy="17218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6" y="338327"/>
              <a:ext cx="8430895" cy="4471670"/>
            </a:xfrm>
            <a:custGeom>
              <a:avLst/>
              <a:gdLst/>
              <a:ahLst/>
              <a:cxnLst/>
              <a:rect l="l" t="t" r="r" b="b"/>
              <a:pathLst>
                <a:path w="8430895" h="4471670">
                  <a:moveTo>
                    <a:pt x="1289304" y="0"/>
                  </a:moveTo>
                  <a:lnTo>
                    <a:pt x="96012" y="0"/>
                  </a:lnTo>
                  <a:lnTo>
                    <a:pt x="58635" y="7556"/>
                  </a:lnTo>
                  <a:lnTo>
                    <a:pt x="28117" y="28155"/>
                  </a:lnTo>
                  <a:lnTo>
                    <a:pt x="7543" y="58674"/>
                  </a:lnTo>
                  <a:lnTo>
                    <a:pt x="0" y="96012"/>
                  </a:lnTo>
                  <a:lnTo>
                    <a:pt x="0" y="683768"/>
                  </a:lnTo>
                  <a:lnTo>
                    <a:pt x="18694" y="684682"/>
                  </a:lnTo>
                  <a:lnTo>
                    <a:pt x="37553" y="685317"/>
                  </a:lnTo>
                  <a:lnTo>
                    <a:pt x="75717" y="685800"/>
                  </a:lnTo>
                  <a:lnTo>
                    <a:pt x="115290" y="685266"/>
                  </a:lnTo>
                  <a:lnTo>
                    <a:pt x="155409" y="683602"/>
                  </a:lnTo>
                  <a:lnTo>
                    <a:pt x="195986" y="680770"/>
                  </a:lnTo>
                  <a:lnTo>
                    <a:pt x="237007" y="676732"/>
                  </a:lnTo>
                  <a:lnTo>
                    <a:pt x="278384" y="671436"/>
                  </a:lnTo>
                  <a:lnTo>
                    <a:pt x="320103" y="664845"/>
                  </a:lnTo>
                  <a:lnTo>
                    <a:pt x="362089" y="656907"/>
                  </a:lnTo>
                  <a:lnTo>
                    <a:pt x="404304" y="647585"/>
                  </a:lnTo>
                  <a:lnTo>
                    <a:pt x="446697" y="636828"/>
                  </a:lnTo>
                  <a:lnTo>
                    <a:pt x="489204" y="624586"/>
                  </a:lnTo>
                  <a:lnTo>
                    <a:pt x="531799" y="610831"/>
                  </a:lnTo>
                  <a:lnTo>
                    <a:pt x="574421" y="595503"/>
                  </a:lnTo>
                  <a:lnTo>
                    <a:pt x="617016" y="578561"/>
                  </a:lnTo>
                  <a:lnTo>
                    <a:pt x="659536" y="559955"/>
                  </a:lnTo>
                  <a:lnTo>
                    <a:pt x="701941" y="539648"/>
                  </a:lnTo>
                  <a:lnTo>
                    <a:pt x="744156" y="517588"/>
                  </a:lnTo>
                  <a:lnTo>
                    <a:pt x="786168" y="493737"/>
                  </a:lnTo>
                  <a:lnTo>
                    <a:pt x="827900" y="468045"/>
                  </a:lnTo>
                  <a:lnTo>
                    <a:pt x="869302" y="440474"/>
                  </a:lnTo>
                  <a:lnTo>
                    <a:pt x="910348" y="410972"/>
                  </a:lnTo>
                  <a:lnTo>
                    <a:pt x="950963" y="379501"/>
                  </a:lnTo>
                  <a:lnTo>
                    <a:pt x="991108" y="346011"/>
                  </a:lnTo>
                  <a:lnTo>
                    <a:pt x="1030732" y="310451"/>
                  </a:lnTo>
                  <a:lnTo>
                    <a:pt x="1069784" y="272796"/>
                  </a:lnTo>
                  <a:lnTo>
                    <a:pt x="1108214" y="232968"/>
                  </a:lnTo>
                  <a:lnTo>
                    <a:pt x="1145971" y="190957"/>
                  </a:lnTo>
                  <a:lnTo>
                    <a:pt x="1183005" y="146697"/>
                  </a:lnTo>
                  <a:lnTo>
                    <a:pt x="1219276" y="100152"/>
                  </a:lnTo>
                  <a:lnTo>
                    <a:pt x="1254721" y="51269"/>
                  </a:lnTo>
                  <a:lnTo>
                    <a:pt x="1289304" y="0"/>
                  </a:lnTo>
                  <a:close/>
                </a:path>
                <a:path w="8430895" h="4471670">
                  <a:moveTo>
                    <a:pt x="8430768" y="3787622"/>
                  </a:moveTo>
                  <a:lnTo>
                    <a:pt x="8412099" y="3786759"/>
                  </a:lnTo>
                  <a:lnTo>
                    <a:pt x="8374240" y="3785755"/>
                  </a:lnTo>
                  <a:lnTo>
                    <a:pt x="8355076" y="3785616"/>
                  </a:lnTo>
                  <a:lnTo>
                    <a:pt x="8315490" y="3786162"/>
                  </a:lnTo>
                  <a:lnTo>
                    <a:pt x="8275371" y="3787825"/>
                  </a:lnTo>
                  <a:lnTo>
                    <a:pt x="8234781" y="3790658"/>
                  </a:lnTo>
                  <a:lnTo>
                    <a:pt x="8193773" y="3794696"/>
                  </a:lnTo>
                  <a:lnTo>
                    <a:pt x="8152384" y="3799992"/>
                  </a:lnTo>
                  <a:lnTo>
                    <a:pt x="8110677" y="3806583"/>
                  </a:lnTo>
                  <a:lnTo>
                    <a:pt x="8068691" y="3814508"/>
                  </a:lnTo>
                  <a:lnTo>
                    <a:pt x="8026476" y="3823830"/>
                  </a:lnTo>
                  <a:lnTo>
                    <a:pt x="7984083" y="3834587"/>
                  </a:lnTo>
                  <a:lnTo>
                    <a:pt x="7941564" y="3846830"/>
                  </a:lnTo>
                  <a:lnTo>
                    <a:pt x="7898968" y="3860584"/>
                  </a:lnTo>
                  <a:lnTo>
                    <a:pt x="7856360" y="3875913"/>
                  </a:lnTo>
                  <a:lnTo>
                    <a:pt x="7813751" y="3892867"/>
                  </a:lnTo>
                  <a:lnTo>
                    <a:pt x="7771231" y="3911460"/>
                  </a:lnTo>
                  <a:lnTo>
                    <a:pt x="7728839" y="3931767"/>
                  </a:lnTo>
                  <a:lnTo>
                    <a:pt x="7686599" y="3953827"/>
                  </a:lnTo>
                  <a:lnTo>
                    <a:pt x="7644600" y="3977665"/>
                  </a:lnTo>
                  <a:lnTo>
                    <a:pt x="7602868" y="4003357"/>
                  </a:lnTo>
                  <a:lnTo>
                    <a:pt x="7561453" y="4030929"/>
                  </a:lnTo>
                  <a:lnTo>
                    <a:pt x="7520419" y="4060431"/>
                  </a:lnTo>
                  <a:lnTo>
                    <a:pt x="7479805" y="4091902"/>
                  </a:lnTo>
                  <a:lnTo>
                    <a:pt x="7439660" y="4125391"/>
                  </a:lnTo>
                  <a:lnTo>
                    <a:pt x="7400036" y="4160951"/>
                  </a:lnTo>
                  <a:lnTo>
                    <a:pt x="7360983" y="4198607"/>
                  </a:lnTo>
                  <a:lnTo>
                    <a:pt x="7322553" y="4238422"/>
                  </a:lnTo>
                  <a:lnTo>
                    <a:pt x="7284783" y="4280446"/>
                  </a:lnTo>
                  <a:lnTo>
                    <a:pt x="7247750" y="4324693"/>
                  </a:lnTo>
                  <a:lnTo>
                    <a:pt x="7211479" y="4371251"/>
                  </a:lnTo>
                  <a:lnTo>
                    <a:pt x="7176033" y="4420120"/>
                  </a:lnTo>
                  <a:lnTo>
                    <a:pt x="7141464" y="4471378"/>
                  </a:lnTo>
                  <a:lnTo>
                    <a:pt x="8334756" y="4471378"/>
                  </a:lnTo>
                  <a:lnTo>
                    <a:pt x="8372145" y="4463834"/>
                  </a:lnTo>
                  <a:lnTo>
                    <a:pt x="8402663" y="4443260"/>
                  </a:lnTo>
                  <a:lnTo>
                    <a:pt x="8423224" y="4412742"/>
                  </a:lnTo>
                  <a:lnTo>
                    <a:pt x="8430768" y="4375353"/>
                  </a:lnTo>
                  <a:lnTo>
                    <a:pt x="8430768" y="3787622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76085" y="2784729"/>
              <a:ext cx="142494" cy="14249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56654" y="3509772"/>
              <a:ext cx="684530" cy="1289685"/>
            </a:xfrm>
            <a:custGeom>
              <a:avLst/>
              <a:gdLst/>
              <a:ahLst/>
              <a:cxnLst/>
              <a:rect l="l" t="t" r="r" b="b"/>
              <a:pathLst>
                <a:path w="684530" h="1289685">
                  <a:moveTo>
                    <a:pt x="0" y="0"/>
                  </a:moveTo>
                  <a:lnTo>
                    <a:pt x="0" y="1193291"/>
                  </a:lnTo>
                  <a:lnTo>
                    <a:pt x="7529" y="1230662"/>
                  </a:lnTo>
                  <a:lnTo>
                    <a:pt x="28063" y="1261181"/>
                  </a:lnTo>
                  <a:lnTo>
                    <a:pt x="58518" y="1281758"/>
                  </a:lnTo>
                  <a:lnTo>
                    <a:pt x="95808" y="1289303"/>
                  </a:lnTo>
                  <a:lnTo>
                    <a:pt x="682231" y="1289303"/>
                  </a:lnTo>
                  <a:lnTo>
                    <a:pt x="683102" y="1270604"/>
                  </a:lnTo>
                  <a:lnTo>
                    <a:pt x="684110" y="1232743"/>
                  </a:lnTo>
                  <a:lnTo>
                    <a:pt x="684237" y="1213586"/>
                  </a:lnTo>
                  <a:lnTo>
                    <a:pt x="683694" y="1174001"/>
                  </a:lnTo>
                  <a:lnTo>
                    <a:pt x="682034" y="1133890"/>
                  </a:lnTo>
                  <a:lnTo>
                    <a:pt x="679212" y="1093305"/>
                  </a:lnTo>
                  <a:lnTo>
                    <a:pt x="675184" y="1052294"/>
                  </a:lnTo>
                  <a:lnTo>
                    <a:pt x="669904" y="1010908"/>
                  </a:lnTo>
                  <a:lnTo>
                    <a:pt x="663328" y="969196"/>
                  </a:lnTo>
                  <a:lnTo>
                    <a:pt x="655412" y="927209"/>
                  </a:lnTo>
                  <a:lnTo>
                    <a:pt x="646109" y="884995"/>
                  </a:lnTo>
                  <a:lnTo>
                    <a:pt x="635375" y="842606"/>
                  </a:lnTo>
                  <a:lnTo>
                    <a:pt x="623166" y="800090"/>
                  </a:lnTo>
                  <a:lnTo>
                    <a:pt x="609436" y="757498"/>
                  </a:lnTo>
                  <a:lnTo>
                    <a:pt x="594141" y="714879"/>
                  </a:lnTo>
                  <a:lnTo>
                    <a:pt x="577236" y="672284"/>
                  </a:lnTo>
                  <a:lnTo>
                    <a:pt x="558675" y="629761"/>
                  </a:lnTo>
                  <a:lnTo>
                    <a:pt x="538414" y="587362"/>
                  </a:lnTo>
                  <a:lnTo>
                    <a:pt x="516409" y="545135"/>
                  </a:lnTo>
                  <a:lnTo>
                    <a:pt x="492614" y="503131"/>
                  </a:lnTo>
                  <a:lnTo>
                    <a:pt x="466984" y="461399"/>
                  </a:lnTo>
                  <a:lnTo>
                    <a:pt x="439475" y="419989"/>
                  </a:lnTo>
                  <a:lnTo>
                    <a:pt x="410042" y="378952"/>
                  </a:lnTo>
                  <a:lnTo>
                    <a:pt x="378639" y="338336"/>
                  </a:lnTo>
                  <a:lnTo>
                    <a:pt x="345222" y="298192"/>
                  </a:lnTo>
                  <a:lnTo>
                    <a:pt x="309747" y="258569"/>
                  </a:lnTo>
                  <a:lnTo>
                    <a:pt x="272167" y="219518"/>
                  </a:lnTo>
                  <a:lnTo>
                    <a:pt x="232439" y="181088"/>
                  </a:lnTo>
                  <a:lnTo>
                    <a:pt x="190518" y="143329"/>
                  </a:lnTo>
                  <a:lnTo>
                    <a:pt x="146358" y="106291"/>
                  </a:lnTo>
                  <a:lnTo>
                    <a:pt x="99915" y="70023"/>
                  </a:lnTo>
                  <a:lnTo>
                    <a:pt x="51144" y="34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98829" y="4169689"/>
              <a:ext cx="256540" cy="251460"/>
            </a:xfrm>
            <a:custGeom>
              <a:avLst/>
              <a:gdLst/>
              <a:ahLst/>
              <a:cxnLst/>
              <a:rect l="l" t="t" r="r" b="b"/>
              <a:pathLst>
                <a:path w="256540" h="251460">
                  <a:moveTo>
                    <a:pt x="106116" y="174764"/>
                  </a:moveTo>
                  <a:lnTo>
                    <a:pt x="51117" y="174764"/>
                  </a:lnTo>
                  <a:lnTo>
                    <a:pt x="55600" y="182054"/>
                  </a:lnTo>
                  <a:lnTo>
                    <a:pt x="61036" y="188594"/>
                  </a:lnTo>
                  <a:lnTo>
                    <a:pt x="67195" y="194259"/>
                  </a:lnTo>
                  <a:lnTo>
                    <a:pt x="51854" y="228866"/>
                  </a:lnTo>
                  <a:lnTo>
                    <a:pt x="102285" y="251409"/>
                  </a:lnTo>
                  <a:lnTo>
                    <a:pt x="117398" y="217258"/>
                  </a:lnTo>
                  <a:lnTo>
                    <a:pt x="139269" y="217258"/>
                  </a:lnTo>
                  <a:lnTo>
                    <a:pt x="143217" y="216585"/>
                  </a:lnTo>
                  <a:lnTo>
                    <a:pt x="205113" y="216585"/>
                  </a:lnTo>
                  <a:lnTo>
                    <a:pt x="191998" y="190906"/>
                  </a:lnTo>
                  <a:lnTo>
                    <a:pt x="197967" y="184962"/>
                  </a:lnTo>
                  <a:lnTo>
                    <a:pt x="201742" y="179895"/>
                  </a:lnTo>
                  <a:lnTo>
                    <a:pt x="127927" y="179895"/>
                  </a:lnTo>
                  <a:lnTo>
                    <a:pt x="107584" y="175760"/>
                  </a:lnTo>
                  <a:lnTo>
                    <a:pt x="106116" y="174764"/>
                  </a:lnTo>
                  <a:close/>
                </a:path>
                <a:path w="256540" h="251460">
                  <a:moveTo>
                    <a:pt x="205113" y="216585"/>
                  </a:moveTo>
                  <a:lnTo>
                    <a:pt x="143217" y="216585"/>
                  </a:lnTo>
                  <a:lnTo>
                    <a:pt x="160159" y="249859"/>
                  </a:lnTo>
                  <a:lnTo>
                    <a:pt x="209270" y="224726"/>
                  </a:lnTo>
                  <a:lnTo>
                    <a:pt x="205113" y="216585"/>
                  </a:lnTo>
                  <a:close/>
                </a:path>
                <a:path w="256540" h="251460">
                  <a:moveTo>
                    <a:pt x="139269" y="217258"/>
                  </a:moveTo>
                  <a:lnTo>
                    <a:pt x="117398" y="217258"/>
                  </a:lnTo>
                  <a:lnTo>
                    <a:pt x="120853" y="217678"/>
                  </a:lnTo>
                  <a:lnTo>
                    <a:pt x="124358" y="217881"/>
                  </a:lnTo>
                  <a:lnTo>
                    <a:pt x="133159" y="217881"/>
                  </a:lnTo>
                  <a:lnTo>
                    <a:pt x="138226" y="217436"/>
                  </a:lnTo>
                  <a:lnTo>
                    <a:pt x="139269" y="217258"/>
                  </a:lnTo>
                  <a:close/>
                </a:path>
                <a:path w="256540" h="251460">
                  <a:moveTo>
                    <a:pt x="42976" y="29375"/>
                  </a:moveTo>
                  <a:lnTo>
                    <a:pt x="10540" y="74117"/>
                  </a:lnTo>
                  <a:lnTo>
                    <a:pt x="42735" y="97599"/>
                  </a:lnTo>
                  <a:lnTo>
                    <a:pt x="40195" y="105041"/>
                  </a:lnTo>
                  <a:lnTo>
                    <a:pt x="38544" y="112877"/>
                  </a:lnTo>
                  <a:lnTo>
                    <a:pt x="37985" y="121056"/>
                  </a:lnTo>
                  <a:lnTo>
                    <a:pt x="0" y="131216"/>
                  </a:lnTo>
                  <a:lnTo>
                    <a:pt x="14262" y="184721"/>
                  </a:lnTo>
                  <a:lnTo>
                    <a:pt x="51117" y="174764"/>
                  </a:lnTo>
                  <a:lnTo>
                    <a:pt x="106116" y="174764"/>
                  </a:lnTo>
                  <a:lnTo>
                    <a:pt x="90963" y="164490"/>
                  </a:lnTo>
                  <a:lnTo>
                    <a:pt x="79753" y="147791"/>
                  </a:lnTo>
                  <a:lnTo>
                    <a:pt x="75641" y="127368"/>
                  </a:lnTo>
                  <a:lnTo>
                    <a:pt x="79753" y="106959"/>
                  </a:lnTo>
                  <a:lnTo>
                    <a:pt x="90963" y="90268"/>
                  </a:lnTo>
                  <a:lnTo>
                    <a:pt x="107584" y="79001"/>
                  </a:lnTo>
                  <a:lnTo>
                    <a:pt x="127927" y="74866"/>
                  </a:lnTo>
                  <a:lnTo>
                    <a:pt x="234021" y="74866"/>
                  </a:lnTo>
                  <a:lnTo>
                    <a:pt x="242417" y="68046"/>
                  </a:lnTo>
                  <a:lnTo>
                    <a:pt x="230615" y="53390"/>
                  </a:lnTo>
                  <a:lnTo>
                    <a:pt x="76022" y="53390"/>
                  </a:lnTo>
                  <a:lnTo>
                    <a:pt x="42976" y="29375"/>
                  </a:lnTo>
                  <a:close/>
                </a:path>
                <a:path w="256540" h="251460">
                  <a:moveTo>
                    <a:pt x="234021" y="74866"/>
                  </a:moveTo>
                  <a:lnTo>
                    <a:pt x="127927" y="74866"/>
                  </a:lnTo>
                  <a:lnTo>
                    <a:pt x="148271" y="79001"/>
                  </a:lnTo>
                  <a:lnTo>
                    <a:pt x="164882" y="90268"/>
                  </a:lnTo>
                  <a:lnTo>
                    <a:pt x="176081" y="106959"/>
                  </a:lnTo>
                  <a:lnTo>
                    <a:pt x="180187" y="127368"/>
                  </a:lnTo>
                  <a:lnTo>
                    <a:pt x="176081" y="147791"/>
                  </a:lnTo>
                  <a:lnTo>
                    <a:pt x="164882" y="164490"/>
                  </a:lnTo>
                  <a:lnTo>
                    <a:pt x="148271" y="175760"/>
                  </a:lnTo>
                  <a:lnTo>
                    <a:pt x="127927" y="179895"/>
                  </a:lnTo>
                  <a:lnTo>
                    <a:pt x="201742" y="179895"/>
                  </a:lnTo>
                  <a:lnTo>
                    <a:pt x="203047" y="178142"/>
                  </a:lnTo>
                  <a:lnTo>
                    <a:pt x="207111" y="170687"/>
                  </a:lnTo>
                  <a:lnTo>
                    <a:pt x="246149" y="170687"/>
                  </a:lnTo>
                  <a:lnTo>
                    <a:pt x="256006" y="124523"/>
                  </a:lnTo>
                  <a:lnTo>
                    <a:pt x="217398" y="116293"/>
                  </a:lnTo>
                  <a:lnTo>
                    <a:pt x="216509" y="108203"/>
                  </a:lnTo>
                  <a:lnTo>
                    <a:pt x="214477" y="100469"/>
                  </a:lnTo>
                  <a:lnTo>
                    <a:pt x="211429" y="93218"/>
                  </a:lnTo>
                  <a:lnTo>
                    <a:pt x="234021" y="74866"/>
                  </a:lnTo>
                  <a:close/>
                </a:path>
                <a:path w="256540" h="251460">
                  <a:moveTo>
                    <a:pt x="246149" y="170687"/>
                  </a:moveTo>
                  <a:lnTo>
                    <a:pt x="207111" y="170687"/>
                  </a:lnTo>
                  <a:lnTo>
                    <a:pt x="244449" y="178650"/>
                  </a:lnTo>
                  <a:lnTo>
                    <a:pt x="246149" y="170687"/>
                  </a:lnTo>
                  <a:close/>
                </a:path>
                <a:path w="256540" h="251460">
                  <a:moveTo>
                    <a:pt x="155498" y="0"/>
                  </a:moveTo>
                  <a:lnTo>
                    <a:pt x="100368" y="0"/>
                  </a:lnTo>
                  <a:lnTo>
                    <a:pt x="100368" y="41198"/>
                  </a:lnTo>
                  <a:lnTo>
                    <a:pt x="93901" y="43566"/>
                  </a:lnTo>
                  <a:lnTo>
                    <a:pt x="87666" y="46404"/>
                  </a:lnTo>
                  <a:lnTo>
                    <a:pt x="81696" y="49687"/>
                  </a:lnTo>
                  <a:lnTo>
                    <a:pt x="76022" y="53390"/>
                  </a:lnTo>
                  <a:lnTo>
                    <a:pt x="230615" y="53390"/>
                  </a:lnTo>
                  <a:lnTo>
                    <a:pt x="228569" y="50850"/>
                  </a:lnTo>
                  <a:lnTo>
                    <a:pt x="175996" y="50850"/>
                  </a:lnTo>
                  <a:lnTo>
                    <a:pt x="169659" y="46824"/>
                  </a:lnTo>
                  <a:lnTo>
                    <a:pt x="162813" y="43560"/>
                  </a:lnTo>
                  <a:lnTo>
                    <a:pt x="155498" y="41198"/>
                  </a:lnTo>
                  <a:lnTo>
                    <a:pt x="155498" y="0"/>
                  </a:lnTo>
                  <a:close/>
                </a:path>
                <a:path w="256540" h="251460">
                  <a:moveTo>
                    <a:pt x="207746" y="24993"/>
                  </a:moveTo>
                  <a:lnTo>
                    <a:pt x="175996" y="50850"/>
                  </a:lnTo>
                  <a:lnTo>
                    <a:pt x="228569" y="50850"/>
                  </a:lnTo>
                  <a:lnTo>
                    <a:pt x="207746" y="24993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45152" y="714755"/>
              <a:ext cx="499745" cy="309880"/>
            </a:xfrm>
            <a:custGeom>
              <a:avLst/>
              <a:gdLst/>
              <a:ahLst/>
              <a:cxnLst/>
              <a:rect l="l" t="t" r="r" b="b"/>
              <a:pathLst>
                <a:path w="499745" h="309880">
                  <a:moveTo>
                    <a:pt x="105410" y="0"/>
                  </a:moveTo>
                  <a:lnTo>
                    <a:pt x="96012" y="19177"/>
                  </a:lnTo>
                  <a:lnTo>
                    <a:pt x="83768" y="45839"/>
                  </a:lnTo>
                  <a:lnTo>
                    <a:pt x="48513" y="126492"/>
                  </a:lnTo>
                  <a:lnTo>
                    <a:pt x="36951" y="151356"/>
                  </a:lnTo>
                  <a:lnTo>
                    <a:pt x="24971" y="176053"/>
                  </a:lnTo>
                  <a:lnTo>
                    <a:pt x="12634" y="200608"/>
                  </a:lnTo>
                  <a:lnTo>
                    <a:pt x="0" y="225044"/>
                  </a:lnTo>
                  <a:lnTo>
                    <a:pt x="46637" y="249785"/>
                  </a:lnTo>
                  <a:lnTo>
                    <a:pt x="93872" y="270180"/>
                  </a:lnTo>
                  <a:lnTo>
                    <a:pt x="140991" y="286637"/>
                  </a:lnTo>
                  <a:lnTo>
                    <a:pt x="187281" y="299565"/>
                  </a:lnTo>
                  <a:lnTo>
                    <a:pt x="232028" y="309372"/>
                  </a:lnTo>
                  <a:lnTo>
                    <a:pt x="332380" y="287875"/>
                  </a:lnTo>
                  <a:lnTo>
                    <a:pt x="415337" y="251602"/>
                  </a:lnTo>
                  <a:lnTo>
                    <a:pt x="471791" y="217449"/>
                  </a:lnTo>
                  <a:lnTo>
                    <a:pt x="498187" y="186535"/>
                  </a:lnTo>
                  <a:lnTo>
                    <a:pt x="499729" y="169925"/>
                  </a:lnTo>
                  <a:lnTo>
                    <a:pt x="497722" y="152554"/>
                  </a:lnTo>
                  <a:lnTo>
                    <a:pt x="492633" y="134493"/>
                  </a:lnTo>
                  <a:lnTo>
                    <a:pt x="477932" y="140987"/>
                  </a:lnTo>
                  <a:lnTo>
                    <a:pt x="462470" y="145494"/>
                  </a:lnTo>
                  <a:lnTo>
                    <a:pt x="446341" y="148119"/>
                  </a:lnTo>
                  <a:lnTo>
                    <a:pt x="429640" y="148971"/>
                  </a:lnTo>
                  <a:lnTo>
                    <a:pt x="383248" y="143624"/>
                  </a:lnTo>
                  <a:lnTo>
                    <a:pt x="334582" y="129123"/>
                  </a:lnTo>
                  <a:lnTo>
                    <a:pt x="285019" y="107773"/>
                  </a:lnTo>
                  <a:lnTo>
                    <a:pt x="235941" y="81879"/>
                  </a:lnTo>
                  <a:lnTo>
                    <a:pt x="188727" y="53748"/>
                  </a:lnTo>
                  <a:lnTo>
                    <a:pt x="144757" y="25686"/>
                  </a:lnTo>
                  <a:lnTo>
                    <a:pt x="105410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76927" y="864234"/>
              <a:ext cx="260350" cy="160020"/>
            </a:xfrm>
            <a:custGeom>
              <a:avLst/>
              <a:gdLst/>
              <a:ahLst/>
              <a:cxnLst/>
              <a:rect l="l" t="t" r="r" b="b"/>
              <a:pathLst>
                <a:path w="260350" h="160019">
                  <a:moveTo>
                    <a:pt x="55245" y="0"/>
                  </a:moveTo>
                  <a:lnTo>
                    <a:pt x="53631" y="60592"/>
                  </a:lnTo>
                  <a:lnTo>
                    <a:pt x="33861" y="111553"/>
                  </a:lnTo>
                  <a:lnTo>
                    <a:pt x="10971" y="146679"/>
                  </a:lnTo>
                  <a:lnTo>
                    <a:pt x="0" y="159765"/>
                  </a:lnTo>
                  <a:lnTo>
                    <a:pt x="100258" y="138156"/>
                  </a:lnTo>
                  <a:lnTo>
                    <a:pt x="183134" y="101758"/>
                  </a:lnTo>
                  <a:lnTo>
                    <a:pt x="239529" y="67504"/>
                  </a:lnTo>
                  <a:lnTo>
                    <a:pt x="257040" y="54737"/>
                  </a:lnTo>
                  <a:lnTo>
                    <a:pt x="236727" y="54737"/>
                  </a:lnTo>
                  <a:lnTo>
                    <a:pt x="177724" y="46184"/>
                  </a:lnTo>
                  <a:lnTo>
                    <a:pt x="118745" y="27368"/>
                  </a:lnTo>
                  <a:lnTo>
                    <a:pt x="73386" y="8552"/>
                  </a:lnTo>
                  <a:lnTo>
                    <a:pt x="55245" y="0"/>
                  </a:lnTo>
                  <a:close/>
                </a:path>
                <a:path w="260350" h="160019">
                  <a:moveTo>
                    <a:pt x="260350" y="52324"/>
                  </a:moveTo>
                  <a:lnTo>
                    <a:pt x="253111" y="53975"/>
                  </a:lnTo>
                  <a:lnTo>
                    <a:pt x="245237" y="54737"/>
                  </a:lnTo>
                  <a:lnTo>
                    <a:pt x="257040" y="54737"/>
                  </a:lnTo>
                  <a:lnTo>
                    <a:pt x="260350" y="52324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6300" y="1638299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5">
                <a:moveTo>
                  <a:pt x="382524" y="0"/>
                </a:moveTo>
                <a:lnTo>
                  <a:pt x="334540" y="2974"/>
                </a:lnTo>
                <a:lnTo>
                  <a:pt x="288335" y="11660"/>
                </a:lnTo>
                <a:lnTo>
                  <a:pt x="244268" y="25699"/>
                </a:lnTo>
                <a:lnTo>
                  <a:pt x="202696" y="44733"/>
                </a:lnTo>
                <a:lnTo>
                  <a:pt x="163978" y="68404"/>
                </a:lnTo>
                <a:lnTo>
                  <a:pt x="128473" y="96355"/>
                </a:lnTo>
                <a:lnTo>
                  <a:pt x="96539" y="128227"/>
                </a:lnTo>
                <a:lnTo>
                  <a:pt x="68534" y="163662"/>
                </a:lnTo>
                <a:lnTo>
                  <a:pt x="44818" y="202303"/>
                </a:lnTo>
                <a:lnTo>
                  <a:pt x="25747" y="243791"/>
                </a:lnTo>
                <a:lnTo>
                  <a:pt x="11682" y="287769"/>
                </a:lnTo>
                <a:lnTo>
                  <a:pt x="2980" y="333878"/>
                </a:lnTo>
                <a:lnTo>
                  <a:pt x="0" y="381762"/>
                </a:lnTo>
                <a:lnTo>
                  <a:pt x="2980" y="429645"/>
                </a:lnTo>
                <a:lnTo>
                  <a:pt x="11682" y="475754"/>
                </a:lnTo>
                <a:lnTo>
                  <a:pt x="25747" y="519732"/>
                </a:lnTo>
                <a:lnTo>
                  <a:pt x="44818" y="561220"/>
                </a:lnTo>
                <a:lnTo>
                  <a:pt x="68534" y="599861"/>
                </a:lnTo>
                <a:lnTo>
                  <a:pt x="96539" y="635296"/>
                </a:lnTo>
                <a:lnTo>
                  <a:pt x="128473" y="667168"/>
                </a:lnTo>
                <a:lnTo>
                  <a:pt x="163978" y="695119"/>
                </a:lnTo>
                <a:lnTo>
                  <a:pt x="202696" y="718790"/>
                </a:lnTo>
                <a:lnTo>
                  <a:pt x="244268" y="737824"/>
                </a:lnTo>
                <a:lnTo>
                  <a:pt x="288335" y="751863"/>
                </a:lnTo>
                <a:lnTo>
                  <a:pt x="334540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10183" y="1834134"/>
            <a:ext cx="2971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10" dirty="0">
                <a:solidFill>
                  <a:srgbClr val="B747CF"/>
                </a:solidFill>
                <a:latin typeface="Tahoma"/>
                <a:cs typeface="Tahoma"/>
              </a:rPr>
              <a:t>01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24307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55" dirty="0">
                <a:solidFill>
                  <a:srgbClr val="B747CF"/>
                </a:solidFill>
              </a:rPr>
              <a:t>N</a:t>
            </a:r>
            <a:r>
              <a:rPr sz="3300" spc="35" dirty="0">
                <a:solidFill>
                  <a:srgbClr val="B747CF"/>
                </a:solidFill>
              </a:rPr>
              <a:t>e</a:t>
            </a:r>
            <a:r>
              <a:rPr sz="3300" spc="45" dirty="0">
                <a:solidFill>
                  <a:srgbClr val="B747CF"/>
                </a:solidFill>
              </a:rPr>
              <a:t>w</a:t>
            </a:r>
            <a:r>
              <a:rPr sz="3300" spc="-409" dirty="0">
                <a:solidFill>
                  <a:srgbClr val="B747CF"/>
                </a:solidFill>
              </a:rPr>
              <a:t> </a:t>
            </a:r>
            <a:r>
              <a:rPr sz="3300" spc="105" dirty="0">
                <a:solidFill>
                  <a:srgbClr val="B747CF"/>
                </a:solidFill>
              </a:rPr>
              <a:t>Featur</a:t>
            </a:r>
            <a:r>
              <a:rPr sz="3300" spc="100" dirty="0">
                <a:solidFill>
                  <a:srgbClr val="B747CF"/>
                </a:solidFill>
              </a:rPr>
              <a:t>e</a:t>
            </a:r>
            <a:r>
              <a:rPr sz="3300" spc="210" dirty="0">
                <a:solidFill>
                  <a:srgbClr val="B747CF"/>
                </a:solidFill>
              </a:rPr>
              <a:t>s</a:t>
            </a:r>
            <a:r>
              <a:rPr sz="3300" spc="-385" dirty="0">
                <a:solidFill>
                  <a:srgbClr val="B747CF"/>
                </a:solidFill>
              </a:rPr>
              <a:t> </a:t>
            </a:r>
            <a:r>
              <a:rPr sz="3300" spc="475" dirty="0">
                <a:solidFill>
                  <a:srgbClr val="200925"/>
                </a:solidFill>
              </a:rPr>
              <a:t>-</a:t>
            </a:r>
            <a:r>
              <a:rPr sz="3300" spc="-400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sp>
        <p:nvSpPr>
          <p:cNvPr id="5" name="object 5"/>
          <p:cNvSpPr/>
          <p:nvPr/>
        </p:nvSpPr>
        <p:spPr>
          <a:xfrm>
            <a:off x="876300" y="2596895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4">
                <a:moveTo>
                  <a:pt x="382524" y="0"/>
                </a:moveTo>
                <a:lnTo>
                  <a:pt x="334540" y="2974"/>
                </a:lnTo>
                <a:lnTo>
                  <a:pt x="288335" y="11660"/>
                </a:lnTo>
                <a:lnTo>
                  <a:pt x="244268" y="25699"/>
                </a:lnTo>
                <a:lnTo>
                  <a:pt x="202696" y="44733"/>
                </a:lnTo>
                <a:lnTo>
                  <a:pt x="163978" y="68404"/>
                </a:lnTo>
                <a:lnTo>
                  <a:pt x="128473" y="96355"/>
                </a:lnTo>
                <a:lnTo>
                  <a:pt x="96539" y="128227"/>
                </a:lnTo>
                <a:lnTo>
                  <a:pt x="68534" y="163662"/>
                </a:lnTo>
                <a:lnTo>
                  <a:pt x="44818" y="202303"/>
                </a:lnTo>
                <a:lnTo>
                  <a:pt x="25747" y="243791"/>
                </a:lnTo>
                <a:lnTo>
                  <a:pt x="11682" y="287769"/>
                </a:lnTo>
                <a:lnTo>
                  <a:pt x="2980" y="333878"/>
                </a:lnTo>
                <a:lnTo>
                  <a:pt x="0" y="381762"/>
                </a:lnTo>
                <a:lnTo>
                  <a:pt x="2980" y="429645"/>
                </a:lnTo>
                <a:lnTo>
                  <a:pt x="11682" y="475754"/>
                </a:lnTo>
                <a:lnTo>
                  <a:pt x="25747" y="519732"/>
                </a:lnTo>
                <a:lnTo>
                  <a:pt x="44818" y="561220"/>
                </a:lnTo>
                <a:lnTo>
                  <a:pt x="68534" y="599861"/>
                </a:lnTo>
                <a:lnTo>
                  <a:pt x="96539" y="635296"/>
                </a:lnTo>
                <a:lnTo>
                  <a:pt x="128473" y="667168"/>
                </a:lnTo>
                <a:lnTo>
                  <a:pt x="163978" y="695119"/>
                </a:lnTo>
                <a:lnTo>
                  <a:pt x="202696" y="718790"/>
                </a:lnTo>
                <a:lnTo>
                  <a:pt x="244268" y="737824"/>
                </a:lnTo>
                <a:lnTo>
                  <a:pt x="288335" y="751863"/>
                </a:lnTo>
                <a:lnTo>
                  <a:pt x="334540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751" y="2792984"/>
            <a:ext cx="2456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2005" algn="l"/>
              </a:tabLst>
            </a:pPr>
            <a:r>
              <a:rPr sz="2000" b="1" spc="5" dirty="0">
                <a:solidFill>
                  <a:srgbClr val="B747CF"/>
                </a:solidFill>
                <a:latin typeface="Tahoma"/>
                <a:cs typeface="Tahoma"/>
              </a:rPr>
              <a:t>03	</a:t>
            </a:r>
            <a:r>
              <a:rPr sz="2400" b="1" spc="-37" baseline="3472" dirty="0">
                <a:solidFill>
                  <a:srgbClr val="200925"/>
                </a:solidFill>
                <a:latin typeface="Trebuchet MS"/>
                <a:cs typeface="Trebuchet MS"/>
              </a:rPr>
              <a:t>Container</a:t>
            </a:r>
            <a:r>
              <a:rPr sz="2400" b="1" spc="-120" baseline="3472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2400" b="1" spc="-60" baseline="3472" dirty="0">
                <a:solidFill>
                  <a:srgbClr val="200925"/>
                </a:solidFill>
                <a:latin typeface="Trebuchet MS"/>
                <a:cs typeface="Trebuchet MS"/>
              </a:rPr>
              <a:t>queries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39284" y="2596895"/>
            <a:ext cx="763905" cy="763905"/>
          </a:xfrm>
          <a:custGeom>
            <a:avLst/>
            <a:gdLst/>
            <a:ahLst/>
            <a:cxnLst/>
            <a:rect l="l" t="t" r="r" b="b"/>
            <a:pathLst>
              <a:path w="763904" h="763904">
                <a:moveTo>
                  <a:pt x="381762" y="0"/>
                </a:moveTo>
                <a:lnTo>
                  <a:pt x="333878" y="2974"/>
                </a:lnTo>
                <a:lnTo>
                  <a:pt x="287769" y="11660"/>
                </a:lnTo>
                <a:lnTo>
                  <a:pt x="243791" y="25699"/>
                </a:lnTo>
                <a:lnTo>
                  <a:pt x="202303" y="44733"/>
                </a:lnTo>
                <a:lnTo>
                  <a:pt x="163662" y="68404"/>
                </a:lnTo>
                <a:lnTo>
                  <a:pt x="128227" y="96355"/>
                </a:lnTo>
                <a:lnTo>
                  <a:pt x="96355" y="128227"/>
                </a:lnTo>
                <a:lnTo>
                  <a:pt x="68404" y="163662"/>
                </a:lnTo>
                <a:lnTo>
                  <a:pt x="44733" y="202303"/>
                </a:lnTo>
                <a:lnTo>
                  <a:pt x="25699" y="243791"/>
                </a:lnTo>
                <a:lnTo>
                  <a:pt x="11660" y="287769"/>
                </a:lnTo>
                <a:lnTo>
                  <a:pt x="2974" y="333878"/>
                </a:lnTo>
                <a:lnTo>
                  <a:pt x="0" y="381762"/>
                </a:lnTo>
                <a:lnTo>
                  <a:pt x="2974" y="429645"/>
                </a:lnTo>
                <a:lnTo>
                  <a:pt x="11660" y="475754"/>
                </a:lnTo>
                <a:lnTo>
                  <a:pt x="25699" y="519732"/>
                </a:lnTo>
                <a:lnTo>
                  <a:pt x="44733" y="561220"/>
                </a:lnTo>
                <a:lnTo>
                  <a:pt x="68404" y="599861"/>
                </a:lnTo>
                <a:lnTo>
                  <a:pt x="96355" y="635296"/>
                </a:lnTo>
                <a:lnTo>
                  <a:pt x="128227" y="667168"/>
                </a:lnTo>
                <a:lnTo>
                  <a:pt x="163662" y="695119"/>
                </a:lnTo>
                <a:lnTo>
                  <a:pt x="202303" y="718790"/>
                </a:lnTo>
                <a:lnTo>
                  <a:pt x="243791" y="737824"/>
                </a:lnTo>
                <a:lnTo>
                  <a:pt x="287769" y="751863"/>
                </a:lnTo>
                <a:lnTo>
                  <a:pt x="333878" y="760549"/>
                </a:lnTo>
                <a:lnTo>
                  <a:pt x="381762" y="763524"/>
                </a:lnTo>
                <a:lnTo>
                  <a:pt x="429645" y="760549"/>
                </a:lnTo>
                <a:lnTo>
                  <a:pt x="475754" y="751863"/>
                </a:lnTo>
                <a:lnTo>
                  <a:pt x="519732" y="737824"/>
                </a:lnTo>
                <a:lnTo>
                  <a:pt x="561220" y="718790"/>
                </a:lnTo>
                <a:lnTo>
                  <a:pt x="599861" y="695119"/>
                </a:lnTo>
                <a:lnTo>
                  <a:pt x="635296" y="667168"/>
                </a:lnTo>
                <a:lnTo>
                  <a:pt x="667168" y="635296"/>
                </a:lnTo>
                <a:lnTo>
                  <a:pt x="695119" y="599861"/>
                </a:lnTo>
                <a:lnTo>
                  <a:pt x="718790" y="561220"/>
                </a:lnTo>
                <a:lnTo>
                  <a:pt x="737824" y="519732"/>
                </a:lnTo>
                <a:lnTo>
                  <a:pt x="751863" y="475754"/>
                </a:lnTo>
                <a:lnTo>
                  <a:pt x="760549" y="429645"/>
                </a:lnTo>
                <a:lnTo>
                  <a:pt x="763524" y="381762"/>
                </a:lnTo>
                <a:lnTo>
                  <a:pt x="760549" y="333878"/>
                </a:lnTo>
                <a:lnTo>
                  <a:pt x="751863" y="287769"/>
                </a:lnTo>
                <a:lnTo>
                  <a:pt x="737824" y="243791"/>
                </a:lnTo>
                <a:lnTo>
                  <a:pt x="718790" y="202303"/>
                </a:lnTo>
                <a:lnTo>
                  <a:pt x="695119" y="163662"/>
                </a:lnTo>
                <a:lnTo>
                  <a:pt x="667168" y="128227"/>
                </a:lnTo>
                <a:lnTo>
                  <a:pt x="635296" y="96355"/>
                </a:lnTo>
                <a:lnTo>
                  <a:pt x="599861" y="68404"/>
                </a:lnTo>
                <a:lnTo>
                  <a:pt x="561220" y="44733"/>
                </a:lnTo>
                <a:lnTo>
                  <a:pt x="519732" y="25699"/>
                </a:lnTo>
                <a:lnTo>
                  <a:pt x="475754" y="11660"/>
                </a:lnTo>
                <a:lnTo>
                  <a:pt x="429645" y="2974"/>
                </a:lnTo>
                <a:lnTo>
                  <a:pt x="381762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33847" y="1697888"/>
            <a:ext cx="2618740" cy="1426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4069" marR="5080">
              <a:lnSpc>
                <a:spcPct val="114999"/>
              </a:lnSpc>
              <a:spcBef>
                <a:spcPts val="100"/>
              </a:spcBef>
            </a:pPr>
            <a:r>
              <a:rPr sz="1600" b="1" spc="55" dirty="0">
                <a:solidFill>
                  <a:srgbClr val="200925"/>
                </a:solidFill>
                <a:latin typeface="Trebuchet MS"/>
                <a:cs typeface="Trebuchet MS"/>
              </a:rPr>
              <a:t>Media</a:t>
            </a:r>
            <a:r>
              <a:rPr sz="1600" b="1" spc="-6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-40" dirty="0">
                <a:solidFill>
                  <a:srgbClr val="200925"/>
                </a:solidFill>
                <a:latin typeface="Trebuchet MS"/>
                <a:cs typeface="Trebuchet MS"/>
              </a:rPr>
              <a:t>query</a:t>
            </a:r>
            <a:r>
              <a:rPr sz="1600" b="1" spc="-1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20" dirty="0">
                <a:solidFill>
                  <a:srgbClr val="200925"/>
                </a:solidFill>
                <a:latin typeface="Trebuchet MS"/>
                <a:cs typeface="Trebuchet MS"/>
              </a:rPr>
              <a:t>range </a:t>
            </a:r>
            <a:r>
              <a:rPr sz="1600" b="1" spc="-46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200925"/>
                </a:solidFill>
                <a:latin typeface="Trebuchet MS"/>
                <a:cs typeface="Trebuchet MS"/>
              </a:rPr>
              <a:t>syntax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814069" algn="l"/>
              </a:tabLst>
            </a:pPr>
            <a:r>
              <a:rPr sz="2000" b="1" spc="95" dirty="0">
                <a:solidFill>
                  <a:srgbClr val="B747CF"/>
                </a:solidFill>
                <a:latin typeface="Tahoma"/>
                <a:cs typeface="Tahoma"/>
              </a:rPr>
              <a:t>04	</a:t>
            </a:r>
            <a:r>
              <a:rPr sz="2400" b="1" spc="-22" baseline="3472" dirty="0">
                <a:solidFill>
                  <a:srgbClr val="B747CF"/>
                </a:solidFill>
                <a:latin typeface="Trebuchet MS"/>
                <a:cs typeface="Trebuchet MS"/>
              </a:rPr>
              <a:t>Accent-color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39284" y="1638300"/>
            <a:ext cx="763905" cy="763905"/>
          </a:xfrm>
          <a:custGeom>
            <a:avLst/>
            <a:gdLst/>
            <a:ahLst/>
            <a:cxnLst/>
            <a:rect l="l" t="t" r="r" b="b"/>
            <a:pathLst>
              <a:path w="763904" h="763905">
                <a:moveTo>
                  <a:pt x="381762" y="0"/>
                </a:moveTo>
                <a:lnTo>
                  <a:pt x="333878" y="2974"/>
                </a:lnTo>
                <a:lnTo>
                  <a:pt x="287769" y="11660"/>
                </a:lnTo>
                <a:lnTo>
                  <a:pt x="243791" y="25699"/>
                </a:lnTo>
                <a:lnTo>
                  <a:pt x="202303" y="44733"/>
                </a:lnTo>
                <a:lnTo>
                  <a:pt x="163662" y="68404"/>
                </a:lnTo>
                <a:lnTo>
                  <a:pt x="128227" y="96355"/>
                </a:lnTo>
                <a:lnTo>
                  <a:pt x="96355" y="128227"/>
                </a:lnTo>
                <a:lnTo>
                  <a:pt x="68404" y="163662"/>
                </a:lnTo>
                <a:lnTo>
                  <a:pt x="44733" y="202303"/>
                </a:lnTo>
                <a:lnTo>
                  <a:pt x="25699" y="243791"/>
                </a:lnTo>
                <a:lnTo>
                  <a:pt x="11660" y="287769"/>
                </a:lnTo>
                <a:lnTo>
                  <a:pt x="2974" y="333878"/>
                </a:lnTo>
                <a:lnTo>
                  <a:pt x="0" y="381762"/>
                </a:lnTo>
                <a:lnTo>
                  <a:pt x="2974" y="429645"/>
                </a:lnTo>
                <a:lnTo>
                  <a:pt x="11660" y="475754"/>
                </a:lnTo>
                <a:lnTo>
                  <a:pt x="25699" y="519732"/>
                </a:lnTo>
                <a:lnTo>
                  <a:pt x="44733" y="561220"/>
                </a:lnTo>
                <a:lnTo>
                  <a:pt x="68404" y="599861"/>
                </a:lnTo>
                <a:lnTo>
                  <a:pt x="96355" y="635296"/>
                </a:lnTo>
                <a:lnTo>
                  <a:pt x="128227" y="667168"/>
                </a:lnTo>
                <a:lnTo>
                  <a:pt x="163662" y="695119"/>
                </a:lnTo>
                <a:lnTo>
                  <a:pt x="202303" y="718790"/>
                </a:lnTo>
                <a:lnTo>
                  <a:pt x="243791" y="737824"/>
                </a:lnTo>
                <a:lnTo>
                  <a:pt x="287769" y="751863"/>
                </a:lnTo>
                <a:lnTo>
                  <a:pt x="333878" y="760549"/>
                </a:lnTo>
                <a:lnTo>
                  <a:pt x="381762" y="763524"/>
                </a:lnTo>
                <a:lnTo>
                  <a:pt x="429645" y="760549"/>
                </a:lnTo>
                <a:lnTo>
                  <a:pt x="475754" y="751863"/>
                </a:lnTo>
                <a:lnTo>
                  <a:pt x="519732" y="737824"/>
                </a:lnTo>
                <a:lnTo>
                  <a:pt x="561220" y="718790"/>
                </a:lnTo>
                <a:lnTo>
                  <a:pt x="599861" y="695119"/>
                </a:lnTo>
                <a:lnTo>
                  <a:pt x="635296" y="667168"/>
                </a:lnTo>
                <a:lnTo>
                  <a:pt x="667168" y="635296"/>
                </a:lnTo>
                <a:lnTo>
                  <a:pt x="695119" y="599861"/>
                </a:lnTo>
                <a:lnTo>
                  <a:pt x="718790" y="561220"/>
                </a:lnTo>
                <a:lnTo>
                  <a:pt x="737824" y="519732"/>
                </a:lnTo>
                <a:lnTo>
                  <a:pt x="751863" y="475754"/>
                </a:lnTo>
                <a:lnTo>
                  <a:pt x="760549" y="429645"/>
                </a:lnTo>
                <a:lnTo>
                  <a:pt x="763524" y="381762"/>
                </a:lnTo>
                <a:lnTo>
                  <a:pt x="760549" y="333878"/>
                </a:lnTo>
                <a:lnTo>
                  <a:pt x="751863" y="287769"/>
                </a:lnTo>
                <a:lnTo>
                  <a:pt x="737824" y="243791"/>
                </a:lnTo>
                <a:lnTo>
                  <a:pt x="718790" y="202303"/>
                </a:lnTo>
                <a:lnTo>
                  <a:pt x="695119" y="163662"/>
                </a:lnTo>
                <a:lnTo>
                  <a:pt x="667168" y="128227"/>
                </a:lnTo>
                <a:lnTo>
                  <a:pt x="635296" y="96355"/>
                </a:lnTo>
                <a:lnTo>
                  <a:pt x="599861" y="68404"/>
                </a:lnTo>
                <a:lnTo>
                  <a:pt x="561220" y="44733"/>
                </a:lnTo>
                <a:lnTo>
                  <a:pt x="519732" y="25699"/>
                </a:lnTo>
                <a:lnTo>
                  <a:pt x="475754" y="11660"/>
                </a:lnTo>
                <a:lnTo>
                  <a:pt x="429645" y="2974"/>
                </a:lnTo>
                <a:lnTo>
                  <a:pt x="381762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52135" y="1834134"/>
            <a:ext cx="3397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5" dirty="0">
                <a:solidFill>
                  <a:srgbClr val="B747CF"/>
                </a:solidFill>
                <a:latin typeface="Tahoma"/>
                <a:cs typeface="Tahoma"/>
              </a:rPr>
              <a:t>0</a:t>
            </a:r>
            <a:r>
              <a:rPr sz="2000" b="1" spc="-120" dirty="0">
                <a:solidFill>
                  <a:srgbClr val="B747CF"/>
                </a:solidFill>
                <a:latin typeface="Tahoma"/>
                <a:cs typeface="Tahoma"/>
              </a:rPr>
              <a:t>fi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76300" y="2393060"/>
            <a:ext cx="4455795" cy="1931035"/>
            <a:chOff x="876300" y="2393060"/>
            <a:chExt cx="4455795" cy="1931035"/>
          </a:xfrm>
        </p:grpSpPr>
        <p:sp>
          <p:nvSpPr>
            <p:cNvPr id="12" name="object 12"/>
            <p:cNvSpPr/>
            <p:nvPr/>
          </p:nvSpPr>
          <p:spPr>
            <a:xfrm>
              <a:off x="1259586" y="2402585"/>
              <a:ext cx="4063365" cy="194310"/>
            </a:xfrm>
            <a:custGeom>
              <a:avLst/>
              <a:gdLst/>
              <a:ahLst/>
              <a:cxnLst/>
              <a:rect l="l" t="t" r="r" b="b"/>
              <a:pathLst>
                <a:path w="4063365" h="194310">
                  <a:moveTo>
                    <a:pt x="0" y="0"/>
                  </a:moveTo>
                  <a:lnTo>
                    <a:pt x="0" y="194056"/>
                  </a:lnTo>
                </a:path>
                <a:path w="4063365" h="194310">
                  <a:moveTo>
                    <a:pt x="4062984" y="0"/>
                  </a:moveTo>
                  <a:lnTo>
                    <a:pt x="4062984" y="194056"/>
                  </a:lnTo>
                </a:path>
              </a:pathLst>
            </a:custGeom>
            <a:ln w="19050">
              <a:solidFill>
                <a:srgbClr val="B747C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76300" y="3560063"/>
              <a:ext cx="765175" cy="763905"/>
            </a:xfrm>
            <a:custGeom>
              <a:avLst/>
              <a:gdLst/>
              <a:ahLst/>
              <a:cxnLst/>
              <a:rect l="l" t="t" r="r" b="b"/>
              <a:pathLst>
                <a:path w="765175" h="763904">
                  <a:moveTo>
                    <a:pt x="382524" y="0"/>
                  </a:moveTo>
                  <a:lnTo>
                    <a:pt x="334540" y="2974"/>
                  </a:lnTo>
                  <a:lnTo>
                    <a:pt x="288335" y="11660"/>
                  </a:lnTo>
                  <a:lnTo>
                    <a:pt x="244268" y="25699"/>
                  </a:lnTo>
                  <a:lnTo>
                    <a:pt x="202696" y="44733"/>
                  </a:lnTo>
                  <a:lnTo>
                    <a:pt x="163978" y="68404"/>
                  </a:lnTo>
                  <a:lnTo>
                    <a:pt x="128473" y="96355"/>
                  </a:lnTo>
                  <a:lnTo>
                    <a:pt x="96539" y="128227"/>
                  </a:lnTo>
                  <a:lnTo>
                    <a:pt x="68534" y="163662"/>
                  </a:lnTo>
                  <a:lnTo>
                    <a:pt x="44818" y="202303"/>
                  </a:lnTo>
                  <a:lnTo>
                    <a:pt x="25747" y="243791"/>
                  </a:lnTo>
                  <a:lnTo>
                    <a:pt x="11682" y="287769"/>
                  </a:lnTo>
                  <a:lnTo>
                    <a:pt x="2980" y="333878"/>
                  </a:lnTo>
                  <a:lnTo>
                    <a:pt x="0" y="381762"/>
                  </a:lnTo>
                  <a:lnTo>
                    <a:pt x="2980" y="429650"/>
                  </a:lnTo>
                  <a:lnTo>
                    <a:pt x="11682" y="475763"/>
                  </a:lnTo>
                  <a:lnTo>
                    <a:pt x="25747" y="519742"/>
                  </a:lnTo>
                  <a:lnTo>
                    <a:pt x="44818" y="561232"/>
                  </a:lnTo>
                  <a:lnTo>
                    <a:pt x="68534" y="599872"/>
                  </a:lnTo>
                  <a:lnTo>
                    <a:pt x="96539" y="635306"/>
                  </a:lnTo>
                  <a:lnTo>
                    <a:pt x="128473" y="667177"/>
                  </a:lnTo>
                  <a:lnTo>
                    <a:pt x="163978" y="695126"/>
                  </a:lnTo>
                  <a:lnTo>
                    <a:pt x="202696" y="718795"/>
                  </a:lnTo>
                  <a:lnTo>
                    <a:pt x="244268" y="737827"/>
                  </a:lnTo>
                  <a:lnTo>
                    <a:pt x="288335" y="751864"/>
                  </a:lnTo>
                  <a:lnTo>
                    <a:pt x="334540" y="760549"/>
                  </a:lnTo>
                  <a:lnTo>
                    <a:pt x="382524" y="763524"/>
                  </a:lnTo>
                  <a:lnTo>
                    <a:pt x="430494" y="760549"/>
                  </a:lnTo>
                  <a:lnTo>
                    <a:pt x="476691" y="751864"/>
                  </a:lnTo>
                  <a:lnTo>
                    <a:pt x="520753" y="737827"/>
                  </a:lnTo>
                  <a:lnTo>
                    <a:pt x="562323" y="718795"/>
                  </a:lnTo>
                  <a:lnTo>
                    <a:pt x="601041" y="695126"/>
                  </a:lnTo>
                  <a:lnTo>
                    <a:pt x="636548" y="667177"/>
                  </a:lnTo>
                  <a:lnTo>
                    <a:pt x="668486" y="635306"/>
                  </a:lnTo>
                  <a:lnTo>
                    <a:pt x="696495" y="599872"/>
                  </a:lnTo>
                  <a:lnTo>
                    <a:pt x="720217" y="561232"/>
                  </a:lnTo>
                  <a:lnTo>
                    <a:pt x="739292" y="519742"/>
                  </a:lnTo>
                  <a:lnTo>
                    <a:pt x="753361" y="475763"/>
                  </a:lnTo>
                  <a:lnTo>
                    <a:pt x="762066" y="429650"/>
                  </a:lnTo>
                  <a:lnTo>
                    <a:pt x="765048" y="381762"/>
                  </a:lnTo>
                  <a:lnTo>
                    <a:pt x="762066" y="333878"/>
                  </a:lnTo>
                  <a:lnTo>
                    <a:pt x="753361" y="287769"/>
                  </a:lnTo>
                  <a:lnTo>
                    <a:pt x="739292" y="243791"/>
                  </a:lnTo>
                  <a:lnTo>
                    <a:pt x="720217" y="202303"/>
                  </a:lnTo>
                  <a:lnTo>
                    <a:pt x="696495" y="163662"/>
                  </a:lnTo>
                  <a:lnTo>
                    <a:pt x="668486" y="128227"/>
                  </a:lnTo>
                  <a:lnTo>
                    <a:pt x="636548" y="96355"/>
                  </a:lnTo>
                  <a:lnTo>
                    <a:pt x="601041" y="68404"/>
                  </a:lnTo>
                  <a:lnTo>
                    <a:pt x="562323" y="44733"/>
                  </a:lnTo>
                  <a:lnTo>
                    <a:pt x="520753" y="25699"/>
                  </a:lnTo>
                  <a:lnTo>
                    <a:pt x="476691" y="11660"/>
                  </a:lnTo>
                  <a:lnTo>
                    <a:pt x="430494" y="2974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0D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872233" y="1877059"/>
            <a:ext cx="18561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35" dirty="0">
                <a:solidFill>
                  <a:srgbClr val="B747CF"/>
                </a:solidFill>
                <a:latin typeface="Trebuchet MS"/>
                <a:cs typeface="Trebuchet MS"/>
              </a:rPr>
              <a:t>:</a:t>
            </a:r>
            <a:r>
              <a:rPr sz="1600" b="1" spc="-100" dirty="0">
                <a:solidFill>
                  <a:srgbClr val="B747CF"/>
                </a:solidFill>
                <a:latin typeface="Trebuchet MS"/>
                <a:cs typeface="Trebuchet MS"/>
              </a:rPr>
              <a:t>i</a:t>
            </a:r>
            <a:r>
              <a:rPr sz="1600" b="1" dirty="0">
                <a:solidFill>
                  <a:srgbClr val="B747CF"/>
                </a:solidFill>
                <a:latin typeface="Trebuchet MS"/>
                <a:cs typeface="Trebuchet MS"/>
              </a:rPr>
              <a:t>s</a:t>
            </a:r>
            <a:r>
              <a:rPr sz="1600" b="1" spc="-270" dirty="0">
                <a:solidFill>
                  <a:srgbClr val="B747CF"/>
                </a:solidFill>
                <a:latin typeface="Trebuchet MS"/>
                <a:cs typeface="Trebuchet MS"/>
              </a:rPr>
              <a:t>,</a:t>
            </a:r>
            <a:r>
              <a:rPr sz="1600" b="1" spc="-15" dirty="0">
                <a:solidFill>
                  <a:srgbClr val="B747CF"/>
                </a:solidFill>
                <a:latin typeface="Trebuchet MS"/>
                <a:cs typeface="Trebuchet MS"/>
              </a:rPr>
              <a:t> </a:t>
            </a:r>
            <a:r>
              <a:rPr sz="1600" b="1" spc="-235" dirty="0">
                <a:solidFill>
                  <a:srgbClr val="B747CF"/>
                </a:solidFill>
                <a:latin typeface="Trebuchet MS"/>
                <a:cs typeface="Trebuchet MS"/>
              </a:rPr>
              <a:t>:</a:t>
            </a:r>
            <a:r>
              <a:rPr sz="1600" b="1" spc="-65" dirty="0">
                <a:solidFill>
                  <a:srgbClr val="B747CF"/>
                </a:solidFill>
                <a:latin typeface="Trebuchet MS"/>
                <a:cs typeface="Trebuchet MS"/>
              </a:rPr>
              <a:t>h</a:t>
            </a:r>
            <a:r>
              <a:rPr sz="1600" b="1" spc="100" dirty="0">
                <a:solidFill>
                  <a:srgbClr val="B747CF"/>
                </a:solidFill>
                <a:latin typeface="Trebuchet MS"/>
                <a:cs typeface="Trebuchet MS"/>
              </a:rPr>
              <a:t>a</a:t>
            </a:r>
            <a:r>
              <a:rPr sz="1600" b="1" dirty="0">
                <a:solidFill>
                  <a:srgbClr val="B747CF"/>
                </a:solidFill>
                <a:latin typeface="Trebuchet MS"/>
                <a:cs typeface="Trebuchet MS"/>
              </a:rPr>
              <a:t>s</a:t>
            </a:r>
            <a:r>
              <a:rPr sz="1600" b="1" spc="-270" dirty="0">
                <a:solidFill>
                  <a:srgbClr val="B747CF"/>
                </a:solidFill>
                <a:latin typeface="Trebuchet MS"/>
                <a:cs typeface="Trebuchet MS"/>
              </a:rPr>
              <a:t>,</a:t>
            </a:r>
            <a:r>
              <a:rPr sz="1600" b="1" spc="-5" dirty="0">
                <a:solidFill>
                  <a:srgbClr val="B747CF"/>
                </a:solidFill>
                <a:latin typeface="Trebuchet MS"/>
                <a:cs typeface="Trebuchet MS"/>
              </a:rPr>
              <a:t> </a:t>
            </a:r>
            <a:r>
              <a:rPr sz="1600" b="1" spc="-235" dirty="0">
                <a:solidFill>
                  <a:srgbClr val="B747CF"/>
                </a:solidFill>
                <a:latin typeface="Trebuchet MS"/>
                <a:cs typeface="Trebuchet MS"/>
              </a:rPr>
              <a:t>:</a:t>
            </a:r>
            <a:r>
              <a:rPr sz="1600" b="1" spc="-60" dirty="0">
                <a:solidFill>
                  <a:srgbClr val="B747CF"/>
                </a:solidFill>
                <a:latin typeface="Trebuchet MS"/>
                <a:cs typeface="Trebuchet MS"/>
              </a:rPr>
              <a:t>n</a:t>
            </a:r>
            <a:r>
              <a:rPr sz="1600" b="1" spc="-25" dirty="0">
                <a:solidFill>
                  <a:srgbClr val="B747CF"/>
                </a:solidFill>
                <a:latin typeface="Trebuchet MS"/>
                <a:cs typeface="Trebuchet MS"/>
              </a:rPr>
              <a:t>o</a:t>
            </a:r>
            <a:r>
              <a:rPr sz="1600" b="1" spc="-65" dirty="0">
                <a:solidFill>
                  <a:srgbClr val="B747CF"/>
                </a:solidFill>
                <a:latin typeface="Trebuchet MS"/>
                <a:cs typeface="Trebuchet MS"/>
              </a:rPr>
              <a:t>t</a:t>
            </a:r>
            <a:r>
              <a:rPr sz="1600" b="1" spc="-270" dirty="0">
                <a:solidFill>
                  <a:srgbClr val="B747CF"/>
                </a:solidFill>
                <a:latin typeface="Trebuchet MS"/>
                <a:cs typeface="Trebuchet MS"/>
              </a:rPr>
              <a:t>,</a:t>
            </a:r>
            <a:r>
              <a:rPr sz="1600" b="1" spc="-15" dirty="0">
                <a:solidFill>
                  <a:srgbClr val="B747CF"/>
                </a:solidFill>
                <a:latin typeface="Trebuchet MS"/>
                <a:cs typeface="Trebuchet MS"/>
              </a:rPr>
              <a:t> </a:t>
            </a:r>
            <a:r>
              <a:rPr sz="1600" b="1" spc="-235" dirty="0">
                <a:solidFill>
                  <a:srgbClr val="B747CF"/>
                </a:solidFill>
                <a:latin typeface="Trebuchet MS"/>
                <a:cs typeface="Trebuchet MS"/>
              </a:rPr>
              <a:t>:</a:t>
            </a:r>
            <a:r>
              <a:rPr sz="1600" b="1" spc="95" dirty="0">
                <a:solidFill>
                  <a:srgbClr val="B747CF"/>
                </a:solidFill>
                <a:latin typeface="Trebuchet MS"/>
                <a:cs typeface="Trebuchet MS"/>
              </a:rPr>
              <a:t>w</a:t>
            </a:r>
            <a:r>
              <a:rPr sz="1600" b="1" spc="-65" dirty="0">
                <a:solidFill>
                  <a:srgbClr val="B747CF"/>
                </a:solidFill>
                <a:latin typeface="Trebuchet MS"/>
                <a:cs typeface="Trebuchet MS"/>
              </a:rPr>
              <a:t>h</a:t>
            </a:r>
            <a:r>
              <a:rPr sz="1600" b="1" spc="-85" dirty="0">
                <a:solidFill>
                  <a:srgbClr val="B747CF"/>
                </a:solidFill>
                <a:latin typeface="Trebuchet MS"/>
                <a:cs typeface="Trebuchet MS"/>
              </a:rPr>
              <a:t>e</a:t>
            </a:r>
            <a:r>
              <a:rPr sz="1600" b="1" spc="-30" dirty="0">
                <a:solidFill>
                  <a:srgbClr val="B747CF"/>
                </a:solidFill>
                <a:latin typeface="Trebuchet MS"/>
                <a:cs typeface="Trebuchet MS"/>
              </a:rPr>
              <a:t>re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72233" y="3797604"/>
            <a:ext cx="11601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45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600" b="1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600" b="1" spc="45" dirty="0">
                <a:solidFill>
                  <a:srgbClr val="200925"/>
                </a:solidFill>
                <a:latin typeface="Trebuchet MS"/>
                <a:cs typeface="Trebuchet MS"/>
              </a:rPr>
              <a:t>p</a:t>
            </a:r>
            <a:r>
              <a:rPr sz="1600" b="1" spc="-40" dirty="0">
                <a:solidFill>
                  <a:srgbClr val="200925"/>
                </a:solidFill>
                <a:latin typeface="Trebuchet MS"/>
                <a:cs typeface="Trebuchet MS"/>
              </a:rPr>
              <a:t>ect</a:t>
            </a:r>
            <a:r>
              <a:rPr sz="1600" b="1" spc="-6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-80" dirty="0">
                <a:solidFill>
                  <a:srgbClr val="200925"/>
                </a:solidFill>
                <a:latin typeface="Trebuchet MS"/>
                <a:cs typeface="Trebuchet MS"/>
              </a:rPr>
              <a:t>r</a:t>
            </a:r>
            <a:r>
              <a:rPr sz="1600" b="1" spc="100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600" b="1" spc="-65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600" b="1" spc="-10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600" b="1" spc="-15" dirty="0">
                <a:solidFill>
                  <a:srgbClr val="200925"/>
                </a:solidFill>
                <a:latin typeface="Trebuchet MS"/>
                <a:cs typeface="Trebuchet MS"/>
              </a:rPr>
              <a:t>o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6655" y="3756456"/>
            <a:ext cx="3632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5" dirty="0">
                <a:solidFill>
                  <a:srgbClr val="B747CF"/>
                </a:solidFill>
                <a:latin typeface="Tahoma"/>
                <a:cs typeface="Tahoma"/>
              </a:rPr>
              <a:t>05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50061" y="3356228"/>
            <a:ext cx="4453255" cy="967740"/>
            <a:chOff x="1250061" y="3356228"/>
            <a:chExt cx="4453255" cy="967740"/>
          </a:xfrm>
        </p:grpSpPr>
        <p:sp>
          <p:nvSpPr>
            <p:cNvPr id="18" name="object 18"/>
            <p:cNvSpPr/>
            <p:nvPr/>
          </p:nvSpPr>
          <p:spPr>
            <a:xfrm>
              <a:off x="1259586" y="3365753"/>
              <a:ext cx="0" cy="194310"/>
            </a:xfrm>
            <a:custGeom>
              <a:avLst/>
              <a:gdLst/>
              <a:ahLst/>
              <a:cxnLst/>
              <a:rect l="l" t="t" r="r" b="b"/>
              <a:pathLst>
                <a:path h="194310">
                  <a:moveTo>
                    <a:pt x="0" y="0"/>
                  </a:moveTo>
                  <a:lnTo>
                    <a:pt x="0" y="194056"/>
                  </a:lnTo>
                </a:path>
              </a:pathLst>
            </a:custGeom>
            <a:ln w="19050">
              <a:solidFill>
                <a:srgbClr val="B747C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39283" y="3560063"/>
              <a:ext cx="763905" cy="763905"/>
            </a:xfrm>
            <a:custGeom>
              <a:avLst/>
              <a:gdLst/>
              <a:ahLst/>
              <a:cxnLst/>
              <a:rect l="l" t="t" r="r" b="b"/>
              <a:pathLst>
                <a:path w="763904" h="763904">
                  <a:moveTo>
                    <a:pt x="381762" y="0"/>
                  </a:moveTo>
                  <a:lnTo>
                    <a:pt x="333878" y="2974"/>
                  </a:lnTo>
                  <a:lnTo>
                    <a:pt x="287769" y="11660"/>
                  </a:lnTo>
                  <a:lnTo>
                    <a:pt x="243791" y="25699"/>
                  </a:lnTo>
                  <a:lnTo>
                    <a:pt x="202303" y="44733"/>
                  </a:lnTo>
                  <a:lnTo>
                    <a:pt x="163662" y="68404"/>
                  </a:lnTo>
                  <a:lnTo>
                    <a:pt x="128227" y="96355"/>
                  </a:lnTo>
                  <a:lnTo>
                    <a:pt x="96355" y="128227"/>
                  </a:lnTo>
                  <a:lnTo>
                    <a:pt x="68404" y="163662"/>
                  </a:lnTo>
                  <a:lnTo>
                    <a:pt x="44733" y="202303"/>
                  </a:lnTo>
                  <a:lnTo>
                    <a:pt x="25699" y="243791"/>
                  </a:lnTo>
                  <a:lnTo>
                    <a:pt x="11660" y="287769"/>
                  </a:lnTo>
                  <a:lnTo>
                    <a:pt x="2974" y="333878"/>
                  </a:lnTo>
                  <a:lnTo>
                    <a:pt x="0" y="381762"/>
                  </a:lnTo>
                  <a:lnTo>
                    <a:pt x="2974" y="429650"/>
                  </a:lnTo>
                  <a:lnTo>
                    <a:pt x="11660" y="475763"/>
                  </a:lnTo>
                  <a:lnTo>
                    <a:pt x="25699" y="519742"/>
                  </a:lnTo>
                  <a:lnTo>
                    <a:pt x="44733" y="561232"/>
                  </a:lnTo>
                  <a:lnTo>
                    <a:pt x="68404" y="599872"/>
                  </a:lnTo>
                  <a:lnTo>
                    <a:pt x="96355" y="635306"/>
                  </a:lnTo>
                  <a:lnTo>
                    <a:pt x="128227" y="667177"/>
                  </a:lnTo>
                  <a:lnTo>
                    <a:pt x="163662" y="695126"/>
                  </a:lnTo>
                  <a:lnTo>
                    <a:pt x="202303" y="718795"/>
                  </a:lnTo>
                  <a:lnTo>
                    <a:pt x="243791" y="737827"/>
                  </a:lnTo>
                  <a:lnTo>
                    <a:pt x="287769" y="751864"/>
                  </a:lnTo>
                  <a:lnTo>
                    <a:pt x="333878" y="760549"/>
                  </a:lnTo>
                  <a:lnTo>
                    <a:pt x="381762" y="763524"/>
                  </a:lnTo>
                  <a:lnTo>
                    <a:pt x="429645" y="760549"/>
                  </a:lnTo>
                  <a:lnTo>
                    <a:pt x="475754" y="751864"/>
                  </a:lnTo>
                  <a:lnTo>
                    <a:pt x="519732" y="737827"/>
                  </a:lnTo>
                  <a:lnTo>
                    <a:pt x="561220" y="718795"/>
                  </a:lnTo>
                  <a:lnTo>
                    <a:pt x="599861" y="695126"/>
                  </a:lnTo>
                  <a:lnTo>
                    <a:pt x="635296" y="667177"/>
                  </a:lnTo>
                  <a:lnTo>
                    <a:pt x="667168" y="635306"/>
                  </a:lnTo>
                  <a:lnTo>
                    <a:pt x="695119" y="599872"/>
                  </a:lnTo>
                  <a:lnTo>
                    <a:pt x="718790" y="561232"/>
                  </a:lnTo>
                  <a:lnTo>
                    <a:pt x="737824" y="519742"/>
                  </a:lnTo>
                  <a:lnTo>
                    <a:pt x="751863" y="475763"/>
                  </a:lnTo>
                  <a:lnTo>
                    <a:pt x="760549" y="429650"/>
                  </a:lnTo>
                  <a:lnTo>
                    <a:pt x="763524" y="381762"/>
                  </a:lnTo>
                  <a:lnTo>
                    <a:pt x="760549" y="333878"/>
                  </a:lnTo>
                  <a:lnTo>
                    <a:pt x="751863" y="287769"/>
                  </a:lnTo>
                  <a:lnTo>
                    <a:pt x="737824" y="243791"/>
                  </a:lnTo>
                  <a:lnTo>
                    <a:pt x="718790" y="202303"/>
                  </a:lnTo>
                  <a:lnTo>
                    <a:pt x="695119" y="163662"/>
                  </a:lnTo>
                  <a:lnTo>
                    <a:pt x="667168" y="128227"/>
                  </a:lnTo>
                  <a:lnTo>
                    <a:pt x="635296" y="96355"/>
                  </a:lnTo>
                  <a:lnTo>
                    <a:pt x="599861" y="68404"/>
                  </a:lnTo>
                  <a:lnTo>
                    <a:pt x="561220" y="44733"/>
                  </a:lnTo>
                  <a:lnTo>
                    <a:pt x="519732" y="25699"/>
                  </a:lnTo>
                  <a:lnTo>
                    <a:pt x="475754" y="11660"/>
                  </a:lnTo>
                  <a:lnTo>
                    <a:pt x="429645" y="2974"/>
                  </a:lnTo>
                  <a:lnTo>
                    <a:pt x="381762" y="0"/>
                  </a:lnTo>
                  <a:close/>
                </a:path>
              </a:pathLst>
            </a:custGeom>
            <a:solidFill>
              <a:srgbClr val="F0D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935471" y="3797604"/>
            <a:ext cx="10388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35" dirty="0">
                <a:solidFill>
                  <a:srgbClr val="200925"/>
                </a:solidFill>
                <a:latin typeface="Trebuchet MS"/>
                <a:cs typeface="Trebuchet MS"/>
              </a:rPr>
              <a:t>Scroll</a:t>
            </a:r>
            <a:r>
              <a:rPr sz="1600" b="1" spc="-5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15" dirty="0">
                <a:solidFill>
                  <a:srgbClr val="200925"/>
                </a:solidFill>
                <a:latin typeface="Trebuchet MS"/>
                <a:cs typeface="Trebuchet MS"/>
              </a:rPr>
              <a:t>snap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42991" y="3756456"/>
            <a:ext cx="3568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5" dirty="0">
                <a:solidFill>
                  <a:srgbClr val="B747CF"/>
                </a:solidFill>
                <a:latin typeface="Tahoma"/>
                <a:cs typeface="Tahoma"/>
              </a:rPr>
              <a:t>06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7056" y="827532"/>
            <a:ext cx="7590790" cy="4270375"/>
            <a:chOff x="67056" y="827532"/>
            <a:chExt cx="7590790" cy="4270375"/>
          </a:xfrm>
        </p:grpSpPr>
        <p:sp>
          <p:nvSpPr>
            <p:cNvPr id="23" name="object 23"/>
            <p:cNvSpPr/>
            <p:nvPr/>
          </p:nvSpPr>
          <p:spPr>
            <a:xfrm>
              <a:off x="5322570" y="3365754"/>
              <a:ext cx="0" cy="194310"/>
            </a:xfrm>
            <a:custGeom>
              <a:avLst/>
              <a:gdLst/>
              <a:ahLst/>
              <a:cxnLst/>
              <a:rect l="l" t="t" r="r" b="b"/>
              <a:pathLst>
                <a:path h="194310">
                  <a:moveTo>
                    <a:pt x="0" y="0"/>
                  </a:moveTo>
                  <a:lnTo>
                    <a:pt x="0" y="194056"/>
                  </a:lnTo>
                </a:path>
              </a:pathLst>
            </a:custGeom>
            <a:ln w="19050">
              <a:solidFill>
                <a:srgbClr val="B747C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95972" y="827532"/>
              <a:ext cx="256540" cy="250190"/>
            </a:xfrm>
            <a:custGeom>
              <a:avLst/>
              <a:gdLst/>
              <a:ahLst/>
              <a:cxnLst/>
              <a:rect l="l" t="t" r="r" b="b"/>
              <a:pathLst>
                <a:path w="256540" h="250190">
                  <a:moveTo>
                    <a:pt x="106170" y="173735"/>
                  </a:moveTo>
                  <a:lnTo>
                    <a:pt x="51180" y="173735"/>
                  </a:lnTo>
                  <a:lnTo>
                    <a:pt x="55625" y="180975"/>
                  </a:lnTo>
                  <a:lnTo>
                    <a:pt x="61086" y="187451"/>
                  </a:lnTo>
                  <a:lnTo>
                    <a:pt x="67182" y="193039"/>
                  </a:lnTo>
                  <a:lnTo>
                    <a:pt x="51816" y="227456"/>
                  </a:lnTo>
                  <a:lnTo>
                    <a:pt x="102361" y="249935"/>
                  </a:lnTo>
                  <a:lnTo>
                    <a:pt x="117475" y="216026"/>
                  </a:lnTo>
                  <a:lnTo>
                    <a:pt x="139010" y="216026"/>
                  </a:lnTo>
                  <a:lnTo>
                    <a:pt x="143255" y="215264"/>
                  </a:lnTo>
                  <a:lnTo>
                    <a:pt x="205124" y="215264"/>
                  </a:lnTo>
                  <a:lnTo>
                    <a:pt x="192024" y="189737"/>
                  </a:lnTo>
                  <a:lnTo>
                    <a:pt x="197993" y="183895"/>
                  </a:lnTo>
                  <a:lnTo>
                    <a:pt x="201755" y="178815"/>
                  </a:lnTo>
                  <a:lnTo>
                    <a:pt x="128016" y="178815"/>
                  </a:lnTo>
                  <a:lnTo>
                    <a:pt x="107624" y="174714"/>
                  </a:lnTo>
                  <a:lnTo>
                    <a:pt x="106170" y="173735"/>
                  </a:lnTo>
                  <a:close/>
                </a:path>
                <a:path w="256540" h="250190">
                  <a:moveTo>
                    <a:pt x="205124" y="215264"/>
                  </a:moveTo>
                  <a:lnTo>
                    <a:pt x="143255" y="215264"/>
                  </a:lnTo>
                  <a:lnTo>
                    <a:pt x="160147" y="248412"/>
                  </a:lnTo>
                  <a:lnTo>
                    <a:pt x="209296" y="223392"/>
                  </a:lnTo>
                  <a:lnTo>
                    <a:pt x="205124" y="215264"/>
                  </a:lnTo>
                  <a:close/>
                </a:path>
                <a:path w="256540" h="250190">
                  <a:moveTo>
                    <a:pt x="139010" y="216026"/>
                  </a:moveTo>
                  <a:lnTo>
                    <a:pt x="117475" y="216026"/>
                  </a:lnTo>
                  <a:lnTo>
                    <a:pt x="120903" y="216407"/>
                  </a:lnTo>
                  <a:lnTo>
                    <a:pt x="124332" y="216534"/>
                  </a:lnTo>
                  <a:lnTo>
                    <a:pt x="133223" y="216534"/>
                  </a:lnTo>
                  <a:lnTo>
                    <a:pt x="138302" y="216153"/>
                  </a:lnTo>
                  <a:lnTo>
                    <a:pt x="139010" y="216026"/>
                  </a:lnTo>
                  <a:close/>
                </a:path>
                <a:path w="256540" h="250190">
                  <a:moveTo>
                    <a:pt x="43052" y="29209"/>
                  </a:moveTo>
                  <a:lnTo>
                    <a:pt x="10541" y="73659"/>
                  </a:lnTo>
                  <a:lnTo>
                    <a:pt x="42799" y="97027"/>
                  </a:lnTo>
                  <a:lnTo>
                    <a:pt x="40258" y="104393"/>
                  </a:lnTo>
                  <a:lnTo>
                    <a:pt x="38607" y="112267"/>
                  </a:lnTo>
                  <a:lnTo>
                    <a:pt x="37973" y="120395"/>
                  </a:lnTo>
                  <a:lnTo>
                    <a:pt x="0" y="130428"/>
                  </a:lnTo>
                  <a:lnTo>
                    <a:pt x="14224" y="183641"/>
                  </a:lnTo>
                  <a:lnTo>
                    <a:pt x="51180" y="173735"/>
                  </a:lnTo>
                  <a:lnTo>
                    <a:pt x="106170" y="173735"/>
                  </a:lnTo>
                  <a:lnTo>
                    <a:pt x="90995" y="163528"/>
                  </a:lnTo>
                  <a:lnTo>
                    <a:pt x="79795" y="146937"/>
                  </a:lnTo>
                  <a:lnTo>
                    <a:pt x="75692" y="126618"/>
                  </a:lnTo>
                  <a:lnTo>
                    <a:pt x="79795" y="106354"/>
                  </a:lnTo>
                  <a:lnTo>
                    <a:pt x="90995" y="89757"/>
                  </a:lnTo>
                  <a:lnTo>
                    <a:pt x="107624" y="78541"/>
                  </a:lnTo>
                  <a:lnTo>
                    <a:pt x="128016" y="74421"/>
                  </a:lnTo>
                  <a:lnTo>
                    <a:pt x="234106" y="74421"/>
                  </a:lnTo>
                  <a:lnTo>
                    <a:pt x="242443" y="67690"/>
                  </a:lnTo>
                  <a:lnTo>
                    <a:pt x="230611" y="53085"/>
                  </a:lnTo>
                  <a:lnTo>
                    <a:pt x="76073" y="53085"/>
                  </a:lnTo>
                  <a:lnTo>
                    <a:pt x="43052" y="29209"/>
                  </a:lnTo>
                  <a:close/>
                </a:path>
                <a:path w="256540" h="250190">
                  <a:moveTo>
                    <a:pt x="234106" y="74421"/>
                  </a:moveTo>
                  <a:lnTo>
                    <a:pt x="128016" y="74421"/>
                  </a:lnTo>
                  <a:lnTo>
                    <a:pt x="148334" y="78541"/>
                  </a:lnTo>
                  <a:lnTo>
                    <a:pt x="164925" y="89757"/>
                  </a:lnTo>
                  <a:lnTo>
                    <a:pt x="176111" y="106354"/>
                  </a:lnTo>
                  <a:lnTo>
                    <a:pt x="180212" y="126618"/>
                  </a:lnTo>
                  <a:lnTo>
                    <a:pt x="176111" y="146937"/>
                  </a:lnTo>
                  <a:lnTo>
                    <a:pt x="164925" y="163528"/>
                  </a:lnTo>
                  <a:lnTo>
                    <a:pt x="148334" y="174714"/>
                  </a:lnTo>
                  <a:lnTo>
                    <a:pt x="128016" y="178815"/>
                  </a:lnTo>
                  <a:lnTo>
                    <a:pt x="201755" y="178815"/>
                  </a:lnTo>
                  <a:lnTo>
                    <a:pt x="203073" y="177037"/>
                  </a:lnTo>
                  <a:lnTo>
                    <a:pt x="207136" y="169671"/>
                  </a:lnTo>
                  <a:lnTo>
                    <a:pt x="246168" y="169671"/>
                  </a:lnTo>
                  <a:lnTo>
                    <a:pt x="256031" y="123825"/>
                  </a:lnTo>
                  <a:lnTo>
                    <a:pt x="217424" y="115569"/>
                  </a:lnTo>
                  <a:lnTo>
                    <a:pt x="216534" y="107568"/>
                  </a:lnTo>
                  <a:lnTo>
                    <a:pt x="214502" y="99948"/>
                  </a:lnTo>
                  <a:lnTo>
                    <a:pt x="211454" y="92709"/>
                  </a:lnTo>
                  <a:lnTo>
                    <a:pt x="234106" y="74421"/>
                  </a:lnTo>
                  <a:close/>
                </a:path>
                <a:path w="256540" h="250190">
                  <a:moveTo>
                    <a:pt x="246168" y="169671"/>
                  </a:moveTo>
                  <a:lnTo>
                    <a:pt x="207136" y="169671"/>
                  </a:lnTo>
                  <a:lnTo>
                    <a:pt x="244475" y="177545"/>
                  </a:lnTo>
                  <a:lnTo>
                    <a:pt x="246168" y="169671"/>
                  </a:lnTo>
                  <a:close/>
                </a:path>
                <a:path w="256540" h="250190">
                  <a:moveTo>
                    <a:pt x="155575" y="0"/>
                  </a:moveTo>
                  <a:lnTo>
                    <a:pt x="100456" y="0"/>
                  </a:lnTo>
                  <a:lnTo>
                    <a:pt x="100456" y="41020"/>
                  </a:lnTo>
                  <a:lnTo>
                    <a:pt x="93932" y="43352"/>
                  </a:lnTo>
                  <a:lnTo>
                    <a:pt x="87693" y="46148"/>
                  </a:lnTo>
                  <a:lnTo>
                    <a:pt x="81740" y="49397"/>
                  </a:lnTo>
                  <a:lnTo>
                    <a:pt x="76073" y="53085"/>
                  </a:lnTo>
                  <a:lnTo>
                    <a:pt x="230611" y="53085"/>
                  </a:lnTo>
                  <a:lnTo>
                    <a:pt x="228554" y="50545"/>
                  </a:lnTo>
                  <a:lnTo>
                    <a:pt x="176022" y="50545"/>
                  </a:lnTo>
                  <a:lnTo>
                    <a:pt x="169672" y="46608"/>
                  </a:lnTo>
                  <a:lnTo>
                    <a:pt x="162813" y="43306"/>
                  </a:lnTo>
                  <a:lnTo>
                    <a:pt x="155575" y="41020"/>
                  </a:lnTo>
                  <a:lnTo>
                    <a:pt x="155575" y="0"/>
                  </a:lnTo>
                  <a:close/>
                </a:path>
                <a:path w="256540" h="250190">
                  <a:moveTo>
                    <a:pt x="207772" y="24891"/>
                  </a:moveTo>
                  <a:lnTo>
                    <a:pt x="176022" y="50545"/>
                  </a:lnTo>
                  <a:lnTo>
                    <a:pt x="228554" y="50545"/>
                  </a:lnTo>
                  <a:lnTo>
                    <a:pt x="207772" y="24891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58083" y="3355848"/>
              <a:ext cx="499745" cy="311150"/>
            </a:xfrm>
            <a:custGeom>
              <a:avLst/>
              <a:gdLst/>
              <a:ahLst/>
              <a:cxnLst/>
              <a:rect l="l" t="t" r="r" b="b"/>
              <a:pathLst>
                <a:path w="499745" h="311150">
                  <a:moveTo>
                    <a:pt x="105410" y="0"/>
                  </a:moveTo>
                  <a:lnTo>
                    <a:pt x="96012" y="19303"/>
                  </a:lnTo>
                  <a:lnTo>
                    <a:pt x="83768" y="46116"/>
                  </a:lnTo>
                  <a:lnTo>
                    <a:pt x="48514" y="127126"/>
                  </a:lnTo>
                  <a:lnTo>
                    <a:pt x="36951" y="152106"/>
                  </a:lnTo>
                  <a:lnTo>
                    <a:pt x="24971" y="176942"/>
                  </a:lnTo>
                  <a:lnTo>
                    <a:pt x="12634" y="201636"/>
                  </a:lnTo>
                  <a:lnTo>
                    <a:pt x="0" y="226186"/>
                  </a:lnTo>
                  <a:lnTo>
                    <a:pt x="46637" y="251065"/>
                  </a:lnTo>
                  <a:lnTo>
                    <a:pt x="93872" y="271567"/>
                  </a:lnTo>
                  <a:lnTo>
                    <a:pt x="140991" y="288101"/>
                  </a:lnTo>
                  <a:lnTo>
                    <a:pt x="187281" y="301074"/>
                  </a:lnTo>
                  <a:lnTo>
                    <a:pt x="232029" y="310895"/>
                  </a:lnTo>
                  <a:lnTo>
                    <a:pt x="332380" y="289266"/>
                  </a:lnTo>
                  <a:lnTo>
                    <a:pt x="415337" y="252825"/>
                  </a:lnTo>
                  <a:lnTo>
                    <a:pt x="471791" y="218527"/>
                  </a:lnTo>
                  <a:lnTo>
                    <a:pt x="498187" y="187455"/>
                  </a:lnTo>
                  <a:lnTo>
                    <a:pt x="499729" y="170751"/>
                  </a:lnTo>
                  <a:lnTo>
                    <a:pt x="497722" y="153285"/>
                  </a:lnTo>
                  <a:lnTo>
                    <a:pt x="492632" y="135127"/>
                  </a:lnTo>
                  <a:lnTo>
                    <a:pt x="477932" y="141696"/>
                  </a:lnTo>
                  <a:lnTo>
                    <a:pt x="462470" y="146240"/>
                  </a:lnTo>
                  <a:lnTo>
                    <a:pt x="446341" y="148879"/>
                  </a:lnTo>
                  <a:lnTo>
                    <a:pt x="429641" y="149732"/>
                  </a:lnTo>
                  <a:lnTo>
                    <a:pt x="383248" y="144357"/>
                  </a:lnTo>
                  <a:lnTo>
                    <a:pt x="334582" y="129778"/>
                  </a:lnTo>
                  <a:lnTo>
                    <a:pt x="285019" y="108315"/>
                  </a:lnTo>
                  <a:lnTo>
                    <a:pt x="235941" y="82286"/>
                  </a:lnTo>
                  <a:lnTo>
                    <a:pt x="188727" y="54010"/>
                  </a:lnTo>
                  <a:lnTo>
                    <a:pt x="144757" y="25809"/>
                  </a:lnTo>
                  <a:lnTo>
                    <a:pt x="105410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89858" y="3506851"/>
              <a:ext cx="260350" cy="160020"/>
            </a:xfrm>
            <a:custGeom>
              <a:avLst/>
              <a:gdLst/>
              <a:ahLst/>
              <a:cxnLst/>
              <a:rect l="l" t="t" r="r" b="b"/>
              <a:pathLst>
                <a:path w="260350" h="160020">
                  <a:moveTo>
                    <a:pt x="55245" y="0"/>
                  </a:moveTo>
                  <a:lnTo>
                    <a:pt x="53631" y="60592"/>
                  </a:lnTo>
                  <a:lnTo>
                    <a:pt x="33861" y="111553"/>
                  </a:lnTo>
                  <a:lnTo>
                    <a:pt x="10971" y="146679"/>
                  </a:lnTo>
                  <a:lnTo>
                    <a:pt x="0" y="159765"/>
                  </a:lnTo>
                  <a:lnTo>
                    <a:pt x="100258" y="138156"/>
                  </a:lnTo>
                  <a:lnTo>
                    <a:pt x="183133" y="101758"/>
                  </a:lnTo>
                  <a:lnTo>
                    <a:pt x="239529" y="67504"/>
                  </a:lnTo>
                  <a:lnTo>
                    <a:pt x="257040" y="54737"/>
                  </a:lnTo>
                  <a:lnTo>
                    <a:pt x="236728" y="54737"/>
                  </a:lnTo>
                  <a:lnTo>
                    <a:pt x="177724" y="46184"/>
                  </a:lnTo>
                  <a:lnTo>
                    <a:pt x="118744" y="27368"/>
                  </a:lnTo>
                  <a:lnTo>
                    <a:pt x="73386" y="8552"/>
                  </a:lnTo>
                  <a:lnTo>
                    <a:pt x="55245" y="0"/>
                  </a:lnTo>
                  <a:close/>
                </a:path>
                <a:path w="260350" h="160020">
                  <a:moveTo>
                    <a:pt x="260350" y="52324"/>
                  </a:moveTo>
                  <a:lnTo>
                    <a:pt x="253111" y="53975"/>
                  </a:lnTo>
                  <a:lnTo>
                    <a:pt x="245237" y="54737"/>
                  </a:lnTo>
                  <a:lnTo>
                    <a:pt x="257040" y="54737"/>
                  </a:lnTo>
                  <a:lnTo>
                    <a:pt x="260350" y="52324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5224" y="3391280"/>
              <a:ext cx="142494" cy="14249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24307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55" dirty="0">
                <a:solidFill>
                  <a:srgbClr val="B747CF"/>
                </a:solidFill>
              </a:rPr>
              <a:t>N</a:t>
            </a:r>
            <a:r>
              <a:rPr sz="3300" spc="35" dirty="0">
                <a:solidFill>
                  <a:srgbClr val="B747CF"/>
                </a:solidFill>
              </a:rPr>
              <a:t>e</a:t>
            </a:r>
            <a:r>
              <a:rPr sz="3300" spc="45" dirty="0">
                <a:solidFill>
                  <a:srgbClr val="B747CF"/>
                </a:solidFill>
              </a:rPr>
              <a:t>w</a:t>
            </a:r>
            <a:r>
              <a:rPr sz="3300" spc="-409" dirty="0">
                <a:solidFill>
                  <a:srgbClr val="B747CF"/>
                </a:solidFill>
              </a:rPr>
              <a:t> </a:t>
            </a:r>
            <a:r>
              <a:rPr sz="3300" spc="105" dirty="0">
                <a:solidFill>
                  <a:srgbClr val="B747CF"/>
                </a:solidFill>
              </a:rPr>
              <a:t>Featur</a:t>
            </a:r>
            <a:r>
              <a:rPr sz="3300" spc="100" dirty="0">
                <a:solidFill>
                  <a:srgbClr val="B747CF"/>
                </a:solidFill>
              </a:rPr>
              <a:t>e</a:t>
            </a:r>
            <a:r>
              <a:rPr sz="3300" spc="210" dirty="0">
                <a:solidFill>
                  <a:srgbClr val="B747CF"/>
                </a:solidFill>
              </a:rPr>
              <a:t>s</a:t>
            </a:r>
            <a:r>
              <a:rPr sz="3300" spc="-385" dirty="0">
                <a:solidFill>
                  <a:srgbClr val="B747CF"/>
                </a:solidFill>
              </a:rPr>
              <a:t> </a:t>
            </a:r>
            <a:r>
              <a:rPr sz="3300" spc="475" dirty="0">
                <a:solidFill>
                  <a:srgbClr val="200925"/>
                </a:solidFill>
              </a:rPr>
              <a:t>-</a:t>
            </a:r>
            <a:r>
              <a:rPr sz="3300" spc="-400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876300" y="1638300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5">
                <a:moveTo>
                  <a:pt x="382524" y="0"/>
                </a:moveTo>
                <a:lnTo>
                  <a:pt x="334540" y="2974"/>
                </a:lnTo>
                <a:lnTo>
                  <a:pt x="288335" y="11660"/>
                </a:lnTo>
                <a:lnTo>
                  <a:pt x="244268" y="25699"/>
                </a:lnTo>
                <a:lnTo>
                  <a:pt x="202696" y="44733"/>
                </a:lnTo>
                <a:lnTo>
                  <a:pt x="163978" y="68404"/>
                </a:lnTo>
                <a:lnTo>
                  <a:pt x="128473" y="96355"/>
                </a:lnTo>
                <a:lnTo>
                  <a:pt x="96539" y="128227"/>
                </a:lnTo>
                <a:lnTo>
                  <a:pt x="68534" y="163662"/>
                </a:lnTo>
                <a:lnTo>
                  <a:pt x="44818" y="202303"/>
                </a:lnTo>
                <a:lnTo>
                  <a:pt x="25747" y="243791"/>
                </a:lnTo>
                <a:lnTo>
                  <a:pt x="11682" y="287769"/>
                </a:lnTo>
                <a:lnTo>
                  <a:pt x="2980" y="333878"/>
                </a:lnTo>
                <a:lnTo>
                  <a:pt x="0" y="381762"/>
                </a:lnTo>
                <a:lnTo>
                  <a:pt x="2980" y="429645"/>
                </a:lnTo>
                <a:lnTo>
                  <a:pt x="11682" y="475754"/>
                </a:lnTo>
                <a:lnTo>
                  <a:pt x="25747" y="519732"/>
                </a:lnTo>
                <a:lnTo>
                  <a:pt x="44818" y="561220"/>
                </a:lnTo>
                <a:lnTo>
                  <a:pt x="68534" y="599861"/>
                </a:lnTo>
                <a:lnTo>
                  <a:pt x="96539" y="635296"/>
                </a:lnTo>
                <a:lnTo>
                  <a:pt x="128473" y="667168"/>
                </a:lnTo>
                <a:lnTo>
                  <a:pt x="163978" y="695119"/>
                </a:lnTo>
                <a:lnTo>
                  <a:pt x="202696" y="718790"/>
                </a:lnTo>
                <a:lnTo>
                  <a:pt x="244268" y="737824"/>
                </a:lnTo>
                <a:lnTo>
                  <a:pt x="288335" y="751863"/>
                </a:lnTo>
                <a:lnTo>
                  <a:pt x="334540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4943" y="1834134"/>
            <a:ext cx="3257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95" dirty="0">
                <a:solidFill>
                  <a:srgbClr val="B747CF"/>
                </a:solidFill>
                <a:latin typeface="Tahoma"/>
                <a:cs typeface="Tahoma"/>
              </a:rPr>
              <a:t>07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6300" y="2596895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4">
                <a:moveTo>
                  <a:pt x="382524" y="0"/>
                </a:moveTo>
                <a:lnTo>
                  <a:pt x="334540" y="2974"/>
                </a:lnTo>
                <a:lnTo>
                  <a:pt x="288335" y="11660"/>
                </a:lnTo>
                <a:lnTo>
                  <a:pt x="244268" y="25699"/>
                </a:lnTo>
                <a:lnTo>
                  <a:pt x="202696" y="44733"/>
                </a:lnTo>
                <a:lnTo>
                  <a:pt x="163978" y="68404"/>
                </a:lnTo>
                <a:lnTo>
                  <a:pt x="128473" y="96355"/>
                </a:lnTo>
                <a:lnTo>
                  <a:pt x="96539" y="128227"/>
                </a:lnTo>
                <a:lnTo>
                  <a:pt x="68534" y="163662"/>
                </a:lnTo>
                <a:lnTo>
                  <a:pt x="44818" y="202303"/>
                </a:lnTo>
                <a:lnTo>
                  <a:pt x="25747" y="243791"/>
                </a:lnTo>
                <a:lnTo>
                  <a:pt x="11682" y="287769"/>
                </a:lnTo>
                <a:lnTo>
                  <a:pt x="2980" y="333878"/>
                </a:lnTo>
                <a:lnTo>
                  <a:pt x="0" y="381762"/>
                </a:lnTo>
                <a:lnTo>
                  <a:pt x="2980" y="429645"/>
                </a:lnTo>
                <a:lnTo>
                  <a:pt x="11682" y="475754"/>
                </a:lnTo>
                <a:lnTo>
                  <a:pt x="25747" y="519732"/>
                </a:lnTo>
                <a:lnTo>
                  <a:pt x="44818" y="561220"/>
                </a:lnTo>
                <a:lnTo>
                  <a:pt x="68534" y="599861"/>
                </a:lnTo>
                <a:lnTo>
                  <a:pt x="96539" y="635296"/>
                </a:lnTo>
                <a:lnTo>
                  <a:pt x="128473" y="667168"/>
                </a:lnTo>
                <a:lnTo>
                  <a:pt x="163978" y="695119"/>
                </a:lnTo>
                <a:lnTo>
                  <a:pt x="202696" y="718790"/>
                </a:lnTo>
                <a:lnTo>
                  <a:pt x="244268" y="737824"/>
                </a:lnTo>
                <a:lnTo>
                  <a:pt x="288335" y="751863"/>
                </a:lnTo>
                <a:lnTo>
                  <a:pt x="334540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4275" y="2792984"/>
            <a:ext cx="31642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0100" algn="l"/>
              </a:tabLst>
            </a:pPr>
            <a:r>
              <a:rPr sz="2000" b="1" spc="-10" dirty="0">
                <a:solidFill>
                  <a:srgbClr val="B747CF"/>
                </a:solidFill>
                <a:latin typeface="Tahoma"/>
                <a:cs typeface="Tahoma"/>
              </a:rPr>
              <a:t>09	</a:t>
            </a:r>
            <a:r>
              <a:rPr sz="2400" b="1" spc="135" baseline="3472" dirty="0">
                <a:solidFill>
                  <a:srgbClr val="B747CF"/>
                </a:solidFill>
                <a:latin typeface="Trebuchet MS"/>
                <a:cs typeface="Trebuchet MS"/>
              </a:rPr>
              <a:t>Gap</a:t>
            </a:r>
            <a:r>
              <a:rPr sz="2400" b="1" spc="-127" baseline="3472" dirty="0">
                <a:solidFill>
                  <a:srgbClr val="B747CF"/>
                </a:solidFill>
                <a:latin typeface="Trebuchet MS"/>
                <a:cs typeface="Trebuchet MS"/>
              </a:rPr>
              <a:t> </a:t>
            </a:r>
            <a:r>
              <a:rPr sz="2400" b="1" spc="-60" baseline="3472" dirty="0">
                <a:solidFill>
                  <a:srgbClr val="B747CF"/>
                </a:solidFill>
                <a:latin typeface="Trebuchet MS"/>
                <a:cs typeface="Trebuchet MS"/>
              </a:rPr>
              <a:t>Property</a:t>
            </a:r>
            <a:r>
              <a:rPr sz="2400" b="1" spc="-7" baseline="3472" dirty="0">
                <a:solidFill>
                  <a:srgbClr val="B747CF"/>
                </a:solidFill>
                <a:latin typeface="Trebuchet MS"/>
                <a:cs typeface="Trebuchet MS"/>
              </a:rPr>
              <a:t> </a:t>
            </a:r>
            <a:r>
              <a:rPr sz="2400" b="1" spc="-82" baseline="3472" dirty="0">
                <a:solidFill>
                  <a:srgbClr val="B747CF"/>
                </a:solidFill>
                <a:latin typeface="Trebuchet MS"/>
                <a:cs typeface="Trebuchet MS"/>
              </a:rPr>
              <a:t>for</a:t>
            </a:r>
            <a:r>
              <a:rPr sz="2400" b="1" spc="-67" baseline="3472" dirty="0">
                <a:solidFill>
                  <a:srgbClr val="B747CF"/>
                </a:solidFill>
                <a:latin typeface="Trebuchet MS"/>
                <a:cs typeface="Trebuchet MS"/>
              </a:rPr>
              <a:t> </a:t>
            </a:r>
            <a:r>
              <a:rPr sz="2400" b="1" spc="-52" baseline="3472" dirty="0">
                <a:solidFill>
                  <a:srgbClr val="B747CF"/>
                </a:solidFill>
                <a:latin typeface="Trebuchet MS"/>
                <a:cs typeface="Trebuchet MS"/>
              </a:rPr>
              <a:t>Flexbox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35471" y="2713177"/>
            <a:ext cx="21297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55" dirty="0">
                <a:solidFill>
                  <a:srgbClr val="B747CF"/>
                </a:solidFill>
                <a:latin typeface="Trebuchet MS"/>
                <a:cs typeface="Trebuchet MS"/>
              </a:rPr>
              <a:t>CSS</a:t>
            </a:r>
            <a:r>
              <a:rPr sz="1600" b="1" spc="-75" dirty="0">
                <a:solidFill>
                  <a:srgbClr val="B747CF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B747CF"/>
                </a:solidFill>
                <a:latin typeface="Trebuchet MS"/>
                <a:cs typeface="Trebuchet MS"/>
              </a:rPr>
              <a:t>Logical</a:t>
            </a:r>
            <a:r>
              <a:rPr sz="1600" b="1" spc="-25" dirty="0">
                <a:solidFill>
                  <a:srgbClr val="B747CF"/>
                </a:solidFill>
                <a:latin typeface="Trebuchet MS"/>
                <a:cs typeface="Trebuchet MS"/>
              </a:rPr>
              <a:t> </a:t>
            </a:r>
            <a:r>
              <a:rPr sz="1600" b="1" spc="-45" dirty="0">
                <a:solidFill>
                  <a:srgbClr val="B747CF"/>
                </a:solidFill>
                <a:latin typeface="Trebuchet MS"/>
                <a:cs typeface="Trebuchet MS"/>
              </a:rPr>
              <a:t>Properties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10" dirty="0">
                <a:solidFill>
                  <a:srgbClr val="B747CF"/>
                </a:solidFill>
                <a:latin typeface="Trebuchet MS"/>
                <a:cs typeface="Trebuchet MS"/>
              </a:rPr>
              <a:t>(</a:t>
            </a:r>
            <a:r>
              <a:rPr sz="1600" b="1" spc="-100" dirty="0">
                <a:solidFill>
                  <a:srgbClr val="B747CF"/>
                </a:solidFill>
                <a:latin typeface="Trebuchet MS"/>
                <a:cs typeface="Trebuchet MS"/>
              </a:rPr>
              <a:t>i</a:t>
            </a:r>
            <a:r>
              <a:rPr sz="1600" b="1" spc="-60" dirty="0">
                <a:solidFill>
                  <a:srgbClr val="B747CF"/>
                </a:solidFill>
                <a:latin typeface="Trebuchet MS"/>
                <a:cs typeface="Trebuchet MS"/>
              </a:rPr>
              <a:t>n</a:t>
            </a:r>
            <a:r>
              <a:rPr sz="1600" b="1" spc="-95" dirty="0">
                <a:solidFill>
                  <a:srgbClr val="B747CF"/>
                </a:solidFill>
                <a:latin typeface="Trebuchet MS"/>
                <a:cs typeface="Trebuchet MS"/>
              </a:rPr>
              <a:t>l</a:t>
            </a:r>
            <a:r>
              <a:rPr sz="1600" b="1" spc="-100" dirty="0">
                <a:solidFill>
                  <a:srgbClr val="B747CF"/>
                </a:solidFill>
                <a:latin typeface="Trebuchet MS"/>
                <a:cs typeface="Trebuchet MS"/>
              </a:rPr>
              <a:t>i</a:t>
            </a:r>
            <a:r>
              <a:rPr sz="1600" b="1" spc="-60" dirty="0">
                <a:solidFill>
                  <a:srgbClr val="B747CF"/>
                </a:solidFill>
                <a:latin typeface="Trebuchet MS"/>
                <a:cs typeface="Trebuchet MS"/>
              </a:rPr>
              <a:t>n</a:t>
            </a:r>
            <a:r>
              <a:rPr sz="1600" b="1" spc="-30" dirty="0">
                <a:solidFill>
                  <a:srgbClr val="B747CF"/>
                </a:solidFill>
                <a:latin typeface="Trebuchet MS"/>
                <a:cs typeface="Trebuchet MS"/>
              </a:rPr>
              <a:t>e</a:t>
            </a:r>
            <a:r>
              <a:rPr sz="1600" b="1" spc="-70" dirty="0">
                <a:solidFill>
                  <a:srgbClr val="B747CF"/>
                </a:solidFill>
                <a:latin typeface="Trebuchet MS"/>
                <a:cs typeface="Trebuchet MS"/>
              </a:rPr>
              <a:t> </a:t>
            </a:r>
            <a:r>
              <a:rPr sz="1600" b="1" spc="100" dirty="0">
                <a:solidFill>
                  <a:srgbClr val="B747CF"/>
                </a:solidFill>
                <a:latin typeface="Trebuchet MS"/>
                <a:cs typeface="Trebuchet MS"/>
              </a:rPr>
              <a:t>a</a:t>
            </a:r>
            <a:r>
              <a:rPr sz="1600" b="1" spc="-60" dirty="0">
                <a:solidFill>
                  <a:srgbClr val="B747CF"/>
                </a:solidFill>
                <a:latin typeface="Trebuchet MS"/>
                <a:cs typeface="Trebuchet MS"/>
              </a:rPr>
              <a:t>n</a:t>
            </a:r>
            <a:r>
              <a:rPr sz="1600" b="1" spc="30" dirty="0">
                <a:solidFill>
                  <a:srgbClr val="B747CF"/>
                </a:solidFill>
                <a:latin typeface="Trebuchet MS"/>
                <a:cs typeface="Trebuchet MS"/>
              </a:rPr>
              <a:t>d</a:t>
            </a:r>
            <a:r>
              <a:rPr sz="1600" b="1" spc="-65" dirty="0">
                <a:solidFill>
                  <a:srgbClr val="B747CF"/>
                </a:solidFill>
                <a:latin typeface="Trebuchet MS"/>
                <a:cs typeface="Trebuchet MS"/>
              </a:rPr>
              <a:t> </a:t>
            </a:r>
            <a:r>
              <a:rPr sz="1600" b="1" spc="45" dirty="0">
                <a:solidFill>
                  <a:srgbClr val="B747CF"/>
                </a:solidFill>
                <a:latin typeface="Trebuchet MS"/>
                <a:cs typeface="Trebuchet MS"/>
              </a:rPr>
              <a:t>b</a:t>
            </a:r>
            <a:r>
              <a:rPr sz="1600" b="1" spc="-95" dirty="0">
                <a:solidFill>
                  <a:srgbClr val="B747CF"/>
                </a:solidFill>
                <a:latin typeface="Trebuchet MS"/>
                <a:cs typeface="Trebuchet MS"/>
              </a:rPr>
              <a:t>l</a:t>
            </a:r>
            <a:r>
              <a:rPr sz="1600" b="1" spc="-25" dirty="0">
                <a:solidFill>
                  <a:srgbClr val="B747CF"/>
                </a:solidFill>
                <a:latin typeface="Trebuchet MS"/>
                <a:cs typeface="Trebuchet MS"/>
              </a:rPr>
              <a:t>o</a:t>
            </a:r>
            <a:r>
              <a:rPr sz="1600" b="1" spc="-50" dirty="0">
                <a:solidFill>
                  <a:srgbClr val="B747CF"/>
                </a:solidFill>
                <a:latin typeface="Trebuchet MS"/>
                <a:cs typeface="Trebuchet MS"/>
              </a:rPr>
              <a:t>c</a:t>
            </a:r>
            <a:r>
              <a:rPr sz="1600" b="1" spc="10" dirty="0">
                <a:solidFill>
                  <a:srgbClr val="B747CF"/>
                </a:solidFill>
                <a:latin typeface="Trebuchet MS"/>
                <a:cs typeface="Trebuchet MS"/>
              </a:rPr>
              <a:t>k</a:t>
            </a:r>
            <a:r>
              <a:rPr sz="1600" b="1" spc="-75" dirty="0">
                <a:solidFill>
                  <a:srgbClr val="B747CF"/>
                </a:solidFill>
                <a:latin typeface="Trebuchet MS"/>
                <a:cs typeface="Trebuchet MS"/>
              </a:rPr>
              <a:t>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39284" y="2596895"/>
            <a:ext cx="763905" cy="763905"/>
          </a:xfrm>
          <a:custGeom>
            <a:avLst/>
            <a:gdLst/>
            <a:ahLst/>
            <a:cxnLst/>
            <a:rect l="l" t="t" r="r" b="b"/>
            <a:pathLst>
              <a:path w="763904" h="763904">
                <a:moveTo>
                  <a:pt x="381762" y="0"/>
                </a:moveTo>
                <a:lnTo>
                  <a:pt x="333878" y="2974"/>
                </a:lnTo>
                <a:lnTo>
                  <a:pt x="287769" y="11660"/>
                </a:lnTo>
                <a:lnTo>
                  <a:pt x="243791" y="25699"/>
                </a:lnTo>
                <a:lnTo>
                  <a:pt x="202303" y="44733"/>
                </a:lnTo>
                <a:lnTo>
                  <a:pt x="163662" y="68404"/>
                </a:lnTo>
                <a:lnTo>
                  <a:pt x="128227" y="96355"/>
                </a:lnTo>
                <a:lnTo>
                  <a:pt x="96355" y="128227"/>
                </a:lnTo>
                <a:lnTo>
                  <a:pt x="68404" y="163662"/>
                </a:lnTo>
                <a:lnTo>
                  <a:pt x="44733" y="202303"/>
                </a:lnTo>
                <a:lnTo>
                  <a:pt x="25699" y="243791"/>
                </a:lnTo>
                <a:lnTo>
                  <a:pt x="11660" y="287769"/>
                </a:lnTo>
                <a:lnTo>
                  <a:pt x="2974" y="333878"/>
                </a:lnTo>
                <a:lnTo>
                  <a:pt x="0" y="381762"/>
                </a:lnTo>
                <a:lnTo>
                  <a:pt x="2974" y="429645"/>
                </a:lnTo>
                <a:lnTo>
                  <a:pt x="11660" y="475754"/>
                </a:lnTo>
                <a:lnTo>
                  <a:pt x="25699" y="519732"/>
                </a:lnTo>
                <a:lnTo>
                  <a:pt x="44733" y="561220"/>
                </a:lnTo>
                <a:lnTo>
                  <a:pt x="68404" y="599861"/>
                </a:lnTo>
                <a:lnTo>
                  <a:pt x="96355" y="635296"/>
                </a:lnTo>
                <a:lnTo>
                  <a:pt x="128227" y="667168"/>
                </a:lnTo>
                <a:lnTo>
                  <a:pt x="163662" y="695119"/>
                </a:lnTo>
                <a:lnTo>
                  <a:pt x="202303" y="718790"/>
                </a:lnTo>
                <a:lnTo>
                  <a:pt x="243791" y="737824"/>
                </a:lnTo>
                <a:lnTo>
                  <a:pt x="287769" y="751863"/>
                </a:lnTo>
                <a:lnTo>
                  <a:pt x="333878" y="760549"/>
                </a:lnTo>
                <a:lnTo>
                  <a:pt x="381762" y="763524"/>
                </a:lnTo>
                <a:lnTo>
                  <a:pt x="429645" y="760549"/>
                </a:lnTo>
                <a:lnTo>
                  <a:pt x="475754" y="751863"/>
                </a:lnTo>
                <a:lnTo>
                  <a:pt x="519732" y="737824"/>
                </a:lnTo>
                <a:lnTo>
                  <a:pt x="561220" y="718790"/>
                </a:lnTo>
                <a:lnTo>
                  <a:pt x="599861" y="695119"/>
                </a:lnTo>
                <a:lnTo>
                  <a:pt x="635296" y="667168"/>
                </a:lnTo>
                <a:lnTo>
                  <a:pt x="667168" y="635296"/>
                </a:lnTo>
                <a:lnTo>
                  <a:pt x="695119" y="599861"/>
                </a:lnTo>
                <a:lnTo>
                  <a:pt x="718790" y="561220"/>
                </a:lnTo>
                <a:lnTo>
                  <a:pt x="737824" y="519732"/>
                </a:lnTo>
                <a:lnTo>
                  <a:pt x="751863" y="475754"/>
                </a:lnTo>
                <a:lnTo>
                  <a:pt x="760549" y="429645"/>
                </a:lnTo>
                <a:lnTo>
                  <a:pt x="763524" y="381762"/>
                </a:lnTo>
                <a:lnTo>
                  <a:pt x="760549" y="333878"/>
                </a:lnTo>
                <a:lnTo>
                  <a:pt x="751863" y="287769"/>
                </a:lnTo>
                <a:lnTo>
                  <a:pt x="737824" y="243791"/>
                </a:lnTo>
                <a:lnTo>
                  <a:pt x="718790" y="202303"/>
                </a:lnTo>
                <a:lnTo>
                  <a:pt x="695119" y="163662"/>
                </a:lnTo>
                <a:lnTo>
                  <a:pt x="667168" y="128227"/>
                </a:lnTo>
                <a:lnTo>
                  <a:pt x="635296" y="96355"/>
                </a:lnTo>
                <a:lnTo>
                  <a:pt x="599861" y="68404"/>
                </a:lnTo>
                <a:lnTo>
                  <a:pt x="561220" y="44733"/>
                </a:lnTo>
                <a:lnTo>
                  <a:pt x="519732" y="25699"/>
                </a:lnTo>
                <a:lnTo>
                  <a:pt x="475754" y="11660"/>
                </a:lnTo>
                <a:lnTo>
                  <a:pt x="429645" y="2974"/>
                </a:lnTo>
                <a:lnTo>
                  <a:pt x="381762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73471" y="2792984"/>
            <a:ext cx="2965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15" dirty="0">
                <a:solidFill>
                  <a:srgbClr val="B747CF"/>
                </a:solidFill>
                <a:latin typeface="Tahoma"/>
                <a:cs typeface="Tahoma"/>
              </a:rPr>
              <a:t>10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35471" y="1875281"/>
            <a:ext cx="11626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55" dirty="0">
                <a:solidFill>
                  <a:srgbClr val="B747CF"/>
                </a:solidFill>
                <a:latin typeface="Trebuchet MS"/>
                <a:cs typeface="Trebuchet MS"/>
              </a:rPr>
              <a:t>CSS</a:t>
            </a:r>
            <a:r>
              <a:rPr sz="1600" b="1" spc="-110" dirty="0">
                <a:solidFill>
                  <a:srgbClr val="B747CF"/>
                </a:solidFill>
                <a:latin typeface="Trebuchet MS"/>
                <a:cs typeface="Trebuchet MS"/>
              </a:rPr>
              <a:t> </a:t>
            </a:r>
            <a:r>
              <a:rPr sz="1600" b="1" spc="-20" dirty="0">
                <a:solidFill>
                  <a:srgbClr val="B747CF"/>
                </a:solidFill>
                <a:latin typeface="Trebuchet MS"/>
                <a:cs typeface="Trebuchet MS"/>
              </a:rPr>
              <a:t>Nesting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39284" y="1638300"/>
            <a:ext cx="763905" cy="763905"/>
          </a:xfrm>
          <a:custGeom>
            <a:avLst/>
            <a:gdLst/>
            <a:ahLst/>
            <a:cxnLst/>
            <a:rect l="l" t="t" r="r" b="b"/>
            <a:pathLst>
              <a:path w="763904" h="763905">
                <a:moveTo>
                  <a:pt x="381762" y="0"/>
                </a:moveTo>
                <a:lnTo>
                  <a:pt x="333878" y="2974"/>
                </a:lnTo>
                <a:lnTo>
                  <a:pt x="287769" y="11660"/>
                </a:lnTo>
                <a:lnTo>
                  <a:pt x="243791" y="25699"/>
                </a:lnTo>
                <a:lnTo>
                  <a:pt x="202303" y="44733"/>
                </a:lnTo>
                <a:lnTo>
                  <a:pt x="163662" y="68404"/>
                </a:lnTo>
                <a:lnTo>
                  <a:pt x="128227" y="96355"/>
                </a:lnTo>
                <a:lnTo>
                  <a:pt x="96355" y="128227"/>
                </a:lnTo>
                <a:lnTo>
                  <a:pt x="68404" y="163662"/>
                </a:lnTo>
                <a:lnTo>
                  <a:pt x="44733" y="202303"/>
                </a:lnTo>
                <a:lnTo>
                  <a:pt x="25699" y="243791"/>
                </a:lnTo>
                <a:lnTo>
                  <a:pt x="11660" y="287769"/>
                </a:lnTo>
                <a:lnTo>
                  <a:pt x="2974" y="333878"/>
                </a:lnTo>
                <a:lnTo>
                  <a:pt x="0" y="381762"/>
                </a:lnTo>
                <a:lnTo>
                  <a:pt x="2974" y="429645"/>
                </a:lnTo>
                <a:lnTo>
                  <a:pt x="11660" y="475754"/>
                </a:lnTo>
                <a:lnTo>
                  <a:pt x="25699" y="519732"/>
                </a:lnTo>
                <a:lnTo>
                  <a:pt x="44733" y="561220"/>
                </a:lnTo>
                <a:lnTo>
                  <a:pt x="68404" y="599861"/>
                </a:lnTo>
                <a:lnTo>
                  <a:pt x="96355" y="635296"/>
                </a:lnTo>
                <a:lnTo>
                  <a:pt x="128227" y="667168"/>
                </a:lnTo>
                <a:lnTo>
                  <a:pt x="163662" y="695119"/>
                </a:lnTo>
                <a:lnTo>
                  <a:pt x="202303" y="718790"/>
                </a:lnTo>
                <a:lnTo>
                  <a:pt x="243791" y="737824"/>
                </a:lnTo>
                <a:lnTo>
                  <a:pt x="287769" y="751863"/>
                </a:lnTo>
                <a:lnTo>
                  <a:pt x="333878" y="760549"/>
                </a:lnTo>
                <a:lnTo>
                  <a:pt x="381762" y="763524"/>
                </a:lnTo>
                <a:lnTo>
                  <a:pt x="429645" y="760549"/>
                </a:lnTo>
                <a:lnTo>
                  <a:pt x="475754" y="751863"/>
                </a:lnTo>
                <a:lnTo>
                  <a:pt x="519732" y="737824"/>
                </a:lnTo>
                <a:lnTo>
                  <a:pt x="561220" y="718790"/>
                </a:lnTo>
                <a:lnTo>
                  <a:pt x="599861" y="695119"/>
                </a:lnTo>
                <a:lnTo>
                  <a:pt x="635296" y="667168"/>
                </a:lnTo>
                <a:lnTo>
                  <a:pt x="667168" y="635296"/>
                </a:lnTo>
                <a:lnTo>
                  <a:pt x="695119" y="599861"/>
                </a:lnTo>
                <a:lnTo>
                  <a:pt x="718790" y="561220"/>
                </a:lnTo>
                <a:lnTo>
                  <a:pt x="737824" y="519732"/>
                </a:lnTo>
                <a:lnTo>
                  <a:pt x="751863" y="475754"/>
                </a:lnTo>
                <a:lnTo>
                  <a:pt x="760549" y="429645"/>
                </a:lnTo>
                <a:lnTo>
                  <a:pt x="763524" y="381762"/>
                </a:lnTo>
                <a:lnTo>
                  <a:pt x="760549" y="333878"/>
                </a:lnTo>
                <a:lnTo>
                  <a:pt x="751863" y="287769"/>
                </a:lnTo>
                <a:lnTo>
                  <a:pt x="737824" y="243791"/>
                </a:lnTo>
                <a:lnTo>
                  <a:pt x="718790" y="202303"/>
                </a:lnTo>
                <a:lnTo>
                  <a:pt x="695119" y="163662"/>
                </a:lnTo>
                <a:lnTo>
                  <a:pt x="667168" y="128227"/>
                </a:lnTo>
                <a:lnTo>
                  <a:pt x="635296" y="96355"/>
                </a:lnTo>
                <a:lnTo>
                  <a:pt x="599861" y="68404"/>
                </a:lnTo>
                <a:lnTo>
                  <a:pt x="561220" y="44733"/>
                </a:lnTo>
                <a:lnTo>
                  <a:pt x="519732" y="25699"/>
                </a:lnTo>
                <a:lnTo>
                  <a:pt x="475754" y="11660"/>
                </a:lnTo>
                <a:lnTo>
                  <a:pt x="429645" y="2974"/>
                </a:lnTo>
                <a:lnTo>
                  <a:pt x="381762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39944" y="1834134"/>
            <a:ext cx="3625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0" dirty="0">
                <a:solidFill>
                  <a:srgbClr val="B747CF"/>
                </a:solidFill>
                <a:latin typeface="Tahoma"/>
                <a:cs typeface="Tahoma"/>
              </a:rPr>
              <a:t>08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6300" y="2393060"/>
            <a:ext cx="4455795" cy="1931035"/>
            <a:chOff x="876300" y="2393060"/>
            <a:chExt cx="4455795" cy="1931035"/>
          </a:xfrm>
        </p:grpSpPr>
        <p:sp>
          <p:nvSpPr>
            <p:cNvPr id="14" name="object 14"/>
            <p:cNvSpPr/>
            <p:nvPr/>
          </p:nvSpPr>
          <p:spPr>
            <a:xfrm>
              <a:off x="1259586" y="2402585"/>
              <a:ext cx="4063365" cy="194310"/>
            </a:xfrm>
            <a:custGeom>
              <a:avLst/>
              <a:gdLst/>
              <a:ahLst/>
              <a:cxnLst/>
              <a:rect l="l" t="t" r="r" b="b"/>
              <a:pathLst>
                <a:path w="4063365" h="194310">
                  <a:moveTo>
                    <a:pt x="0" y="0"/>
                  </a:moveTo>
                  <a:lnTo>
                    <a:pt x="0" y="194056"/>
                  </a:lnTo>
                </a:path>
                <a:path w="4063365" h="194310">
                  <a:moveTo>
                    <a:pt x="4062984" y="0"/>
                  </a:moveTo>
                  <a:lnTo>
                    <a:pt x="4062984" y="194056"/>
                  </a:lnTo>
                </a:path>
              </a:pathLst>
            </a:custGeom>
            <a:ln w="19050">
              <a:solidFill>
                <a:srgbClr val="B747C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76300" y="3560063"/>
              <a:ext cx="765175" cy="763905"/>
            </a:xfrm>
            <a:custGeom>
              <a:avLst/>
              <a:gdLst/>
              <a:ahLst/>
              <a:cxnLst/>
              <a:rect l="l" t="t" r="r" b="b"/>
              <a:pathLst>
                <a:path w="765175" h="763904">
                  <a:moveTo>
                    <a:pt x="382524" y="0"/>
                  </a:moveTo>
                  <a:lnTo>
                    <a:pt x="334540" y="2974"/>
                  </a:lnTo>
                  <a:lnTo>
                    <a:pt x="288335" y="11660"/>
                  </a:lnTo>
                  <a:lnTo>
                    <a:pt x="244268" y="25699"/>
                  </a:lnTo>
                  <a:lnTo>
                    <a:pt x="202696" y="44733"/>
                  </a:lnTo>
                  <a:lnTo>
                    <a:pt x="163978" y="68404"/>
                  </a:lnTo>
                  <a:lnTo>
                    <a:pt x="128473" y="96355"/>
                  </a:lnTo>
                  <a:lnTo>
                    <a:pt x="96539" y="128227"/>
                  </a:lnTo>
                  <a:lnTo>
                    <a:pt x="68534" y="163662"/>
                  </a:lnTo>
                  <a:lnTo>
                    <a:pt x="44818" y="202303"/>
                  </a:lnTo>
                  <a:lnTo>
                    <a:pt x="25747" y="243791"/>
                  </a:lnTo>
                  <a:lnTo>
                    <a:pt x="11682" y="287769"/>
                  </a:lnTo>
                  <a:lnTo>
                    <a:pt x="2980" y="333878"/>
                  </a:lnTo>
                  <a:lnTo>
                    <a:pt x="0" y="381762"/>
                  </a:lnTo>
                  <a:lnTo>
                    <a:pt x="2980" y="429650"/>
                  </a:lnTo>
                  <a:lnTo>
                    <a:pt x="11682" y="475763"/>
                  </a:lnTo>
                  <a:lnTo>
                    <a:pt x="25747" y="519742"/>
                  </a:lnTo>
                  <a:lnTo>
                    <a:pt x="44818" y="561232"/>
                  </a:lnTo>
                  <a:lnTo>
                    <a:pt x="68534" y="599872"/>
                  </a:lnTo>
                  <a:lnTo>
                    <a:pt x="96539" y="635306"/>
                  </a:lnTo>
                  <a:lnTo>
                    <a:pt x="128473" y="667177"/>
                  </a:lnTo>
                  <a:lnTo>
                    <a:pt x="163978" y="695126"/>
                  </a:lnTo>
                  <a:lnTo>
                    <a:pt x="202696" y="718795"/>
                  </a:lnTo>
                  <a:lnTo>
                    <a:pt x="244268" y="737827"/>
                  </a:lnTo>
                  <a:lnTo>
                    <a:pt x="288335" y="751864"/>
                  </a:lnTo>
                  <a:lnTo>
                    <a:pt x="334540" y="760549"/>
                  </a:lnTo>
                  <a:lnTo>
                    <a:pt x="382524" y="763524"/>
                  </a:lnTo>
                  <a:lnTo>
                    <a:pt x="430494" y="760549"/>
                  </a:lnTo>
                  <a:lnTo>
                    <a:pt x="476691" y="751864"/>
                  </a:lnTo>
                  <a:lnTo>
                    <a:pt x="520753" y="737827"/>
                  </a:lnTo>
                  <a:lnTo>
                    <a:pt x="562323" y="718795"/>
                  </a:lnTo>
                  <a:lnTo>
                    <a:pt x="601041" y="695126"/>
                  </a:lnTo>
                  <a:lnTo>
                    <a:pt x="636548" y="667177"/>
                  </a:lnTo>
                  <a:lnTo>
                    <a:pt x="668486" y="635306"/>
                  </a:lnTo>
                  <a:lnTo>
                    <a:pt x="696495" y="599872"/>
                  </a:lnTo>
                  <a:lnTo>
                    <a:pt x="720217" y="561232"/>
                  </a:lnTo>
                  <a:lnTo>
                    <a:pt x="739292" y="519742"/>
                  </a:lnTo>
                  <a:lnTo>
                    <a:pt x="753361" y="475763"/>
                  </a:lnTo>
                  <a:lnTo>
                    <a:pt x="762066" y="429650"/>
                  </a:lnTo>
                  <a:lnTo>
                    <a:pt x="765048" y="381762"/>
                  </a:lnTo>
                  <a:lnTo>
                    <a:pt x="762066" y="333878"/>
                  </a:lnTo>
                  <a:lnTo>
                    <a:pt x="753361" y="287769"/>
                  </a:lnTo>
                  <a:lnTo>
                    <a:pt x="739292" y="243791"/>
                  </a:lnTo>
                  <a:lnTo>
                    <a:pt x="720217" y="202303"/>
                  </a:lnTo>
                  <a:lnTo>
                    <a:pt x="696495" y="163662"/>
                  </a:lnTo>
                  <a:lnTo>
                    <a:pt x="668486" y="128227"/>
                  </a:lnTo>
                  <a:lnTo>
                    <a:pt x="636548" y="96355"/>
                  </a:lnTo>
                  <a:lnTo>
                    <a:pt x="601041" y="68404"/>
                  </a:lnTo>
                  <a:lnTo>
                    <a:pt x="562323" y="44733"/>
                  </a:lnTo>
                  <a:lnTo>
                    <a:pt x="520753" y="25699"/>
                  </a:lnTo>
                  <a:lnTo>
                    <a:pt x="476691" y="11660"/>
                  </a:lnTo>
                  <a:lnTo>
                    <a:pt x="430494" y="2974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0D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872233" y="1699666"/>
            <a:ext cx="1959610" cy="586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600" b="1" spc="-25" dirty="0">
                <a:solidFill>
                  <a:srgbClr val="B747CF"/>
                </a:solidFill>
                <a:latin typeface="Trebuchet MS"/>
                <a:cs typeface="Trebuchet MS"/>
              </a:rPr>
              <a:t>Individual</a:t>
            </a:r>
            <a:r>
              <a:rPr sz="1600" b="1" spc="-75" dirty="0">
                <a:solidFill>
                  <a:srgbClr val="B747CF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B747CF"/>
                </a:solidFill>
                <a:latin typeface="Trebuchet MS"/>
                <a:cs typeface="Trebuchet MS"/>
              </a:rPr>
              <a:t>Transform </a:t>
            </a:r>
            <a:r>
              <a:rPr sz="1600" b="1" spc="-470" dirty="0">
                <a:solidFill>
                  <a:srgbClr val="B747CF"/>
                </a:solidFill>
                <a:latin typeface="Trebuchet MS"/>
                <a:cs typeface="Trebuchet MS"/>
              </a:rPr>
              <a:t> </a:t>
            </a:r>
            <a:r>
              <a:rPr sz="1600" b="1" spc="-45" dirty="0">
                <a:solidFill>
                  <a:srgbClr val="B747CF"/>
                </a:solidFill>
                <a:latin typeface="Trebuchet MS"/>
                <a:cs typeface="Trebuchet MS"/>
              </a:rPr>
              <a:t>Properties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72233" y="3797604"/>
            <a:ext cx="17354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55" dirty="0">
                <a:solidFill>
                  <a:srgbClr val="B747CF"/>
                </a:solidFill>
                <a:latin typeface="Trebuchet MS"/>
                <a:cs typeface="Trebuchet MS"/>
              </a:rPr>
              <a:t>CSS</a:t>
            </a:r>
            <a:r>
              <a:rPr sz="1600" b="1" spc="-80" dirty="0">
                <a:solidFill>
                  <a:srgbClr val="B747CF"/>
                </a:solidFill>
                <a:latin typeface="Trebuchet MS"/>
                <a:cs typeface="Trebuchet MS"/>
              </a:rPr>
              <a:t> </a:t>
            </a:r>
            <a:r>
              <a:rPr sz="1600" b="1" spc="-30" dirty="0">
                <a:solidFill>
                  <a:srgbClr val="B747CF"/>
                </a:solidFill>
                <a:latin typeface="Trebuchet MS"/>
                <a:cs typeface="Trebuchet MS"/>
              </a:rPr>
              <a:t>Writing</a:t>
            </a:r>
            <a:r>
              <a:rPr sz="1600" b="1" spc="-80" dirty="0">
                <a:solidFill>
                  <a:srgbClr val="B747CF"/>
                </a:solidFill>
                <a:latin typeface="Trebuchet MS"/>
                <a:cs typeface="Trebuchet MS"/>
              </a:rPr>
              <a:t> </a:t>
            </a:r>
            <a:r>
              <a:rPr sz="1600" b="1" spc="70" dirty="0">
                <a:solidFill>
                  <a:srgbClr val="B747CF"/>
                </a:solidFill>
                <a:latin typeface="Trebuchet MS"/>
                <a:cs typeface="Trebuchet MS"/>
              </a:rPr>
              <a:t>Mode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43711" y="3756456"/>
            <a:ext cx="2298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475" dirty="0">
                <a:solidFill>
                  <a:srgbClr val="B747CF"/>
                </a:solidFill>
                <a:latin typeface="Tahoma"/>
                <a:cs typeface="Tahoma"/>
              </a:rPr>
              <a:t>11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50061" y="3356228"/>
            <a:ext cx="4453255" cy="967740"/>
            <a:chOff x="1250061" y="3356228"/>
            <a:chExt cx="4453255" cy="967740"/>
          </a:xfrm>
        </p:grpSpPr>
        <p:sp>
          <p:nvSpPr>
            <p:cNvPr id="20" name="object 20"/>
            <p:cNvSpPr/>
            <p:nvPr/>
          </p:nvSpPr>
          <p:spPr>
            <a:xfrm>
              <a:off x="1259586" y="3365753"/>
              <a:ext cx="0" cy="194310"/>
            </a:xfrm>
            <a:custGeom>
              <a:avLst/>
              <a:gdLst/>
              <a:ahLst/>
              <a:cxnLst/>
              <a:rect l="l" t="t" r="r" b="b"/>
              <a:pathLst>
                <a:path h="194310">
                  <a:moveTo>
                    <a:pt x="0" y="0"/>
                  </a:moveTo>
                  <a:lnTo>
                    <a:pt x="0" y="194056"/>
                  </a:lnTo>
                </a:path>
              </a:pathLst>
            </a:custGeom>
            <a:ln w="19050">
              <a:solidFill>
                <a:srgbClr val="B747C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39283" y="3560063"/>
              <a:ext cx="763905" cy="763905"/>
            </a:xfrm>
            <a:custGeom>
              <a:avLst/>
              <a:gdLst/>
              <a:ahLst/>
              <a:cxnLst/>
              <a:rect l="l" t="t" r="r" b="b"/>
              <a:pathLst>
                <a:path w="763904" h="763904">
                  <a:moveTo>
                    <a:pt x="381762" y="0"/>
                  </a:moveTo>
                  <a:lnTo>
                    <a:pt x="333878" y="2974"/>
                  </a:lnTo>
                  <a:lnTo>
                    <a:pt x="287769" y="11660"/>
                  </a:lnTo>
                  <a:lnTo>
                    <a:pt x="243791" y="25699"/>
                  </a:lnTo>
                  <a:lnTo>
                    <a:pt x="202303" y="44733"/>
                  </a:lnTo>
                  <a:lnTo>
                    <a:pt x="163662" y="68404"/>
                  </a:lnTo>
                  <a:lnTo>
                    <a:pt x="128227" y="96355"/>
                  </a:lnTo>
                  <a:lnTo>
                    <a:pt x="96355" y="128227"/>
                  </a:lnTo>
                  <a:lnTo>
                    <a:pt x="68404" y="163662"/>
                  </a:lnTo>
                  <a:lnTo>
                    <a:pt x="44733" y="202303"/>
                  </a:lnTo>
                  <a:lnTo>
                    <a:pt x="25699" y="243791"/>
                  </a:lnTo>
                  <a:lnTo>
                    <a:pt x="11660" y="287769"/>
                  </a:lnTo>
                  <a:lnTo>
                    <a:pt x="2974" y="333878"/>
                  </a:lnTo>
                  <a:lnTo>
                    <a:pt x="0" y="381762"/>
                  </a:lnTo>
                  <a:lnTo>
                    <a:pt x="2974" y="429650"/>
                  </a:lnTo>
                  <a:lnTo>
                    <a:pt x="11660" y="475763"/>
                  </a:lnTo>
                  <a:lnTo>
                    <a:pt x="25699" y="519742"/>
                  </a:lnTo>
                  <a:lnTo>
                    <a:pt x="44733" y="561232"/>
                  </a:lnTo>
                  <a:lnTo>
                    <a:pt x="68404" y="599872"/>
                  </a:lnTo>
                  <a:lnTo>
                    <a:pt x="96355" y="635306"/>
                  </a:lnTo>
                  <a:lnTo>
                    <a:pt x="128227" y="667177"/>
                  </a:lnTo>
                  <a:lnTo>
                    <a:pt x="163662" y="695126"/>
                  </a:lnTo>
                  <a:lnTo>
                    <a:pt x="202303" y="718795"/>
                  </a:lnTo>
                  <a:lnTo>
                    <a:pt x="243791" y="737827"/>
                  </a:lnTo>
                  <a:lnTo>
                    <a:pt x="287769" y="751864"/>
                  </a:lnTo>
                  <a:lnTo>
                    <a:pt x="333878" y="760549"/>
                  </a:lnTo>
                  <a:lnTo>
                    <a:pt x="381762" y="763524"/>
                  </a:lnTo>
                  <a:lnTo>
                    <a:pt x="429645" y="760549"/>
                  </a:lnTo>
                  <a:lnTo>
                    <a:pt x="475754" y="751864"/>
                  </a:lnTo>
                  <a:lnTo>
                    <a:pt x="519732" y="737827"/>
                  </a:lnTo>
                  <a:lnTo>
                    <a:pt x="561220" y="718795"/>
                  </a:lnTo>
                  <a:lnTo>
                    <a:pt x="599861" y="695126"/>
                  </a:lnTo>
                  <a:lnTo>
                    <a:pt x="635296" y="667177"/>
                  </a:lnTo>
                  <a:lnTo>
                    <a:pt x="667168" y="635306"/>
                  </a:lnTo>
                  <a:lnTo>
                    <a:pt x="695119" y="599872"/>
                  </a:lnTo>
                  <a:lnTo>
                    <a:pt x="718790" y="561232"/>
                  </a:lnTo>
                  <a:lnTo>
                    <a:pt x="737824" y="519742"/>
                  </a:lnTo>
                  <a:lnTo>
                    <a:pt x="751863" y="475763"/>
                  </a:lnTo>
                  <a:lnTo>
                    <a:pt x="760549" y="429650"/>
                  </a:lnTo>
                  <a:lnTo>
                    <a:pt x="763524" y="381762"/>
                  </a:lnTo>
                  <a:lnTo>
                    <a:pt x="760549" y="333878"/>
                  </a:lnTo>
                  <a:lnTo>
                    <a:pt x="751863" y="287769"/>
                  </a:lnTo>
                  <a:lnTo>
                    <a:pt x="737824" y="243791"/>
                  </a:lnTo>
                  <a:lnTo>
                    <a:pt x="718790" y="202303"/>
                  </a:lnTo>
                  <a:lnTo>
                    <a:pt x="695119" y="163662"/>
                  </a:lnTo>
                  <a:lnTo>
                    <a:pt x="667168" y="128227"/>
                  </a:lnTo>
                  <a:lnTo>
                    <a:pt x="635296" y="96355"/>
                  </a:lnTo>
                  <a:lnTo>
                    <a:pt x="599861" y="68404"/>
                  </a:lnTo>
                  <a:lnTo>
                    <a:pt x="561220" y="44733"/>
                  </a:lnTo>
                  <a:lnTo>
                    <a:pt x="519732" y="25699"/>
                  </a:lnTo>
                  <a:lnTo>
                    <a:pt x="475754" y="11660"/>
                  </a:lnTo>
                  <a:lnTo>
                    <a:pt x="429645" y="2974"/>
                  </a:lnTo>
                  <a:lnTo>
                    <a:pt x="381762" y="0"/>
                  </a:lnTo>
                  <a:close/>
                </a:path>
              </a:pathLst>
            </a:custGeom>
            <a:solidFill>
              <a:srgbClr val="F0D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935471" y="3797604"/>
            <a:ext cx="12388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35" dirty="0">
                <a:solidFill>
                  <a:srgbClr val="200925"/>
                </a:solidFill>
                <a:latin typeface="Trebuchet MS"/>
                <a:cs typeface="Trebuchet MS"/>
              </a:rPr>
              <a:t>:</a:t>
            </a:r>
            <a:r>
              <a:rPr sz="1600" b="1" spc="-20" dirty="0">
                <a:solidFill>
                  <a:srgbClr val="200925"/>
                </a:solidFill>
                <a:latin typeface="Trebuchet MS"/>
                <a:cs typeface="Trebuchet MS"/>
              </a:rPr>
              <a:t>f</a:t>
            </a:r>
            <a:r>
              <a:rPr sz="1600" b="1" spc="-25" dirty="0">
                <a:solidFill>
                  <a:srgbClr val="200925"/>
                </a:solidFill>
                <a:latin typeface="Trebuchet MS"/>
                <a:cs typeface="Trebuchet MS"/>
              </a:rPr>
              <a:t>o</a:t>
            </a:r>
            <a:r>
              <a:rPr sz="1600" b="1" spc="-60" dirty="0">
                <a:solidFill>
                  <a:srgbClr val="200925"/>
                </a:solidFill>
                <a:latin typeface="Trebuchet MS"/>
                <a:cs typeface="Trebuchet MS"/>
              </a:rPr>
              <a:t>c</a:t>
            </a:r>
            <a:r>
              <a:rPr sz="1600" b="1" spc="-30" dirty="0">
                <a:solidFill>
                  <a:srgbClr val="200925"/>
                </a:solidFill>
                <a:latin typeface="Trebuchet MS"/>
                <a:cs typeface="Trebuchet MS"/>
              </a:rPr>
              <a:t>u</a:t>
            </a:r>
            <a:r>
              <a:rPr sz="1600" b="1" spc="10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600" b="1" spc="114" dirty="0">
                <a:solidFill>
                  <a:srgbClr val="200925"/>
                </a:solidFill>
                <a:latin typeface="Trebuchet MS"/>
                <a:cs typeface="Trebuchet MS"/>
              </a:rPr>
              <a:t>-</a:t>
            </a:r>
            <a:r>
              <a:rPr sz="1600" b="1" spc="75" dirty="0">
                <a:solidFill>
                  <a:srgbClr val="200925"/>
                </a:solidFill>
                <a:latin typeface="Trebuchet MS"/>
                <a:cs typeface="Trebuchet MS"/>
              </a:rPr>
              <a:t>v</a:t>
            </a:r>
            <a:r>
              <a:rPr sz="1600" b="1" spc="-10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600" b="1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600" b="1" spc="-10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600" b="1" spc="45" dirty="0">
                <a:solidFill>
                  <a:srgbClr val="200925"/>
                </a:solidFill>
                <a:latin typeface="Trebuchet MS"/>
                <a:cs typeface="Trebuchet MS"/>
              </a:rPr>
              <a:t>b</a:t>
            </a:r>
            <a:r>
              <a:rPr sz="1600" b="1" spc="-95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600" b="1" spc="-30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85664" y="3756456"/>
            <a:ext cx="2724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475" dirty="0">
                <a:solidFill>
                  <a:srgbClr val="B747CF"/>
                </a:solidFill>
                <a:latin typeface="Tahoma"/>
                <a:cs typeface="Tahoma"/>
              </a:rPr>
              <a:t>1</a:t>
            </a:r>
            <a:r>
              <a:rPr sz="2000" b="1" spc="-120" dirty="0">
                <a:solidFill>
                  <a:srgbClr val="B747CF"/>
                </a:solidFill>
                <a:latin typeface="Tahoma"/>
                <a:cs typeface="Tahoma"/>
              </a:rPr>
              <a:t>fi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7056" y="567308"/>
            <a:ext cx="8152130" cy="4530725"/>
            <a:chOff x="67056" y="567308"/>
            <a:chExt cx="8152130" cy="4530725"/>
          </a:xfrm>
        </p:grpSpPr>
        <p:sp>
          <p:nvSpPr>
            <p:cNvPr id="25" name="object 25"/>
            <p:cNvSpPr/>
            <p:nvPr/>
          </p:nvSpPr>
          <p:spPr>
            <a:xfrm>
              <a:off x="5322570" y="3365754"/>
              <a:ext cx="0" cy="194310"/>
            </a:xfrm>
            <a:custGeom>
              <a:avLst/>
              <a:gdLst/>
              <a:ahLst/>
              <a:cxnLst/>
              <a:rect l="l" t="t" r="r" b="b"/>
              <a:pathLst>
                <a:path h="194310">
                  <a:moveTo>
                    <a:pt x="0" y="0"/>
                  </a:moveTo>
                  <a:lnTo>
                    <a:pt x="0" y="194056"/>
                  </a:lnTo>
                </a:path>
              </a:pathLst>
            </a:custGeom>
            <a:ln w="19050">
              <a:solidFill>
                <a:srgbClr val="B747C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8665" y="4358665"/>
              <a:ext cx="256540" cy="250190"/>
            </a:xfrm>
            <a:custGeom>
              <a:avLst/>
              <a:gdLst/>
              <a:ahLst/>
              <a:cxnLst/>
              <a:rect l="l" t="t" r="r" b="b"/>
              <a:pathLst>
                <a:path w="256540" h="250189">
                  <a:moveTo>
                    <a:pt x="106127" y="173710"/>
                  </a:moveTo>
                  <a:lnTo>
                    <a:pt x="51117" y="173710"/>
                  </a:lnTo>
                  <a:lnTo>
                    <a:pt x="55600" y="180949"/>
                  </a:lnTo>
                  <a:lnTo>
                    <a:pt x="61036" y="187452"/>
                  </a:lnTo>
                  <a:lnTo>
                    <a:pt x="67195" y="193078"/>
                  </a:lnTo>
                  <a:lnTo>
                    <a:pt x="51854" y="227482"/>
                  </a:lnTo>
                  <a:lnTo>
                    <a:pt x="102285" y="249885"/>
                  </a:lnTo>
                  <a:lnTo>
                    <a:pt x="117398" y="215950"/>
                  </a:lnTo>
                  <a:lnTo>
                    <a:pt x="139254" y="215950"/>
                  </a:lnTo>
                  <a:lnTo>
                    <a:pt x="143217" y="215265"/>
                  </a:lnTo>
                  <a:lnTo>
                    <a:pt x="205142" y="215265"/>
                  </a:lnTo>
                  <a:lnTo>
                    <a:pt x="192062" y="189750"/>
                  </a:lnTo>
                  <a:lnTo>
                    <a:pt x="197954" y="183832"/>
                  </a:lnTo>
                  <a:lnTo>
                    <a:pt x="201748" y="178803"/>
                  </a:lnTo>
                  <a:lnTo>
                    <a:pt x="127927" y="178803"/>
                  </a:lnTo>
                  <a:lnTo>
                    <a:pt x="107584" y="174692"/>
                  </a:lnTo>
                  <a:lnTo>
                    <a:pt x="106127" y="173710"/>
                  </a:lnTo>
                  <a:close/>
                </a:path>
                <a:path w="256540" h="250189">
                  <a:moveTo>
                    <a:pt x="205142" y="215265"/>
                  </a:moveTo>
                  <a:lnTo>
                    <a:pt x="143217" y="215265"/>
                  </a:lnTo>
                  <a:lnTo>
                    <a:pt x="160159" y="248348"/>
                  </a:lnTo>
                  <a:lnTo>
                    <a:pt x="209296" y="223367"/>
                  </a:lnTo>
                  <a:lnTo>
                    <a:pt x="205142" y="215265"/>
                  </a:lnTo>
                  <a:close/>
                </a:path>
                <a:path w="256540" h="250189">
                  <a:moveTo>
                    <a:pt x="139254" y="215950"/>
                  </a:moveTo>
                  <a:lnTo>
                    <a:pt x="117398" y="215950"/>
                  </a:lnTo>
                  <a:lnTo>
                    <a:pt x="120853" y="216357"/>
                  </a:lnTo>
                  <a:lnTo>
                    <a:pt x="124358" y="216560"/>
                  </a:lnTo>
                  <a:lnTo>
                    <a:pt x="133159" y="216560"/>
                  </a:lnTo>
                  <a:lnTo>
                    <a:pt x="138226" y="216128"/>
                  </a:lnTo>
                  <a:lnTo>
                    <a:pt x="139254" y="215950"/>
                  </a:lnTo>
                  <a:close/>
                </a:path>
                <a:path w="256540" h="250189">
                  <a:moveTo>
                    <a:pt x="42976" y="29197"/>
                  </a:moveTo>
                  <a:lnTo>
                    <a:pt x="10540" y="73672"/>
                  </a:lnTo>
                  <a:lnTo>
                    <a:pt x="42735" y="97015"/>
                  </a:lnTo>
                  <a:lnTo>
                    <a:pt x="40195" y="104393"/>
                  </a:lnTo>
                  <a:lnTo>
                    <a:pt x="38544" y="112191"/>
                  </a:lnTo>
                  <a:lnTo>
                    <a:pt x="37985" y="120319"/>
                  </a:lnTo>
                  <a:lnTo>
                    <a:pt x="0" y="130416"/>
                  </a:lnTo>
                  <a:lnTo>
                    <a:pt x="14262" y="183603"/>
                  </a:lnTo>
                  <a:lnTo>
                    <a:pt x="51117" y="173710"/>
                  </a:lnTo>
                  <a:lnTo>
                    <a:pt x="106127" y="173710"/>
                  </a:lnTo>
                  <a:lnTo>
                    <a:pt x="90963" y="163490"/>
                  </a:lnTo>
                  <a:lnTo>
                    <a:pt x="79753" y="146892"/>
                  </a:lnTo>
                  <a:lnTo>
                    <a:pt x="75641" y="126593"/>
                  </a:lnTo>
                  <a:lnTo>
                    <a:pt x="79753" y="106309"/>
                  </a:lnTo>
                  <a:lnTo>
                    <a:pt x="90963" y="89719"/>
                  </a:lnTo>
                  <a:lnTo>
                    <a:pt x="107584" y="78519"/>
                  </a:lnTo>
                  <a:lnTo>
                    <a:pt x="127927" y="74409"/>
                  </a:lnTo>
                  <a:lnTo>
                    <a:pt x="234057" y="74409"/>
                  </a:lnTo>
                  <a:lnTo>
                    <a:pt x="242455" y="67640"/>
                  </a:lnTo>
                  <a:lnTo>
                    <a:pt x="230646" y="53073"/>
                  </a:lnTo>
                  <a:lnTo>
                    <a:pt x="76022" y="53073"/>
                  </a:lnTo>
                  <a:lnTo>
                    <a:pt x="42976" y="29197"/>
                  </a:lnTo>
                  <a:close/>
                </a:path>
                <a:path w="256540" h="250189">
                  <a:moveTo>
                    <a:pt x="234057" y="74409"/>
                  </a:moveTo>
                  <a:lnTo>
                    <a:pt x="127927" y="74409"/>
                  </a:lnTo>
                  <a:lnTo>
                    <a:pt x="148277" y="78519"/>
                  </a:lnTo>
                  <a:lnTo>
                    <a:pt x="164901" y="89719"/>
                  </a:lnTo>
                  <a:lnTo>
                    <a:pt x="176113" y="106309"/>
                  </a:lnTo>
                  <a:lnTo>
                    <a:pt x="180225" y="126593"/>
                  </a:lnTo>
                  <a:lnTo>
                    <a:pt x="176113" y="146892"/>
                  </a:lnTo>
                  <a:lnTo>
                    <a:pt x="164901" y="163490"/>
                  </a:lnTo>
                  <a:lnTo>
                    <a:pt x="148277" y="174692"/>
                  </a:lnTo>
                  <a:lnTo>
                    <a:pt x="127927" y="178803"/>
                  </a:lnTo>
                  <a:lnTo>
                    <a:pt x="201748" y="178803"/>
                  </a:lnTo>
                  <a:lnTo>
                    <a:pt x="203060" y="177063"/>
                  </a:lnTo>
                  <a:lnTo>
                    <a:pt x="207137" y="169646"/>
                  </a:lnTo>
                  <a:lnTo>
                    <a:pt x="246191" y="169646"/>
                  </a:lnTo>
                  <a:lnTo>
                    <a:pt x="255981" y="123761"/>
                  </a:lnTo>
                  <a:lnTo>
                    <a:pt x="217436" y="115582"/>
                  </a:lnTo>
                  <a:lnTo>
                    <a:pt x="216458" y="107543"/>
                  </a:lnTo>
                  <a:lnTo>
                    <a:pt x="214426" y="99860"/>
                  </a:lnTo>
                  <a:lnTo>
                    <a:pt x="211416" y="92659"/>
                  </a:lnTo>
                  <a:lnTo>
                    <a:pt x="234057" y="74409"/>
                  </a:lnTo>
                  <a:close/>
                </a:path>
                <a:path w="256540" h="250189">
                  <a:moveTo>
                    <a:pt x="246191" y="169646"/>
                  </a:moveTo>
                  <a:lnTo>
                    <a:pt x="207137" y="169646"/>
                  </a:lnTo>
                  <a:lnTo>
                    <a:pt x="244500" y="177571"/>
                  </a:lnTo>
                  <a:lnTo>
                    <a:pt x="246191" y="169646"/>
                  </a:lnTo>
                  <a:close/>
                </a:path>
                <a:path w="256540" h="250189">
                  <a:moveTo>
                    <a:pt x="155498" y="0"/>
                  </a:moveTo>
                  <a:lnTo>
                    <a:pt x="100368" y="0"/>
                  </a:lnTo>
                  <a:lnTo>
                    <a:pt x="100368" y="40944"/>
                  </a:lnTo>
                  <a:lnTo>
                    <a:pt x="93901" y="43300"/>
                  </a:lnTo>
                  <a:lnTo>
                    <a:pt x="87666" y="46123"/>
                  </a:lnTo>
                  <a:lnTo>
                    <a:pt x="81696" y="49388"/>
                  </a:lnTo>
                  <a:lnTo>
                    <a:pt x="76022" y="53073"/>
                  </a:lnTo>
                  <a:lnTo>
                    <a:pt x="230646" y="53073"/>
                  </a:lnTo>
                  <a:lnTo>
                    <a:pt x="228587" y="50533"/>
                  </a:lnTo>
                  <a:lnTo>
                    <a:pt x="176009" y="50533"/>
                  </a:lnTo>
                  <a:lnTo>
                    <a:pt x="169659" y="46532"/>
                  </a:lnTo>
                  <a:lnTo>
                    <a:pt x="162814" y="43294"/>
                  </a:lnTo>
                  <a:lnTo>
                    <a:pt x="155498" y="40944"/>
                  </a:lnTo>
                  <a:lnTo>
                    <a:pt x="155498" y="0"/>
                  </a:lnTo>
                  <a:close/>
                </a:path>
                <a:path w="256540" h="250189">
                  <a:moveTo>
                    <a:pt x="207759" y="24841"/>
                  </a:moveTo>
                  <a:lnTo>
                    <a:pt x="176009" y="50533"/>
                  </a:lnTo>
                  <a:lnTo>
                    <a:pt x="228587" y="50533"/>
                  </a:lnTo>
                  <a:lnTo>
                    <a:pt x="207759" y="24841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719060" y="1033271"/>
              <a:ext cx="499745" cy="309880"/>
            </a:xfrm>
            <a:custGeom>
              <a:avLst/>
              <a:gdLst/>
              <a:ahLst/>
              <a:cxnLst/>
              <a:rect l="l" t="t" r="r" b="b"/>
              <a:pathLst>
                <a:path w="499745" h="309880">
                  <a:moveTo>
                    <a:pt x="105410" y="0"/>
                  </a:moveTo>
                  <a:lnTo>
                    <a:pt x="96012" y="19176"/>
                  </a:lnTo>
                  <a:lnTo>
                    <a:pt x="83768" y="45839"/>
                  </a:lnTo>
                  <a:lnTo>
                    <a:pt x="48514" y="126491"/>
                  </a:lnTo>
                  <a:lnTo>
                    <a:pt x="36951" y="151356"/>
                  </a:lnTo>
                  <a:lnTo>
                    <a:pt x="24971" y="176053"/>
                  </a:lnTo>
                  <a:lnTo>
                    <a:pt x="12634" y="200608"/>
                  </a:lnTo>
                  <a:lnTo>
                    <a:pt x="0" y="225043"/>
                  </a:lnTo>
                  <a:lnTo>
                    <a:pt x="46637" y="249785"/>
                  </a:lnTo>
                  <a:lnTo>
                    <a:pt x="93872" y="270180"/>
                  </a:lnTo>
                  <a:lnTo>
                    <a:pt x="140991" y="286637"/>
                  </a:lnTo>
                  <a:lnTo>
                    <a:pt x="187281" y="299565"/>
                  </a:lnTo>
                  <a:lnTo>
                    <a:pt x="232029" y="309372"/>
                  </a:lnTo>
                  <a:lnTo>
                    <a:pt x="332380" y="287875"/>
                  </a:lnTo>
                  <a:lnTo>
                    <a:pt x="415337" y="251602"/>
                  </a:lnTo>
                  <a:lnTo>
                    <a:pt x="471791" y="217449"/>
                  </a:lnTo>
                  <a:lnTo>
                    <a:pt x="498187" y="186535"/>
                  </a:lnTo>
                  <a:lnTo>
                    <a:pt x="499729" y="169925"/>
                  </a:lnTo>
                  <a:lnTo>
                    <a:pt x="497722" y="152554"/>
                  </a:lnTo>
                  <a:lnTo>
                    <a:pt x="492633" y="134492"/>
                  </a:lnTo>
                  <a:lnTo>
                    <a:pt x="477932" y="140987"/>
                  </a:lnTo>
                  <a:lnTo>
                    <a:pt x="462470" y="145494"/>
                  </a:lnTo>
                  <a:lnTo>
                    <a:pt x="446341" y="148119"/>
                  </a:lnTo>
                  <a:lnTo>
                    <a:pt x="429641" y="148970"/>
                  </a:lnTo>
                  <a:lnTo>
                    <a:pt x="383248" y="143624"/>
                  </a:lnTo>
                  <a:lnTo>
                    <a:pt x="334582" y="129123"/>
                  </a:lnTo>
                  <a:lnTo>
                    <a:pt x="285019" y="107773"/>
                  </a:lnTo>
                  <a:lnTo>
                    <a:pt x="235941" y="81879"/>
                  </a:lnTo>
                  <a:lnTo>
                    <a:pt x="188727" y="53748"/>
                  </a:lnTo>
                  <a:lnTo>
                    <a:pt x="144757" y="25686"/>
                  </a:lnTo>
                  <a:lnTo>
                    <a:pt x="105410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950835" y="1182750"/>
              <a:ext cx="260350" cy="160020"/>
            </a:xfrm>
            <a:custGeom>
              <a:avLst/>
              <a:gdLst/>
              <a:ahLst/>
              <a:cxnLst/>
              <a:rect l="l" t="t" r="r" b="b"/>
              <a:pathLst>
                <a:path w="260350" h="160019">
                  <a:moveTo>
                    <a:pt x="55245" y="0"/>
                  </a:moveTo>
                  <a:lnTo>
                    <a:pt x="53631" y="60592"/>
                  </a:lnTo>
                  <a:lnTo>
                    <a:pt x="33861" y="111553"/>
                  </a:lnTo>
                  <a:lnTo>
                    <a:pt x="10971" y="146679"/>
                  </a:lnTo>
                  <a:lnTo>
                    <a:pt x="0" y="159765"/>
                  </a:lnTo>
                  <a:lnTo>
                    <a:pt x="100258" y="138156"/>
                  </a:lnTo>
                  <a:lnTo>
                    <a:pt x="183133" y="101758"/>
                  </a:lnTo>
                  <a:lnTo>
                    <a:pt x="239529" y="67504"/>
                  </a:lnTo>
                  <a:lnTo>
                    <a:pt x="257040" y="54737"/>
                  </a:lnTo>
                  <a:lnTo>
                    <a:pt x="236728" y="54737"/>
                  </a:lnTo>
                  <a:lnTo>
                    <a:pt x="177724" y="46184"/>
                  </a:lnTo>
                  <a:lnTo>
                    <a:pt x="118745" y="27368"/>
                  </a:lnTo>
                  <a:lnTo>
                    <a:pt x="73386" y="8552"/>
                  </a:lnTo>
                  <a:lnTo>
                    <a:pt x="55245" y="0"/>
                  </a:lnTo>
                  <a:close/>
                </a:path>
                <a:path w="260350" h="160019">
                  <a:moveTo>
                    <a:pt x="260350" y="52324"/>
                  </a:moveTo>
                  <a:lnTo>
                    <a:pt x="253111" y="53975"/>
                  </a:lnTo>
                  <a:lnTo>
                    <a:pt x="245237" y="54737"/>
                  </a:lnTo>
                  <a:lnTo>
                    <a:pt x="257040" y="54737"/>
                  </a:lnTo>
                  <a:lnTo>
                    <a:pt x="260350" y="52324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732" y="567308"/>
              <a:ext cx="142494" cy="14249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16427" y="1459433"/>
            <a:ext cx="3314065" cy="1964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AFEF"/>
                </a:solidFill>
              </a:rPr>
              <a:t>BONUS</a:t>
            </a: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5400" spc="-415" dirty="0">
                <a:solidFill>
                  <a:srgbClr val="200925"/>
                </a:solidFill>
              </a:rPr>
              <a:t>IN</a:t>
            </a:r>
            <a:r>
              <a:rPr sz="5400" spc="-665" dirty="0">
                <a:solidFill>
                  <a:srgbClr val="200925"/>
                </a:solidFill>
              </a:rPr>
              <a:t> </a:t>
            </a:r>
            <a:r>
              <a:rPr sz="5400" spc="120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583805" y="695909"/>
            <a:ext cx="75565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5" dirty="0">
                <a:solidFill>
                  <a:srgbClr val="C31331"/>
                </a:solidFill>
                <a:latin typeface="Tahoma"/>
                <a:cs typeface="Tahoma"/>
              </a:rPr>
              <a:t>35</a:t>
            </a:r>
            <a:endParaRPr sz="45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056" y="2773679"/>
            <a:ext cx="2479675" cy="2324100"/>
            <a:chOff x="67056" y="2773679"/>
            <a:chExt cx="2479675" cy="2324100"/>
          </a:xfrm>
        </p:grpSpPr>
        <p:sp>
          <p:nvSpPr>
            <p:cNvPr id="6" name="object 6"/>
            <p:cNvSpPr/>
            <p:nvPr/>
          </p:nvSpPr>
          <p:spPr>
            <a:xfrm>
              <a:off x="441985" y="4711699"/>
              <a:ext cx="2105025" cy="7620"/>
            </a:xfrm>
            <a:custGeom>
              <a:avLst/>
              <a:gdLst/>
              <a:ahLst/>
              <a:cxnLst/>
              <a:rect l="l" t="t" r="r" b="b"/>
              <a:pathLst>
                <a:path w="2105025" h="7620">
                  <a:moveTo>
                    <a:pt x="2104555" y="1270"/>
                  </a:moveTo>
                  <a:lnTo>
                    <a:pt x="2104491" y="0"/>
                  </a:lnTo>
                  <a:lnTo>
                    <a:pt x="50" y="0"/>
                  </a:lnTo>
                  <a:lnTo>
                    <a:pt x="50" y="1270"/>
                  </a:lnTo>
                  <a:lnTo>
                    <a:pt x="0" y="7620"/>
                  </a:lnTo>
                  <a:lnTo>
                    <a:pt x="2104555" y="7620"/>
                  </a:lnTo>
                  <a:lnTo>
                    <a:pt x="2104555" y="1270"/>
                  </a:lnTo>
                  <a:close/>
                </a:path>
              </a:pathLst>
            </a:custGeom>
            <a:solidFill>
              <a:srgbClr val="200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4736" y="3364991"/>
              <a:ext cx="1293876" cy="134871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2120" y="2773679"/>
              <a:ext cx="196726" cy="2011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756" y="3058667"/>
              <a:ext cx="224002" cy="1158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275844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>
                <a:solidFill>
                  <a:srgbClr val="00AFEF"/>
                </a:solidFill>
              </a:rPr>
              <a:t>BONUS</a:t>
            </a:r>
            <a:r>
              <a:rPr sz="3300" spc="-409" dirty="0">
                <a:solidFill>
                  <a:srgbClr val="00AFEF"/>
                </a:solidFill>
              </a:rPr>
              <a:t> </a:t>
            </a:r>
            <a:r>
              <a:rPr sz="3300" spc="475" dirty="0">
                <a:solidFill>
                  <a:srgbClr val="200925"/>
                </a:solidFill>
              </a:rPr>
              <a:t>-</a:t>
            </a:r>
            <a:r>
              <a:rPr sz="3300" spc="-400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876300" y="1638300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5">
                <a:moveTo>
                  <a:pt x="382524" y="0"/>
                </a:moveTo>
                <a:lnTo>
                  <a:pt x="334540" y="2974"/>
                </a:lnTo>
                <a:lnTo>
                  <a:pt x="288335" y="11660"/>
                </a:lnTo>
                <a:lnTo>
                  <a:pt x="244268" y="25699"/>
                </a:lnTo>
                <a:lnTo>
                  <a:pt x="202696" y="44733"/>
                </a:lnTo>
                <a:lnTo>
                  <a:pt x="163978" y="68404"/>
                </a:lnTo>
                <a:lnTo>
                  <a:pt x="128473" y="96355"/>
                </a:lnTo>
                <a:lnTo>
                  <a:pt x="96539" y="128227"/>
                </a:lnTo>
                <a:lnTo>
                  <a:pt x="68534" y="163662"/>
                </a:lnTo>
                <a:lnTo>
                  <a:pt x="44818" y="202303"/>
                </a:lnTo>
                <a:lnTo>
                  <a:pt x="25747" y="243791"/>
                </a:lnTo>
                <a:lnTo>
                  <a:pt x="11682" y="287769"/>
                </a:lnTo>
                <a:lnTo>
                  <a:pt x="2980" y="333878"/>
                </a:lnTo>
                <a:lnTo>
                  <a:pt x="0" y="381762"/>
                </a:lnTo>
                <a:lnTo>
                  <a:pt x="2980" y="429645"/>
                </a:lnTo>
                <a:lnTo>
                  <a:pt x="11682" y="475754"/>
                </a:lnTo>
                <a:lnTo>
                  <a:pt x="25747" y="519732"/>
                </a:lnTo>
                <a:lnTo>
                  <a:pt x="44818" y="561220"/>
                </a:lnTo>
                <a:lnTo>
                  <a:pt x="68534" y="599861"/>
                </a:lnTo>
                <a:lnTo>
                  <a:pt x="96539" y="635296"/>
                </a:lnTo>
                <a:lnTo>
                  <a:pt x="128473" y="667168"/>
                </a:lnTo>
                <a:lnTo>
                  <a:pt x="163978" y="695119"/>
                </a:lnTo>
                <a:lnTo>
                  <a:pt x="202696" y="718790"/>
                </a:lnTo>
                <a:lnTo>
                  <a:pt x="244268" y="737824"/>
                </a:lnTo>
                <a:lnTo>
                  <a:pt x="288335" y="751863"/>
                </a:lnTo>
                <a:lnTo>
                  <a:pt x="334540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0183" y="1834134"/>
            <a:ext cx="2971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10" dirty="0">
                <a:solidFill>
                  <a:srgbClr val="00AFEF"/>
                </a:solidFill>
                <a:latin typeface="Tahoma"/>
                <a:cs typeface="Tahoma"/>
              </a:rPr>
              <a:t>01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6300" y="2596895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4">
                <a:moveTo>
                  <a:pt x="382524" y="0"/>
                </a:moveTo>
                <a:lnTo>
                  <a:pt x="334540" y="2974"/>
                </a:lnTo>
                <a:lnTo>
                  <a:pt x="288335" y="11660"/>
                </a:lnTo>
                <a:lnTo>
                  <a:pt x="244268" y="25699"/>
                </a:lnTo>
                <a:lnTo>
                  <a:pt x="202696" y="44733"/>
                </a:lnTo>
                <a:lnTo>
                  <a:pt x="163978" y="68404"/>
                </a:lnTo>
                <a:lnTo>
                  <a:pt x="128473" y="96355"/>
                </a:lnTo>
                <a:lnTo>
                  <a:pt x="96539" y="128227"/>
                </a:lnTo>
                <a:lnTo>
                  <a:pt x="68534" y="163662"/>
                </a:lnTo>
                <a:lnTo>
                  <a:pt x="44818" y="202303"/>
                </a:lnTo>
                <a:lnTo>
                  <a:pt x="25747" y="243791"/>
                </a:lnTo>
                <a:lnTo>
                  <a:pt x="11682" y="287769"/>
                </a:lnTo>
                <a:lnTo>
                  <a:pt x="2980" y="333878"/>
                </a:lnTo>
                <a:lnTo>
                  <a:pt x="0" y="381762"/>
                </a:lnTo>
                <a:lnTo>
                  <a:pt x="2980" y="429645"/>
                </a:lnTo>
                <a:lnTo>
                  <a:pt x="11682" y="475754"/>
                </a:lnTo>
                <a:lnTo>
                  <a:pt x="25747" y="519732"/>
                </a:lnTo>
                <a:lnTo>
                  <a:pt x="44818" y="561220"/>
                </a:lnTo>
                <a:lnTo>
                  <a:pt x="68534" y="599861"/>
                </a:lnTo>
                <a:lnTo>
                  <a:pt x="96539" y="635296"/>
                </a:lnTo>
                <a:lnTo>
                  <a:pt x="128473" y="667168"/>
                </a:lnTo>
                <a:lnTo>
                  <a:pt x="163978" y="695119"/>
                </a:lnTo>
                <a:lnTo>
                  <a:pt x="202696" y="718790"/>
                </a:lnTo>
                <a:lnTo>
                  <a:pt x="244268" y="737824"/>
                </a:lnTo>
                <a:lnTo>
                  <a:pt x="288335" y="751863"/>
                </a:lnTo>
                <a:lnTo>
                  <a:pt x="334540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751" y="2792984"/>
            <a:ext cx="24371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2005" algn="l"/>
              </a:tabLst>
            </a:pPr>
            <a:r>
              <a:rPr sz="2000" b="1" spc="5" dirty="0">
                <a:solidFill>
                  <a:srgbClr val="00AFEF"/>
                </a:solidFill>
                <a:latin typeface="Tahoma"/>
                <a:cs typeface="Tahoma"/>
              </a:rPr>
              <a:t>03	</a:t>
            </a:r>
            <a:r>
              <a:rPr sz="2400" b="1" spc="232" baseline="3472" dirty="0">
                <a:solidFill>
                  <a:srgbClr val="4D466C"/>
                </a:solidFill>
                <a:latin typeface="Trebuchet MS"/>
                <a:cs typeface="Trebuchet MS"/>
              </a:rPr>
              <a:t>CSS</a:t>
            </a:r>
            <a:r>
              <a:rPr sz="2400" b="1" spc="-135" baseline="3472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2400" b="1" spc="195" baseline="3472" dirty="0">
                <a:solidFill>
                  <a:srgbClr val="4D466C"/>
                </a:solidFill>
                <a:latin typeface="Trebuchet MS"/>
                <a:cs typeface="Trebuchet MS"/>
              </a:rPr>
              <a:t>AOS</a:t>
            </a:r>
            <a:r>
              <a:rPr sz="2400" b="1" spc="-157" baseline="3472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2400" b="1" spc="-7" baseline="3472" dirty="0">
                <a:solidFill>
                  <a:srgbClr val="4D466C"/>
                </a:solidFill>
                <a:latin typeface="Trebuchet MS"/>
                <a:cs typeface="Trebuchet MS"/>
              </a:rPr>
              <a:t>PLUGIN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39284" y="2596895"/>
            <a:ext cx="763905" cy="763905"/>
          </a:xfrm>
          <a:custGeom>
            <a:avLst/>
            <a:gdLst/>
            <a:ahLst/>
            <a:cxnLst/>
            <a:rect l="l" t="t" r="r" b="b"/>
            <a:pathLst>
              <a:path w="763904" h="763904">
                <a:moveTo>
                  <a:pt x="381762" y="0"/>
                </a:moveTo>
                <a:lnTo>
                  <a:pt x="333878" y="2974"/>
                </a:lnTo>
                <a:lnTo>
                  <a:pt x="287769" y="11660"/>
                </a:lnTo>
                <a:lnTo>
                  <a:pt x="243791" y="25699"/>
                </a:lnTo>
                <a:lnTo>
                  <a:pt x="202303" y="44733"/>
                </a:lnTo>
                <a:lnTo>
                  <a:pt x="163662" y="68404"/>
                </a:lnTo>
                <a:lnTo>
                  <a:pt x="128227" y="96355"/>
                </a:lnTo>
                <a:lnTo>
                  <a:pt x="96355" y="128227"/>
                </a:lnTo>
                <a:lnTo>
                  <a:pt x="68404" y="163662"/>
                </a:lnTo>
                <a:lnTo>
                  <a:pt x="44733" y="202303"/>
                </a:lnTo>
                <a:lnTo>
                  <a:pt x="25699" y="243791"/>
                </a:lnTo>
                <a:lnTo>
                  <a:pt x="11660" y="287769"/>
                </a:lnTo>
                <a:lnTo>
                  <a:pt x="2974" y="333878"/>
                </a:lnTo>
                <a:lnTo>
                  <a:pt x="0" y="381762"/>
                </a:lnTo>
                <a:lnTo>
                  <a:pt x="2974" y="429645"/>
                </a:lnTo>
                <a:lnTo>
                  <a:pt x="11660" y="475754"/>
                </a:lnTo>
                <a:lnTo>
                  <a:pt x="25699" y="519732"/>
                </a:lnTo>
                <a:lnTo>
                  <a:pt x="44733" y="561220"/>
                </a:lnTo>
                <a:lnTo>
                  <a:pt x="68404" y="599861"/>
                </a:lnTo>
                <a:lnTo>
                  <a:pt x="96355" y="635296"/>
                </a:lnTo>
                <a:lnTo>
                  <a:pt x="128227" y="667168"/>
                </a:lnTo>
                <a:lnTo>
                  <a:pt x="163662" y="695119"/>
                </a:lnTo>
                <a:lnTo>
                  <a:pt x="202303" y="718790"/>
                </a:lnTo>
                <a:lnTo>
                  <a:pt x="243791" y="737824"/>
                </a:lnTo>
                <a:lnTo>
                  <a:pt x="287769" y="751863"/>
                </a:lnTo>
                <a:lnTo>
                  <a:pt x="333878" y="760549"/>
                </a:lnTo>
                <a:lnTo>
                  <a:pt x="381762" y="763524"/>
                </a:lnTo>
                <a:lnTo>
                  <a:pt x="429645" y="760549"/>
                </a:lnTo>
                <a:lnTo>
                  <a:pt x="475754" y="751863"/>
                </a:lnTo>
                <a:lnTo>
                  <a:pt x="519732" y="737824"/>
                </a:lnTo>
                <a:lnTo>
                  <a:pt x="561220" y="718790"/>
                </a:lnTo>
                <a:lnTo>
                  <a:pt x="599861" y="695119"/>
                </a:lnTo>
                <a:lnTo>
                  <a:pt x="635296" y="667168"/>
                </a:lnTo>
                <a:lnTo>
                  <a:pt x="667168" y="635296"/>
                </a:lnTo>
                <a:lnTo>
                  <a:pt x="695119" y="599861"/>
                </a:lnTo>
                <a:lnTo>
                  <a:pt x="718790" y="561220"/>
                </a:lnTo>
                <a:lnTo>
                  <a:pt x="737824" y="519732"/>
                </a:lnTo>
                <a:lnTo>
                  <a:pt x="751863" y="475754"/>
                </a:lnTo>
                <a:lnTo>
                  <a:pt x="760549" y="429645"/>
                </a:lnTo>
                <a:lnTo>
                  <a:pt x="763524" y="381762"/>
                </a:lnTo>
                <a:lnTo>
                  <a:pt x="760549" y="333878"/>
                </a:lnTo>
                <a:lnTo>
                  <a:pt x="751863" y="287769"/>
                </a:lnTo>
                <a:lnTo>
                  <a:pt x="737824" y="243791"/>
                </a:lnTo>
                <a:lnTo>
                  <a:pt x="718790" y="202303"/>
                </a:lnTo>
                <a:lnTo>
                  <a:pt x="695119" y="163662"/>
                </a:lnTo>
                <a:lnTo>
                  <a:pt x="667168" y="128227"/>
                </a:lnTo>
                <a:lnTo>
                  <a:pt x="635296" y="96355"/>
                </a:lnTo>
                <a:lnTo>
                  <a:pt x="599861" y="68404"/>
                </a:lnTo>
                <a:lnTo>
                  <a:pt x="561220" y="44733"/>
                </a:lnTo>
                <a:lnTo>
                  <a:pt x="519732" y="25699"/>
                </a:lnTo>
                <a:lnTo>
                  <a:pt x="475754" y="11660"/>
                </a:lnTo>
                <a:lnTo>
                  <a:pt x="429645" y="2974"/>
                </a:lnTo>
                <a:lnTo>
                  <a:pt x="381762" y="0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33847" y="2792984"/>
            <a:ext cx="27101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4069" algn="l"/>
              </a:tabLst>
            </a:pPr>
            <a:r>
              <a:rPr sz="2000" b="1" spc="95" dirty="0">
                <a:solidFill>
                  <a:srgbClr val="00AFEF"/>
                </a:solidFill>
                <a:latin typeface="Tahoma"/>
                <a:cs typeface="Tahoma"/>
              </a:rPr>
              <a:t>04	</a:t>
            </a:r>
            <a:r>
              <a:rPr sz="2400" b="1" spc="232" baseline="1736" dirty="0">
                <a:solidFill>
                  <a:srgbClr val="4D466C"/>
                </a:solidFill>
                <a:latin typeface="Trebuchet MS"/>
                <a:cs typeface="Trebuchet MS"/>
              </a:rPr>
              <a:t>CSS</a:t>
            </a:r>
            <a:r>
              <a:rPr sz="2400" b="1" spc="-135" baseline="1736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2400" b="1" spc="44" baseline="1736" dirty="0">
                <a:solidFill>
                  <a:srgbClr val="4D466C"/>
                </a:solidFill>
                <a:latin typeface="Trebuchet MS"/>
                <a:cs typeface="Trebuchet MS"/>
              </a:rPr>
              <a:t>SHAPE</a:t>
            </a:r>
            <a:r>
              <a:rPr sz="2400" b="1" spc="-150" baseline="1736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2400" b="1" spc="22" baseline="1736" dirty="0">
                <a:solidFill>
                  <a:srgbClr val="4D466C"/>
                </a:solidFill>
                <a:latin typeface="Trebuchet MS"/>
                <a:cs typeface="Trebuchet MS"/>
              </a:rPr>
              <a:t>DIVIDER</a:t>
            </a:r>
            <a:endParaRPr sz="2400" baseline="1736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35471" y="1875281"/>
            <a:ext cx="14554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55" dirty="0">
                <a:solidFill>
                  <a:srgbClr val="00AFEF"/>
                </a:solidFill>
                <a:latin typeface="Trebuchet MS"/>
                <a:cs typeface="Trebuchet MS"/>
              </a:rPr>
              <a:t>CSS</a:t>
            </a:r>
            <a:r>
              <a:rPr sz="1600" b="1" spc="-8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00AFEF"/>
                </a:solidFill>
                <a:latin typeface="Trebuchet MS"/>
                <a:cs typeface="Trebuchet MS"/>
              </a:rPr>
              <a:t>CLIP</a:t>
            </a:r>
            <a:r>
              <a:rPr sz="1600" b="1" spc="-7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1600" b="1" spc="5" dirty="0">
                <a:solidFill>
                  <a:srgbClr val="00AFEF"/>
                </a:solidFill>
                <a:latin typeface="Trebuchet MS"/>
                <a:cs typeface="Trebuchet MS"/>
              </a:rPr>
              <a:t>PATH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39284" y="1638300"/>
            <a:ext cx="763905" cy="763905"/>
          </a:xfrm>
          <a:custGeom>
            <a:avLst/>
            <a:gdLst/>
            <a:ahLst/>
            <a:cxnLst/>
            <a:rect l="l" t="t" r="r" b="b"/>
            <a:pathLst>
              <a:path w="763904" h="763905">
                <a:moveTo>
                  <a:pt x="381762" y="0"/>
                </a:moveTo>
                <a:lnTo>
                  <a:pt x="333878" y="2974"/>
                </a:lnTo>
                <a:lnTo>
                  <a:pt x="287769" y="11660"/>
                </a:lnTo>
                <a:lnTo>
                  <a:pt x="243791" y="25699"/>
                </a:lnTo>
                <a:lnTo>
                  <a:pt x="202303" y="44733"/>
                </a:lnTo>
                <a:lnTo>
                  <a:pt x="163662" y="68404"/>
                </a:lnTo>
                <a:lnTo>
                  <a:pt x="128227" y="96355"/>
                </a:lnTo>
                <a:lnTo>
                  <a:pt x="96355" y="128227"/>
                </a:lnTo>
                <a:lnTo>
                  <a:pt x="68404" y="163662"/>
                </a:lnTo>
                <a:lnTo>
                  <a:pt x="44733" y="202303"/>
                </a:lnTo>
                <a:lnTo>
                  <a:pt x="25699" y="243791"/>
                </a:lnTo>
                <a:lnTo>
                  <a:pt x="11660" y="287769"/>
                </a:lnTo>
                <a:lnTo>
                  <a:pt x="2974" y="333878"/>
                </a:lnTo>
                <a:lnTo>
                  <a:pt x="0" y="381762"/>
                </a:lnTo>
                <a:lnTo>
                  <a:pt x="2974" y="429645"/>
                </a:lnTo>
                <a:lnTo>
                  <a:pt x="11660" y="475754"/>
                </a:lnTo>
                <a:lnTo>
                  <a:pt x="25699" y="519732"/>
                </a:lnTo>
                <a:lnTo>
                  <a:pt x="44733" y="561220"/>
                </a:lnTo>
                <a:lnTo>
                  <a:pt x="68404" y="599861"/>
                </a:lnTo>
                <a:lnTo>
                  <a:pt x="96355" y="635296"/>
                </a:lnTo>
                <a:lnTo>
                  <a:pt x="128227" y="667168"/>
                </a:lnTo>
                <a:lnTo>
                  <a:pt x="163662" y="695119"/>
                </a:lnTo>
                <a:lnTo>
                  <a:pt x="202303" y="718790"/>
                </a:lnTo>
                <a:lnTo>
                  <a:pt x="243791" y="737824"/>
                </a:lnTo>
                <a:lnTo>
                  <a:pt x="287769" y="751863"/>
                </a:lnTo>
                <a:lnTo>
                  <a:pt x="333878" y="760549"/>
                </a:lnTo>
                <a:lnTo>
                  <a:pt x="381762" y="763524"/>
                </a:lnTo>
                <a:lnTo>
                  <a:pt x="429645" y="760549"/>
                </a:lnTo>
                <a:lnTo>
                  <a:pt x="475754" y="751863"/>
                </a:lnTo>
                <a:lnTo>
                  <a:pt x="519732" y="737824"/>
                </a:lnTo>
                <a:lnTo>
                  <a:pt x="561220" y="718790"/>
                </a:lnTo>
                <a:lnTo>
                  <a:pt x="599861" y="695119"/>
                </a:lnTo>
                <a:lnTo>
                  <a:pt x="635296" y="667168"/>
                </a:lnTo>
                <a:lnTo>
                  <a:pt x="667168" y="635296"/>
                </a:lnTo>
                <a:lnTo>
                  <a:pt x="695119" y="599861"/>
                </a:lnTo>
                <a:lnTo>
                  <a:pt x="718790" y="561220"/>
                </a:lnTo>
                <a:lnTo>
                  <a:pt x="737824" y="519732"/>
                </a:lnTo>
                <a:lnTo>
                  <a:pt x="751863" y="475754"/>
                </a:lnTo>
                <a:lnTo>
                  <a:pt x="760549" y="429645"/>
                </a:lnTo>
                <a:lnTo>
                  <a:pt x="763524" y="381762"/>
                </a:lnTo>
                <a:lnTo>
                  <a:pt x="760549" y="333878"/>
                </a:lnTo>
                <a:lnTo>
                  <a:pt x="751863" y="287769"/>
                </a:lnTo>
                <a:lnTo>
                  <a:pt x="737824" y="243791"/>
                </a:lnTo>
                <a:lnTo>
                  <a:pt x="718790" y="202303"/>
                </a:lnTo>
                <a:lnTo>
                  <a:pt x="695119" y="163662"/>
                </a:lnTo>
                <a:lnTo>
                  <a:pt x="667168" y="128227"/>
                </a:lnTo>
                <a:lnTo>
                  <a:pt x="635296" y="96355"/>
                </a:lnTo>
                <a:lnTo>
                  <a:pt x="599861" y="68404"/>
                </a:lnTo>
                <a:lnTo>
                  <a:pt x="561220" y="44733"/>
                </a:lnTo>
                <a:lnTo>
                  <a:pt x="519732" y="25699"/>
                </a:lnTo>
                <a:lnTo>
                  <a:pt x="475754" y="11660"/>
                </a:lnTo>
                <a:lnTo>
                  <a:pt x="429645" y="2974"/>
                </a:lnTo>
                <a:lnTo>
                  <a:pt x="381762" y="0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152135" y="1834134"/>
            <a:ext cx="3397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5" dirty="0">
                <a:solidFill>
                  <a:srgbClr val="00AFEF"/>
                </a:solidFill>
                <a:latin typeface="Tahoma"/>
                <a:cs typeface="Tahoma"/>
              </a:rPr>
              <a:t>0</a:t>
            </a:r>
            <a:r>
              <a:rPr sz="2000" b="1" spc="-120" dirty="0">
                <a:solidFill>
                  <a:srgbClr val="00AFEF"/>
                </a:solidFill>
                <a:latin typeface="Tahoma"/>
                <a:cs typeface="Tahoma"/>
              </a:rPr>
              <a:t>fi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6300" y="2393060"/>
            <a:ext cx="4455795" cy="1931035"/>
            <a:chOff x="876300" y="2393060"/>
            <a:chExt cx="4455795" cy="1931035"/>
          </a:xfrm>
        </p:grpSpPr>
        <p:sp>
          <p:nvSpPr>
            <p:cNvPr id="13" name="object 13"/>
            <p:cNvSpPr/>
            <p:nvPr/>
          </p:nvSpPr>
          <p:spPr>
            <a:xfrm>
              <a:off x="1259586" y="2402585"/>
              <a:ext cx="4063365" cy="194310"/>
            </a:xfrm>
            <a:custGeom>
              <a:avLst/>
              <a:gdLst/>
              <a:ahLst/>
              <a:cxnLst/>
              <a:rect l="l" t="t" r="r" b="b"/>
              <a:pathLst>
                <a:path w="4063365" h="194310">
                  <a:moveTo>
                    <a:pt x="0" y="0"/>
                  </a:moveTo>
                  <a:lnTo>
                    <a:pt x="0" y="194056"/>
                  </a:lnTo>
                </a:path>
                <a:path w="4063365" h="194310">
                  <a:moveTo>
                    <a:pt x="4062984" y="0"/>
                  </a:moveTo>
                  <a:lnTo>
                    <a:pt x="4062984" y="194056"/>
                  </a:lnTo>
                </a:path>
              </a:pathLst>
            </a:custGeom>
            <a:ln w="19050">
              <a:solidFill>
                <a:srgbClr val="B747C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6300" y="3560063"/>
              <a:ext cx="765175" cy="763905"/>
            </a:xfrm>
            <a:custGeom>
              <a:avLst/>
              <a:gdLst/>
              <a:ahLst/>
              <a:cxnLst/>
              <a:rect l="l" t="t" r="r" b="b"/>
              <a:pathLst>
                <a:path w="765175" h="763904">
                  <a:moveTo>
                    <a:pt x="382524" y="0"/>
                  </a:moveTo>
                  <a:lnTo>
                    <a:pt x="334540" y="2974"/>
                  </a:lnTo>
                  <a:lnTo>
                    <a:pt x="288335" y="11660"/>
                  </a:lnTo>
                  <a:lnTo>
                    <a:pt x="244268" y="25699"/>
                  </a:lnTo>
                  <a:lnTo>
                    <a:pt x="202696" y="44733"/>
                  </a:lnTo>
                  <a:lnTo>
                    <a:pt x="163978" y="68404"/>
                  </a:lnTo>
                  <a:lnTo>
                    <a:pt x="128473" y="96355"/>
                  </a:lnTo>
                  <a:lnTo>
                    <a:pt x="96539" y="128227"/>
                  </a:lnTo>
                  <a:lnTo>
                    <a:pt x="68534" y="163662"/>
                  </a:lnTo>
                  <a:lnTo>
                    <a:pt x="44818" y="202303"/>
                  </a:lnTo>
                  <a:lnTo>
                    <a:pt x="25747" y="243791"/>
                  </a:lnTo>
                  <a:lnTo>
                    <a:pt x="11682" y="287769"/>
                  </a:lnTo>
                  <a:lnTo>
                    <a:pt x="2980" y="333878"/>
                  </a:lnTo>
                  <a:lnTo>
                    <a:pt x="0" y="381762"/>
                  </a:lnTo>
                  <a:lnTo>
                    <a:pt x="2980" y="429650"/>
                  </a:lnTo>
                  <a:lnTo>
                    <a:pt x="11682" y="475763"/>
                  </a:lnTo>
                  <a:lnTo>
                    <a:pt x="25747" y="519742"/>
                  </a:lnTo>
                  <a:lnTo>
                    <a:pt x="44818" y="561232"/>
                  </a:lnTo>
                  <a:lnTo>
                    <a:pt x="68534" y="599872"/>
                  </a:lnTo>
                  <a:lnTo>
                    <a:pt x="96539" y="635306"/>
                  </a:lnTo>
                  <a:lnTo>
                    <a:pt x="128473" y="667177"/>
                  </a:lnTo>
                  <a:lnTo>
                    <a:pt x="163978" y="695126"/>
                  </a:lnTo>
                  <a:lnTo>
                    <a:pt x="202696" y="718795"/>
                  </a:lnTo>
                  <a:lnTo>
                    <a:pt x="244268" y="737827"/>
                  </a:lnTo>
                  <a:lnTo>
                    <a:pt x="288335" y="751864"/>
                  </a:lnTo>
                  <a:lnTo>
                    <a:pt x="334540" y="760549"/>
                  </a:lnTo>
                  <a:lnTo>
                    <a:pt x="382524" y="763524"/>
                  </a:lnTo>
                  <a:lnTo>
                    <a:pt x="430494" y="760549"/>
                  </a:lnTo>
                  <a:lnTo>
                    <a:pt x="476691" y="751864"/>
                  </a:lnTo>
                  <a:lnTo>
                    <a:pt x="520753" y="737827"/>
                  </a:lnTo>
                  <a:lnTo>
                    <a:pt x="562323" y="718795"/>
                  </a:lnTo>
                  <a:lnTo>
                    <a:pt x="601041" y="695126"/>
                  </a:lnTo>
                  <a:lnTo>
                    <a:pt x="636548" y="667177"/>
                  </a:lnTo>
                  <a:lnTo>
                    <a:pt x="668486" y="635306"/>
                  </a:lnTo>
                  <a:lnTo>
                    <a:pt x="696495" y="599872"/>
                  </a:lnTo>
                  <a:lnTo>
                    <a:pt x="720217" y="561232"/>
                  </a:lnTo>
                  <a:lnTo>
                    <a:pt x="739292" y="519742"/>
                  </a:lnTo>
                  <a:lnTo>
                    <a:pt x="753361" y="475763"/>
                  </a:lnTo>
                  <a:lnTo>
                    <a:pt x="762066" y="429650"/>
                  </a:lnTo>
                  <a:lnTo>
                    <a:pt x="765048" y="381762"/>
                  </a:lnTo>
                  <a:lnTo>
                    <a:pt x="762066" y="333878"/>
                  </a:lnTo>
                  <a:lnTo>
                    <a:pt x="753361" y="287769"/>
                  </a:lnTo>
                  <a:lnTo>
                    <a:pt x="739292" y="243791"/>
                  </a:lnTo>
                  <a:lnTo>
                    <a:pt x="720217" y="202303"/>
                  </a:lnTo>
                  <a:lnTo>
                    <a:pt x="696495" y="163662"/>
                  </a:lnTo>
                  <a:lnTo>
                    <a:pt x="668486" y="128227"/>
                  </a:lnTo>
                  <a:lnTo>
                    <a:pt x="636548" y="96355"/>
                  </a:lnTo>
                  <a:lnTo>
                    <a:pt x="601041" y="68404"/>
                  </a:lnTo>
                  <a:lnTo>
                    <a:pt x="562323" y="44733"/>
                  </a:lnTo>
                  <a:lnTo>
                    <a:pt x="520753" y="25699"/>
                  </a:lnTo>
                  <a:lnTo>
                    <a:pt x="476691" y="11660"/>
                  </a:lnTo>
                  <a:lnTo>
                    <a:pt x="430494" y="2974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872233" y="1877059"/>
            <a:ext cx="7842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30" dirty="0">
                <a:solidFill>
                  <a:srgbClr val="00AFEF"/>
                </a:solidFill>
                <a:latin typeface="Trebuchet MS"/>
                <a:cs typeface="Trebuchet MS"/>
              </a:rPr>
              <a:t>F</a:t>
            </a:r>
            <a:r>
              <a:rPr sz="1600" b="1" spc="-85" dirty="0">
                <a:solidFill>
                  <a:srgbClr val="00AFEF"/>
                </a:solidFill>
                <a:latin typeface="Trebuchet MS"/>
                <a:cs typeface="Trebuchet MS"/>
              </a:rPr>
              <a:t>L</a:t>
            </a:r>
            <a:r>
              <a:rPr sz="1600" b="1" spc="95" dirty="0">
                <a:solidFill>
                  <a:srgbClr val="00AFEF"/>
                </a:solidFill>
                <a:latin typeface="Trebuchet MS"/>
                <a:cs typeface="Trebuchet MS"/>
              </a:rPr>
              <a:t>O</a:t>
            </a:r>
            <a:r>
              <a:rPr sz="1600" b="1" spc="145" dirty="0">
                <a:solidFill>
                  <a:srgbClr val="00AFEF"/>
                </a:solidFill>
                <a:latin typeface="Trebuchet MS"/>
                <a:cs typeface="Trebuchet MS"/>
              </a:rPr>
              <a:t>A</a:t>
            </a:r>
            <a:r>
              <a:rPr sz="1600" b="1" spc="90" dirty="0">
                <a:solidFill>
                  <a:srgbClr val="00AFEF"/>
                </a:solidFill>
                <a:latin typeface="Trebuchet MS"/>
                <a:cs typeface="Trebuchet MS"/>
              </a:rPr>
              <a:t>TS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72233" y="3797604"/>
            <a:ext cx="21183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45" dirty="0">
                <a:solidFill>
                  <a:srgbClr val="4D466C"/>
                </a:solidFill>
                <a:latin typeface="Trebuchet MS"/>
                <a:cs typeface="Trebuchet MS"/>
              </a:rPr>
              <a:t>SCROLL</a:t>
            </a:r>
            <a:r>
              <a:rPr sz="1600" b="1" spc="-75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10" dirty="0">
                <a:solidFill>
                  <a:srgbClr val="4D466C"/>
                </a:solidFill>
                <a:latin typeface="Trebuchet MS"/>
                <a:cs typeface="Trebuchet MS"/>
              </a:rPr>
              <a:t>BAR</a:t>
            </a:r>
            <a:r>
              <a:rPr sz="1600" b="1" spc="-45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50" dirty="0">
                <a:solidFill>
                  <a:srgbClr val="4D466C"/>
                </a:solidFill>
                <a:latin typeface="Trebuchet MS"/>
                <a:cs typeface="Trebuchet MS"/>
              </a:rPr>
              <a:t>STYLING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6655" y="3756456"/>
            <a:ext cx="3632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5" dirty="0">
                <a:solidFill>
                  <a:srgbClr val="00AFEF"/>
                </a:solidFill>
                <a:latin typeface="Tahoma"/>
                <a:cs typeface="Tahoma"/>
              </a:rPr>
              <a:t>05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250061" y="3356228"/>
            <a:ext cx="4453255" cy="967740"/>
            <a:chOff x="1250061" y="3356228"/>
            <a:chExt cx="4453255" cy="967740"/>
          </a:xfrm>
        </p:grpSpPr>
        <p:sp>
          <p:nvSpPr>
            <p:cNvPr id="19" name="object 19"/>
            <p:cNvSpPr/>
            <p:nvPr/>
          </p:nvSpPr>
          <p:spPr>
            <a:xfrm>
              <a:off x="1259586" y="3365753"/>
              <a:ext cx="0" cy="194310"/>
            </a:xfrm>
            <a:custGeom>
              <a:avLst/>
              <a:gdLst/>
              <a:ahLst/>
              <a:cxnLst/>
              <a:rect l="l" t="t" r="r" b="b"/>
              <a:pathLst>
                <a:path h="194310">
                  <a:moveTo>
                    <a:pt x="0" y="0"/>
                  </a:moveTo>
                  <a:lnTo>
                    <a:pt x="0" y="194056"/>
                  </a:lnTo>
                </a:path>
              </a:pathLst>
            </a:custGeom>
            <a:ln w="19050">
              <a:solidFill>
                <a:srgbClr val="B747C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39283" y="3560063"/>
              <a:ext cx="763905" cy="763905"/>
            </a:xfrm>
            <a:custGeom>
              <a:avLst/>
              <a:gdLst/>
              <a:ahLst/>
              <a:cxnLst/>
              <a:rect l="l" t="t" r="r" b="b"/>
              <a:pathLst>
                <a:path w="763904" h="763904">
                  <a:moveTo>
                    <a:pt x="381762" y="0"/>
                  </a:moveTo>
                  <a:lnTo>
                    <a:pt x="333878" y="2974"/>
                  </a:lnTo>
                  <a:lnTo>
                    <a:pt x="287769" y="11660"/>
                  </a:lnTo>
                  <a:lnTo>
                    <a:pt x="243791" y="25699"/>
                  </a:lnTo>
                  <a:lnTo>
                    <a:pt x="202303" y="44733"/>
                  </a:lnTo>
                  <a:lnTo>
                    <a:pt x="163662" y="68404"/>
                  </a:lnTo>
                  <a:lnTo>
                    <a:pt x="128227" y="96355"/>
                  </a:lnTo>
                  <a:lnTo>
                    <a:pt x="96355" y="128227"/>
                  </a:lnTo>
                  <a:lnTo>
                    <a:pt x="68404" y="163662"/>
                  </a:lnTo>
                  <a:lnTo>
                    <a:pt x="44733" y="202303"/>
                  </a:lnTo>
                  <a:lnTo>
                    <a:pt x="25699" y="243791"/>
                  </a:lnTo>
                  <a:lnTo>
                    <a:pt x="11660" y="287769"/>
                  </a:lnTo>
                  <a:lnTo>
                    <a:pt x="2974" y="333878"/>
                  </a:lnTo>
                  <a:lnTo>
                    <a:pt x="0" y="381762"/>
                  </a:lnTo>
                  <a:lnTo>
                    <a:pt x="2974" y="429650"/>
                  </a:lnTo>
                  <a:lnTo>
                    <a:pt x="11660" y="475763"/>
                  </a:lnTo>
                  <a:lnTo>
                    <a:pt x="25699" y="519742"/>
                  </a:lnTo>
                  <a:lnTo>
                    <a:pt x="44733" y="561232"/>
                  </a:lnTo>
                  <a:lnTo>
                    <a:pt x="68404" y="599872"/>
                  </a:lnTo>
                  <a:lnTo>
                    <a:pt x="96355" y="635306"/>
                  </a:lnTo>
                  <a:lnTo>
                    <a:pt x="128227" y="667177"/>
                  </a:lnTo>
                  <a:lnTo>
                    <a:pt x="163662" y="695126"/>
                  </a:lnTo>
                  <a:lnTo>
                    <a:pt x="202303" y="718795"/>
                  </a:lnTo>
                  <a:lnTo>
                    <a:pt x="243791" y="737827"/>
                  </a:lnTo>
                  <a:lnTo>
                    <a:pt x="287769" y="751864"/>
                  </a:lnTo>
                  <a:lnTo>
                    <a:pt x="333878" y="760549"/>
                  </a:lnTo>
                  <a:lnTo>
                    <a:pt x="381762" y="763524"/>
                  </a:lnTo>
                  <a:lnTo>
                    <a:pt x="429645" y="760549"/>
                  </a:lnTo>
                  <a:lnTo>
                    <a:pt x="475754" y="751864"/>
                  </a:lnTo>
                  <a:lnTo>
                    <a:pt x="519732" y="737827"/>
                  </a:lnTo>
                  <a:lnTo>
                    <a:pt x="561220" y="718795"/>
                  </a:lnTo>
                  <a:lnTo>
                    <a:pt x="599861" y="695126"/>
                  </a:lnTo>
                  <a:lnTo>
                    <a:pt x="635296" y="667177"/>
                  </a:lnTo>
                  <a:lnTo>
                    <a:pt x="667168" y="635306"/>
                  </a:lnTo>
                  <a:lnTo>
                    <a:pt x="695119" y="599872"/>
                  </a:lnTo>
                  <a:lnTo>
                    <a:pt x="718790" y="561232"/>
                  </a:lnTo>
                  <a:lnTo>
                    <a:pt x="737824" y="519742"/>
                  </a:lnTo>
                  <a:lnTo>
                    <a:pt x="751863" y="475763"/>
                  </a:lnTo>
                  <a:lnTo>
                    <a:pt x="760549" y="429650"/>
                  </a:lnTo>
                  <a:lnTo>
                    <a:pt x="763524" y="381762"/>
                  </a:lnTo>
                  <a:lnTo>
                    <a:pt x="760549" y="333878"/>
                  </a:lnTo>
                  <a:lnTo>
                    <a:pt x="751863" y="287769"/>
                  </a:lnTo>
                  <a:lnTo>
                    <a:pt x="737824" y="243791"/>
                  </a:lnTo>
                  <a:lnTo>
                    <a:pt x="718790" y="202303"/>
                  </a:lnTo>
                  <a:lnTo>
                    <a:pt x="695119" y="163662"/>
                  </a:lnTo>
                  <a:lnTo>
                    <a:pt x="667168" y="128227"/>
                  </a:lnTo>
                  <a:lnTo>
                    <a:pt x="635296" y="96355"/>
                  </a:lnTo>
                  <a:lnTo>
                    <a:pt x="599861" y="68404"/>
                  </a:lnTo>
                  <a:lnTo>
                    <a:pt x="561220" y="44733"/>
                  </a:lnTo>
                  <a:lnTo>
                    <a:pt x="519732" y="25699"/>
                  </a:lnTo>
                  <a:lnTo>
                    <a:pt x="475754" y="11660"/>
                  </a:lnTo>
                  <a:lnTo>
                    <a:pt x="429645" y="2974"/>
                  </a:lnTo>
                  <a:lnTo>
                    <a:pt x="381762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935471" y="3797604"/>
            <a:ext cx="21050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5" dirty="0">
                <a:solidFill>
                  <a:srgbClr val="4D466C"/>
                </a:solidFill>
                <a:latin typeface="Trebuchet MS"/>
                <a:cs typeface="Trebuchet MS"/>
              </a:rPr>
              <a:t>WEBSITE</a:t>
            </a:r>
            <a:r>
              <a:rPr sz="1600" b="1" spc="-114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-5" dirty="0">
                <a:solidFill>
                  <a:srgbClr val="4D466C"/>
                </a:solidFill>
                <a:latin typeface="Trebuchet MS"/>
                <a:cs typeface="Trebuchet MS"/>
              </a:rPr>
              <a:t>REFERENCES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42991" y="3756456"/>
            <a:ext cx="3568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5" dirty="0">
                <a:solidFill>
                  <a:srgbClr val="00AFEF"/>
                </a:solidFill>
                <a:latin typeface="Tahoma"/>
                <a:cs typeface="Tahoma"/>
              </a:rPr>
              <a:t>06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7056" y="567308"/>
            <a:ext cx="8152130" cy="4530725"/>
            <a:chOff x="67056" y="567308"/>
            <a:chExt cx="8152130" cy="4530725"/>
          </a:xfrm>
        </p:grpSpPr>
        <p:sp>
          <p:nvSpPr>
            <p:cNvPr id="24" name="object 24"/>
            <p:cNvSpPr/>
            <p:nvPr/>
          </p:nvSpPr>
          <p:spPr>
            <a:xfrm>
              <a:off x="5322570" y="3365754"/>
              <a:ext cx="0" cy="194310"/>
            </a:xfrm>
            <a:custGeom>
              <a:avLst/>
              <a:gdLst/>
              <a:ahLst/>
              <a:cxnLst/>
              <a:rect l="l" t="t" r="r" b="b"/>
              <a:pathLst>
                <a:path h="194310">
                  <a:moveTo>
                    <a:pt x="0" y="0"/>
                  </a:moveTo>
                  <a:lnTo>
                    <a:pt x="0" y="194056"/>
                  </a:lnTo>
                </a:path>
              </a:pathLst>
            </a:custGeom>
            <a:ln w="19050">
              <a:solidFill>
                <a:srgbClr val="B747C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48665" y="4358665"/>
              <a:ext cx="256540" cy="250190"/>
            </a:xfrm>
            <a:custGeom>
              <a:avLst/>
              <a:gdLst/>
              <a:ahLst/>
              <a:cxnLst/>
              <a:rect l="l" t="t" r="r" b="b"/>
              <a:pathLst>
                <a:path w="256540" h="250189">
                  <a:moveTo>
                    <a:pt x="106127" y="173710"/>
                  </a:moveTo>
                  <a:lnTo>
                    <a:pt x="51117" y="173710"/>
                  </a:lnTo>
                  <a:lnTo>
                    <a:pt x="55600" y="180949"/>
                  </a:lnTo>
                  <a:lnTo>
                    <a:pt x="61036" y="187452"/>
                  </a:lnTo>
                  <a:lnTo>
                    <a:pt x="67195" y="193078"/>
                  </a:lnTo>
                  <a:lnTo>
                    <a:pt x="51854" y="227482"/>
                  </a:lnTo>
                  <a:lnTo>
                    <a:pt x="102285" y="249885"/>
                  </a:lnTo>
                  <a:lnTo>
                    <a:pt x="117398" y="215950"/>
                  </a:lnTo>
                  <a:lnTo>
                    <a:pt x="139254" y="215950"/>
                  </a:lnTo>
                  <a:lnTo>
                    <a:pt x="143217" y="215265"/>
                  </a:lnTo>
                  <a:lnTo>
                    <a:pt x="205142" y="215265"/>
                  </a:lnTo>
                  <a:lnTo>
                    <a:pt x="192062" y="189750"/>
                  </a:lnTo>
                  <a:lnTo>
                    <a:pt x="197954" y="183832"/>
                  </a:lnTo>
                  <a:lnTo>
                    <a:pt x="201748" y="178803"/>
                  </a:lnTo>
                  <a:lnTo>
                    <a:pt x="127927" y="178803"/>
                  </a:lnTo>
                  <a:lnTo>
                    <a:pt x="107584" y="174692"/>
                  </a:lnTo>
                  <a:lnTo>
                    <a:pt x="106127" y="173710"/>
                  </a:lnTo>
                  <a:close/>
                </a:path>
                <a:path w="256540" h="250189">
                  <a:moveTo>
                    <a:pt x="205142" y="215265"/>
                  </a:moveTo>
                  <a:lnTo>
                    <a:pt x="143217" y="215265"/>
                  </a:lnTo>
                  <a:lnTo>
                    <a:pt x="160159" y="248348"/>
                  </a:lnTo>
                  <a:lnTo>
                    <a:pt x="209296" y="223367"/>
                  </a:lnTo>
                  <a:lnTo>
                    <a:pt x="205142" y="215265"/>
                  </a:lnTo>
                  <a:close/>
                </a:path>
                <a:path w="256540" h="250189">
                  <a:moveTo>
                    <a:pt x="139254" y="215950"/>
                  </a:moveTo>
                  <a:lnTo>
                    <a:pt x="117398" y="215950"/>
                  </a:lnTo>
                  <a:lnTo>
                    <a:pt x="120853" y="216357"/>
                  </a:lnTo>
                  <a:lnTo>
                    <a:pt x="124358" y="216560"/>
                  </a:lnTo>
                  <a:lnTo>
                    <a:pt x="133159" y="216560"/>
                  </a:lnTo>
                  <a:lnTo>
                    <a:pt x="138226" y="216128"/>
                  </a:lnTo>
                  <a:lnTo>
                    <a:pt x="139254" y="215950"/>
                  </a:lnTo>
                  <a:close/>
                </a:path>
                <a:path w="256540" h="250189">
                  <a:moveTo>
                    <a:pt x="42976" y="29197"/>
                  </a:moveTo>
                  <a:lnTo>
                    <a:pt x="10540" y="73672"/>
                  </a:lnTo>
                  <a:lnTo>
                    <a:pt x="42735" y="97015"/>
                  </a:lnTo>
                  <a:lnTo>
                    <a:pt x="40195" y="104393"/>
                  </a:lnTo>
                  <a:lnTo>
                    <a:pt x="38544" y="112191"/>
                  </a:lnTo>
                  <a:lnTo>
                    <a:pt x="37985" y="120319"/>
                  </a:lnTo>
                  <a:lnTo>
                    <a:pt x="0" y="130416"/>
                  </a:lnTo>
                  <a:lnTo>
                    <a:pt x="14262" y="183603"/>
                  </a:lnTo>
                  <a:lnTo>
                    <a:pt x="51117" y="173710"/>
                  </a:lnTo>
                  <a:lnTo>
                    <a:pt x="106127" y="173710"/>
                  </a:lnTo>
                  <a:lnTo>
                    <a:pt x="90963" y="163490"/>
                  </a:lnTo>
                  <a:lnTo>
                    <a:pt x="79753" y="146892"/>
                  </a:lnTo>
                  <a:lnTo>
                    <a:pt x="75641" y="126593"/>
                  </a:lnTo>
                  <a:lnTo>
                    <a:pt x="79753" y="106309"/>
                  </a:lnTo>
                  <a:lnTo>
                    <a:pt x="90963" y="89719"/>
                  </a:lnTo>
                  <a:lnTo>
                    <a:pt x="107584" y="78519"/>
                  </a:lnTo>
                  <a:lnTo>
                    <a:pt x="127927" y="74409"/>
                  </a:lnTo>
                  <a:lnTo>
                    <a:pt x="234057" y="74409"/>
                  </a:lnTo>
                  <a:lnTo>
                    <a:pt x="242455" y="67640"/>
                  </a:lnTo>
                  <a:lnTo>
                    <a:pt x="230646" y="53073"/>
                  </a:lnTo>
                  <a:lnTo>
                    <a:pt x="76022" y="53073"/>
                  </a:lnTo>
                  <a:lnTo>
                    <a:pt x="42976" y="29197"/>
                  </a:lnTo>
                  <a:close/>
                </a:path>
                <a:path w="256540" h="250189">
                  <a:moveTo>
                    <a:pt x="234057" y="74409"/>
                  </a:moveTo>
                  <a:lnTo>
                    <a:pt x="127927" y="74409"/>
                  </a:lnTo>
                  <a:lnTo>
                    <a:pt x="148277" y="78519"/>
                  </a:lnTo>
                  <a:lnTo>
                    <a:pt x="164901" y="89719"/>
                  </a:lnTo>
                  <a:lnTo>
                    <a:pt x="176113" y="106309"/>
                  </a:lnTo>
                  <a:lnTo>
                    <a:pt x="180225" y="126593"/>
                  </a:lnTo>
                  <a:lnTo>
                    <a:pt x="176113" y="146892"/>
                  </a:lnTo>
                  <a:lnTo>
                    <a:pt x="164901" y="163490"/>
                  </a:lnTo>
                  <a:lnTo>
                    <a:pt x="148277" y="174692"/>
                  </a:lnTo>
                  <a:lnTo>
                    <a:pt x="127927" y="178803"/>
                  </a:lnTo>
                  <a:lnTo>
                    <a:pt x="201748" y="178803"/>
                  </a:lnTo>
                  <a:lnTo>
                    <a:pt x="203060" y="177063"/>
                  </a:lnTo>
                  <a:lnTo>
                    <a:pt x="207137" y="169646"/>
                  </a:lnTo>
                  <a:lnTo>
                    <a:pt x="246191" y="169646"/>
                  </a:lnTo>
                  <a:lnTo>
                    <a:pt x="255981" y="123761"/>
                  </a:lnTo>
                  <a:lnTo>
                    <a:pt x="217436" y="115582"/>
                  </a:lnTo>
                  <a:lnTo>
                    <a:pt x="216458" y="107543"/>
                  </a:lnTo>
                  <a:lnTo>
                    <a:pt x="214426" y="99860"/>
                  </a:lnTo>
                  <a:lnTo>
                    <a:pt x="211416" y="92659"/>
                  </a:lnTo>
                  <a:lnTo>
                    <a:pt x="234057" y="74409"/>
                  </a:lnTo>
                  <a:close/>
                </a:path>
                <a:path w="256540" h="250189">
                  <a:moveTo>
                    <a:pt x="246191" y="169646"/>
                  </a:moveTo>
                  <a:lnTo>
                    <a:pt x="207137" y="169646"/>
                  </a:lnTo>
                  <a:lnTo>
                    <a:pt x="244500" y="177571"/>
                  </a:lnTo>
                  <a:lnTo>
                    <a:pt x="246191" y="169646"/>
                  </a:lnTo>
                  <a:close/>
                </a:path>
                <a:path w="256540" h="250189">
                  <a:moveTo>
                    <a:pt x="155498" y="0"/>
                  </a:moveTo>
                  <a:lnTo>
                    <a:pt x="100368" y="0"/>
                  </a:lnTo>
                  <a:lnTo>
                    <a:pt x="100368" y="40944"/>
                  </a:lnTo>
                  <a:lnTo>
                    <a:pt x="93901" y="43300"/>
                  </a:lnTo>
                  <a:lnTo>
                    <a:pt x="87666" y="46123"/>
                  </a:lnTo>
                  <a:lnTo>
                    <a:pt x="81696" y="49388"/>
                  </a:lnTo>
                  <a:lnTo>
                    <a:pt x="76022" y="53073"/>
                  </a:lnTo>
                  <a:lnTo>
                    <a:pt x="230646" y="53073"/>
                  </a:lnTo>
                  <a:lnTo>
                    <a:pt x="228587" y="50533"/>
                  </a:lnTo>
                  <a:lnTo>
                    <a:pt x="176009" y="50533"/>
                  </a:lnTo>
                  <a:lnTo>
                    <a:pt x="169659" y="46532"/>
                  </a:lnTo>
                  <a:lnTo>
                    <a:pt x="162814" y="43294"/>
                  </a:lnTo>
                  <a:lnTo>
                    <a:pt x="155498" y="40944"/>
                  </a:lnTo>
                  <a:lnTo>
                    <a:pt x="155498" y="0"/>
                  </a:lnTo>
                  <a:close/>
                </a:path>
                <a:path w="256540" h="250189">
                  <a:moveTo>
                    <a:pt x="207759" y="24841"/>
                  </a:moveTo>
                  <a:lnTo>
                    <a:pt x="176009" y="50533"/>
                  </a:lnTo>
                  <a:lnTo>
                    <a:pt x="228587" y="50533"/>
                  </a:lnTo>
                  <a:lnTo>
                    <a:pt x="207759" y="24841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719060" y="1033271"/>
              <a:ext cx="499745" cy="309880"/>
            </a:xfrm>
            <a:custGeom>
              <a:avLst/>
              <a:gdLst/>
              <a:ahLst/>
              <a:cxnLst/>
              <a:rect l="l" t="t" r="r" b="b"/>
              <a:pathLst>
                <a:path w="499745" h="309880">
                  <a:moveTo>
                    <a:pt x="105410" y="0"/>
                  </a:moveTo>
                  <a:lnTo>
                    <a:pt x="96012" y="19176"/>
                  </a:lnTo>
                  <a:lnTo>
                    <a:pt x="83768" y="45839"/>
                  </a:lnTo>
                  <a:lnTo>
                    <a:pt x="48514" y="126491"/>
                  </a:lnTo>
                  <a:lnTo>
                    <a:pt x="36951" y="151356"/>
                  </a:lnTo>
                  <a:lnTo>
                    <a:pt x="24971" y="176053"/>
                  </a:lnTo>
                  <a:lnTo>
                    <a:pt x="12634" y="200608"/>
                  </a:lnTo>
                  <a:lnTo>
                    <a:pt x="0" y="225043"/>
                  </a:lnTo>
                  <a:lnTo>
                    <a:pt x="46637" y="249785"/>
                  </a:lnTo>
                  <a:lnTo>
                    <a:pt x="93872" y="270180"/>
                  </a:lnTo>
                  <a:lnTo>
                    <a:pt x="140991" y="286637"/>
                  </a:lnTo>
                  <a:lnTo>
                    <a:pt x="187281" y="299565"/>
                  </a:lnTo>
                  <a:lnTo>
                    <a:pt x="232029" y="309372"/>
                  </a:lnTo>
                  <a:lnTo>
                    <a:pt x="332380" y="287875"/>
                  </a:lnTo>
                  <a:lnTo>
                    <a:pt x="415337" y="251602"/>
                  </a:lnTo>
                  <a:lnTo>
                    <a:pt x="471791" y="217449"/>
                  </a:lnTo>
                  <a:lnTo>
                    <a:pt x="498187" y="186535"/>
                  </a:lnTo>
                  <a:lnTo>
                    <a:pt x="499729" y="169925"/>
                  </a:lnTo>
                  <a:lnTo>
                    <a:pt x="497722" y="152554"/>
                  </a:lnTo>
                  <a:lnTo>
                    <a:pt x="492633" y="134492"/>
                  </a:lnTo>
                  <a:lnTo>
                    <a:pt x="477932" y="140987"/>
                  </a:lnTo>
                  <a:lnTo>
                    <a:pt x="462470" y="145494"/>
                  </a:lnTo>
                  <a:lnTo>
                    <a:pt x="446341" y="148119"/>
                  </a:lnTo>
                  <a:lnTo>
                    <a:pt x="429641" y="148970"/>
                  </a:lnTo>
                  <a:lnTo>
                    <a:pt x="383248" y="143624"/>
                  </a:lnTo>
                  <a:lnTo>
                    <a:pt x="334582" y="129123"/>
                  </a:lnTo>
                  <a:lnTo>
                    <a:pt x="285019" y="107773"/>
                  </a:lnTo>
                  <a:lnTo>
                    <a:pt x="235941" y="81879"/>
                  </a:lnTo>
                  <a:lnTo>
                    <a:pt x="188727" y="53748"/>
                  </a:lnTo>
                  <a:lnTo>
                    <a:pt x="144757" y="25686"/>
                  </a:lnTo>
                  <a:lnTo>
                    <a:pt x="105410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950835" y="1182750"/>
              <a:ext cx="260350" cy="160020"/>
            </a:xfrm>
            <a:custGeom>
              <a:avLst/>
              <a:gdLst/>
              <a:ahLst/>
              <a:cxnLst/>
              <a:rect l="l" t="t" r="r" b="b"/>
              <a:pathLst>
                <a:path w="260350" h="160019">
                  <a:moveTo>
                    <a:pt x="55245" y="0"/>
                  </a:moveTo>
                  <a:lnTo>
                    <a:pt x="53631" y="60592"/>
                  </a:lnTo>
                  <a:lnTo>
                    <a:pt x="33861" y="111553"/>
                  </a:lnTo>
                  <a:lnTo>
                    <a:pt x="10971" y="146679"/>
                  </a:lnTo>
                  <a:lnTo>
                    <a:pt x="0" y="159765"/>
                  </a:lnTo>
                  <a:lnTo>
                    <a:pt x="100258" y="138156"/>
                  </a:lnTo>
                  <a:lnTo>
                    <a:pt x="183133" y="101758"/>
                  </a:lnTo>
                  <a:lnTo>
                    <a:pt x="239529" y="67504"/>
                  </a:lnTo>
                  <a:lnTo>
                    <a:pt x="257040" y="54737"/>
                  </a:lnTo>
                  <a:lnTo>
                    <a:pt x="236728" y="54737"/>
                  </a:lnTo>
                  <a:lnTo>
                    <a:pt x="177724" y="46184"/>
                  </a:lnTo>
                  <a:lnTo>
                    <a:pt x="118745" y="27368"/>
                  </a:lnTo>
                  <a:lnTo>
                    <a:pt x="73386" y="8552"/>
                  </a:lnTo>
                  <a:lnTo>
                    <a:pt x="55245" y="0"/>
                  </a:lnTo>
                  <a:close/>
                </a:path>
                <a:path w="260350" h="160019">
                  <a:moveTo>
                    <a:pt x="260350" y="52324"/>
                  </a:moveTo>
                  <a:lnTo>
                    <a:pt x="253111" y="53975"/>
                  </a:lnTo>
                  <a:lnTo>
                    <a:pt x="245237" y="54737"/>
                  </a:lnTo>
                  <a:lnTo>
                    <a:pt x="257040" y="54737"/>
                  </a:lnTo>
                  <a:lnTo>
                    <a:pt x="260350" y="52324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732" y="567308"/>
              <a:ext cx="142494" cy="14249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347027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25" dirty="0">
                <a:solidFill>
                  <a:srgbClr val="00AFEF"/>
                </a:solidFill>
              </a:rPr>
              <a:t>CLIP</a:t>
            </a:r>
            <a:r>
              <a:rPr sz="3300" spc="-409" dirty="0">
                <a:solidFill>
                  <a:srgbClr val="00AFEF"/>
                </a:solidFill>
              </a:rPr>
              <a:t> </a:t>
            </a:r>
            <a:r>
              <a:rPr sz="3300" spc="-45" dirty="0">
                <a:solidFill>
                  <a:srgbClr val="00AFEF"/>
                </a:solidFill>
              </a:rPr>
              <a:t>P</a:t>
            </a:r>
            <a:r>
              <a:rPr sz="3300" spc="90" dirty="0">
                <a:solidFill>
                  <a:srgbClr val="00AFEF"/>
                </a:solidFill>
              </a:rPr>
              <a:t>ATH</a:t>
            </a:r>
            <a:r>
              <a:rPr sz="3300" spc="-405" dirty="0">
                <a:solidFill>
                  <a:srgbClr val="00AFEF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15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grpSp>
        <p:nvGrpSpPr>
          <p:cNvPr id="12" name="object 12"/>
          <p:cNvGrpSpPr/>
          <p:nvPr/>
        </p:nvGrpSpPr>
        <p:grpSpPr>
          <a:xfrm>
            <a:off x="2590800" y="2010329"/>
            <a:ext cx="5742305" cy="2219960"/>
            <a:chOff x="2590800" y="2010329"/>
            <a:chExt cx="5742305" cy="221996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357" y="4089272"/>
              <a:ext cx="142494" cy="14097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64825" y="2010333"/>
              <a:ext cx="1519555" cy="1310005"/>
            </a:xfrm>
            <a:custGeom>
              <a:avLst/>
              <a:gdLst/>
              <a:ahLst/>
              <a:cxnLst/>
              <a:rect l="l" t="t" r="r" b="b"/>
              <a:pathLst>
                <a:path w="1519554" h="1310004">
                  <a:moveTo>
                    <a:pt x="450303" y="797953"/>
                  </a:moveTo>
                  <a:lnTo>
                    <a:pt x="448754" y="792111"/>
                  </a:lnTo>
                  <a:lnTo>
                    <a:pt x="444080" y="788352"/>
                  </a:lnTo>
                  <a:lnTo>
                    <a:pt x="436943" y="786993"/>
                  </a:lnTo>
                  <a:lnTo>
                    <a:pt x="428078" y="788352"/>
                  </a:lnTo>
                  <a:lnTo>
                    <a:pt x="402450" y="852144"/>
                  </a:lnTo>
                  <a:lnTo>
                    <a:pt x="393890" y="893572"/>
                  </a:lnTo>
                  <a:lnTo>
                    <a:pt x="380631" y="935596"/>
                  </a:lnTo>
                  <a:lnTo>
                    <a:pt x="362813" y="977988"/>
                  </a:lnTo>
                  <a:lnTo>
                    <a:pt x="339979" y="1019835"/>
                  </a:lnTo>
                  <a:lnTo>
                    <a:pt x="313042" y="1059129"/>
                  </a:lnTo>
                  <a:lnTo>
                    <a:pt x="282028" y="1095844"/>
                  </a:lnTo>
                  <a:lnTo>
                    <a:pt x="246989" y="1129957"/>
                  </a:lnTo>
                  <a:lnTo>
                    <a:pt x="207975" y="1161453"/>
                  </a:lnTo>
                  <a:lnTo>
                    <a:pt x="164998" y="1190294"/>
                  </a:lnTo>
                  <a:lnTo>
                    <a:pt x="118122" y="1216469"/>
                  </a:lnTo>
                  <a:lnTo>
                    <a:pt x="67373" y="1239951"/>
                  </a:lnTo>
                  <a:lnTo>
                    <a:pt x="106781" y="1166571"/>
                  </a:lnTo>
                  <a:lnTo>
                    <a:pt x="108762" y="1159827"/>
                  </a:lnTo>
                  <a:lnTo>
                    <a:pt x="107530" y="1153985"/>
                  </a:lnTo>
                  <a:lnTo>
                    <a:pt x="103251" y="1149794"/>
                  </a:lnTo>
                  <a:lnTo>
                    <a:pt x="96075" y="1147978"/>
                  </a:lnTo>
                  <a:lnTo>
                    <a:pt x="87833" y="1148994"/>
                  </a:lnTo>
                  <a:lnTo>
                    <a:pt x="812" y="1287094"/>
                  </a:lnTo>
                  <a:lnTo>
                    <a:pt x="0" y="1290510"/>
                  </a:lnTo>
                  <a:lnTo>
                    <a:pt x="5156" y="1301089"/>
                  </a:lnTo>
                  <a:lnTo>
                    <a:pt x="8775" y="1302550"/>
                  </a:lnTo>
                  <a:lnTo>
                    <a:pt x="147535" y="1309941"/>
                  </a:lnTo>
                  <a:lnTo>
                    <a:pt x="155778" y="1308925"/>
                  </a:lnTo>
                  <a:lnTo>
                    <a:pt x="164109" y="1305496"/>
                  </a:lnTo>
                  <a:lnTo>
                    <a:pt x="171462" y="1300073"/>
                  </a:lnTo>
                  <a:lnTo>
                    <a:pt x="176809" y="1293101"/>
                  </a:lnTo>
                  <a:lnTo>
                    <a:pt x="178790" y="1286357"/>
                  </a:lnTo>
                  <a:lnTo>
                    <a:pt x="177558" y="1280515"/>
                  </a:lnTo>
                  <a:lnTo>
                    <a:pt x="173278" y="1276311"/>
                  </a:lnTo>
                  <a:lnTo>
                    <a:pt x="166103" y="1274508"/>
                  </a:lnTo>
                  <a:lnTo>
                    <a:pt x="78740" y="1269365"/>
                  </a:lnTo>
                  <a:lnTo>
                    <a:pt x="139141" y="1240751"/>
                  </a:lnTo>
                  <a:lnTo>
                    <a:pt x="192455" y="1209814"/>
                  </a:lnTo>
                  <a:lnTo>
                    <a:pt x="239115" y="1177150"/>
                  </a:lnTo>
                  <a:lnTo>
                    <a:pt x="279565" y="1143342"/>
                  </a:lnTo>
                  <a:lnTo>
                    <a:pt x="314223" y="1108989"/>
                  </a:lnTo>
                  <a:lnTo>
                    <a:pt x="343522" y="1074686"/>
                  </a:lnTo>
                  <a:lnTo>
                    <a:pt x="367906" y="1041044"/>
                  </a:lnTo>
                  <a:lnTo>
                    <a:pt x="403669" y="978065"/>
                  </a:lnTo>
                  <a:lnTo>
                    <a:pt x="423176" y="931938"/>
                  </a:lnTo>
                  <a:lnTo>
                    <a:pt x="437515" y="886371"/>
                  </a:lnTo>
                  <a:lnTo>
                    <a:pt x="446595" y="841616"/>
                  </a:lnTo>
                  <a:lnTo>
                    <a:pt x="450303" y="797953"/>
                  </a:lnTo>
                  <a:close/>
                </a:path>
                <a:path w="1519554" h="1310004">
                  <a:moveTo>
                    <a:pt x="1519313" y="523989"/>
                  </a:moveTo>
                  <a:lnTo>
                    <a:pt x="1515516" y="482841"/>
                  </a:lnTo>
                  <a:lnTo>
                    <a:pt x="1506372" y="440029"/>
                  </a:lnTo>
                  <a:lnTo>
                    <a:pt x="1491996" y="395808"/>
                  </a:lnTo>
                  <a:lnTo>
                    <a:pt x="1472488" y="350443"/>
                  </a:lnTo>
                  <a:lnTo>
                    <a:pt x="1436776" y="287401"/>
                  </a:lnTo>
                  <a:lnTo>
                    <a:pt x="1412443" y="253072"/>
                  </a:lnTo>
                  <a:lnTo>
                    <a:pt x="1383220" y="217538"/>
                  </a:lnTo>
                  <a:lnTo>
                    <a:pt x="1348676" y="181305"/>
                  </a:lnTo>
                  <a:lnTo>
                    <a:pt x="1308379" y="144881"/>
                  </a:lnTo>
                  <a:lnTo>
                    <a:pt x="1261897" y="108762"/>
                  </a:lnTo>
                  <a:lnTo>
                    <a:pt x="1208811" y="73444"/>
                  </a:lnTo>
                  <a:lnTo>
                    <a:pt x="1148676" y="39433"/>
                  </a:lnTo>
                  <a:lnTo>
                    <a:pt x="1235532" y="45262"/>
                  </a:lnTo>
                  <a:lnTo>
                    <a:pt x="1242656" y="44437"/>
                  </a:lnTo>
                  <a:lnTo>
                    <a:pt x="1246911" y="41046"/>
                  </a:lnTo>
                  <a:lnTo>
                    <a:pt x="1248117" y="35763"/>
                  </a:lnTo>
                  <a:lnTo>
                    <a:pt x="1246124" y="29222"/>
                  </a:lnTo>
                  <a:lnTo>
                    <a:pt x="1079030" y="0"/>
                  </a:lnTo>
                  <a:lnTo>
                    <a:pt x="1075436" y="914"/>
                  </a:lnTo>
                  <a:lnTo>
                    <a:pt x="1070330" y="10160"/>
                  </a:lnTo>
                  <a:lnTo>
                    <a:pt x="1071143" y="13436"/>
                  </a:lnTo>
                  <a:lnTo>
                    <a:pt x="1137081" y="135432"/>
                  </a:lnTo>
                  <a:lnTo>
                    <a:pt x="1166228" y="154686"/>
                  </a:lnTo>
                  <a:lnTo>
                    <a:pt x="1173353" y="153873"/>
                  </a:lnTo>
                  <a:lnTo>
                    <a:pt x="1177594" y="150482"/>
                  </a:lnTo>
                  <a:lnTo>
                    <a:pt x="1178814" y="145186"/>
                  </a:lnTo>
                  <a:lnTo>
                    <a:pt x="1176820" y="138645"/>
                  </a:lnTo>
                  <a:lnTo>
                    <a:pt x="1137450" y="65468"/>
                  </a:lnTo>
                  <a:lnTo>
                    <a:pt x="1187970" y="93522"/>
                  </a:lnTo>
                  <a:lnTo>
                    <a:pt x="1234643" y="123621"/>
                  </a:lnTo>
                  <a:lnTo>
                    <a:pt x="1277442" y="155727"/>
                  </a:lnTo>
                  <a:lnTo>
                    <a:pt x="1316329" y="189826"/>
                  </a:lnTo>
                  <a:lnTo>
                    <a:pt x="1351254" y="225882"/>
                  </a:lnTo>
                  <a:lnTo>
                    <a:pt x="1382179" y="263867"/>
                  </a:lnTo>
                  <a:lnTo>
                    <a:pt x="1409065" y="303771"/>
                  </a:lnTo>
                  <a:lnTo>
                    <a:pt x="1431861" y="345541"/>
                  </a:lnTo>
                  <a:lnTo>
                    <a:pt x="1449692" y="387223"/>
                  </a:lnTo>
                  <a:lnTo>
                    <a:pt x="1462976" y="428015"/>
                  </a:lnTo>
                  <a:lnTo>
                    <a:pt x="1471587" y="467664"/>
                  </a:lnTo>
                  <a:lnTo>
                    <a:pt x="1475409" y="505942"/>
                  </a:lnTo>
                  <a:lnTo>
                    <a:pt x="1477187" y="512838"/>
                  </a:lnTo>
                  <a:lnTo>
                    <a:pt x="1481899" y="519696"/>
                  </a:lnTo>
                  <a:lnTo>
                    <a:pt x="1488808" y="525754"/>
                  </a:lnTo>
                  <a:lnTo>
                    <a:pt x="1497228" y="530237"/>
                  </a:lnTo>
                  <a:lnTo>
                    <a:pt x="1506054" y="532587"/>
                  </a:lnTo>
                  <a:lnTo>
                    <a:pt x="1513141" y="532180"/>
                  </a:lnTo>
                  <a:lnTo>
                    <a:pt x="1517789" y="529247"/>
                  </a:lnTo>
                  <a:lnTo>
                    <a:pt x="1519313" y="523989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90800" y="3116579"/>
              <a:ext cx="1323340" cy="455930"/>
            </a:xfrm>
            <a:custGeom>
              <a:avLst/>
              <a:gdLst/>
              <a:ahLst/>
              <a:cxnLst/>
              <a:rect l="l" t="t" r="r" b="b"/>
              <a:pathLst>
                <a:path w="1323339" h="455929">
                  <a:moveTo>
                    <a:pt x="1168527" y="0"/>
                  </a:moveTo>
                  <a:lnTo>
                    <a:pt x="154305" y="0"/>
                  </a:lnTo>
                  <a:lnTo>
                    <a:pt x="118925" y="6016"/>
                  </a:lnTo>
                  <a:lnTo>
                    <a:pt x="57796" y="50045"/>
                  </a:lnTo>
                  <a:lnTo>
                    <a:pt x="33900" y="85326"/>
                  </a:lnTo>
                  <a:lnTo>
                    <a:pt x="15684" y="127629"/>
                  </a:lnTo>
                  <a:lnTo>
                    <a:pt x="4075" y="175588"/>
                  </a:lnTo>
                  <a:lnTo>
                    <a:pt x="0" y="227837"/>
                  </a:lnTo>
                  <a:lnTo>
                    <a:pt x="4075" y="280087"/>
                  </a:lnTo>
                  <a:lnTo>
                    <a:pt x="15684" y="328046"/>
                  </a:lnTo>
                  <a:lnTo>
                    <a:pt x="33900" y="370349"/>
                  </a:lnTo>
                  <a:lnTo>
                    <a:pt x="57796" y="405630"/>
                  </a:lnTo>
                  <a:lnTo>
                    <a:pt x="86447" y="432522"/>
                  </a:lnTo>
                  <a:lnTo>
                    <a:pt x="154305" y="455675"/>
                  </a:lnTo>
                  <a:lnTo>
                    <a:pt x="1168527" y="455675"/>
                  </a:lnTo>
                  <a:lnTo>
                    <a:pt x="1236384" y="432522"/>
                  </a:lnTo>
                  <a:lnTo>
                    <a:pt x="1265035" y="405630"/>
                  </a:lnTo>
                  <a:lnTo>
                    <a:pt x="1288931" y="370349"/>
                  </a:lnTo>
                  <a:lnTo>
                    <a:pt x="1307147" y="328046"/>
                  </a:lnTo>
                  <a:lnTo>
                    <a:pt x="1318756" y="280087"/>
                  </a:lnTo>
                  <a:lnTo>
                    <a:pt x="1322832" y="227837"/>
                  </a:lnTo>
                  <a:lnTo>
                    <a:pt x="1318756" y="175588"/>
                  </a:lnTo>
                  <a:lnTo>
                    <a:pt x="1307147" y="127629"/>
                  </a:lnTo>
                  <a:lnTo>
                    <a:pt x="1288931" y="85326"/>
                  </a:lnTo>
                  <a:lnTo>
                    <a:pt x="1265035" y="50045"/>
                  </a:lnTo>
                  <a:lnTo>
                    <a:pt x="1236384" y="23153"/>
                  </a:lnTo>
                  <a:lnTo>
                    <a:pt x="116852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84677" y="3100832"/>
            <a:ext cx="7359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 marR="5080" indent="-35560">
              <a:lnSpc>
                <a:spcPct val="100000"/>
              </a:lnSpc>
              <a:spcBef>
                <a:spcPts val="100"/>
              </a:spcBef>
            </a:pPr>
            <a:r>
              <a:rPr sz="1400" spc="90" dirty="0">
                <a:latin typeface="Microsoft Sans Serif"/>
                <a:cs typeface="Microsoft Sans Serif"/>
              </a:rPr>
              <a:t>L</a:t>
            </a:r>
            <a:r>
              <a:rPr sz="1400" spc="75" dirty="0">
                <a:latin typeface="Microsoft Sans Serif"/>
                <a:cs typeface="Microsoft Sans Serif"/>
              </a:rPr>
              <a:t>ef</a:t>
            </a:r>
            <a:r>
              <a:rPr sz="1400" spc="40" dirty="0">
                <a:latin typeface="Microsoft Sans Serif"/>
                <a:cs typeface="Microsoft Sans Serif"/>
              </a:rPr>
              <a:t>t</a:t>
            </a:r>
            <a:r>
              <a:rPr sz="1400" spc="-50" dirty="0">
                <a:latin typeface="Microsoft Sans Serif"/>
                <a:cs typeface="Microsoft Sans Serif"/>
              </a:rPr>
              <a:t>:50%  </a:t>
            </a:r>
            <a:r>
              <a:rPr sz="1400" spc="-35" dirty="0">
                <a:latin typeface="Microsoft Sans Serif"/>
                <a:cs typeface="Microsoft Sans Serif"/>
              </a:rPr>
              <a:t>Top: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0%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528316" y="1706879"/>
            <a:ext cx="4736465" cy="1964689"/>
            <a:chOff x="2528316" y="1706879"/>
            <a:chExt cx="4736465" cy="1964689"/>
          </a:xfrm>
        </p:grpSpPr>
        <p:sp>
          <p:nvSpPr>
            <p:cNvPr id="18" name="object 18"/>
            <p:cNvSpPr/>
            <p:nvPr/>
          </p:nvSpPr>
          <p:spPr>
            <a:xfrm>
              <a:off x="2528316" y="3014471"/>
              <a:ext cx="1447800" cy="657225"/>
            </a:xfrm>
            <a:custGeom>
              <a:avLst/>
              <a:gdLst/>
              <a:ahLst/>
              <a:cxnLst/>
              <a:rect l="l" t="t" r="r" b="b"/>
              <a:pathLst>
                <a:path w="1447800" h="657225">
                  <a:moveTo>
                    <a:pt x="35052" y="329946"/>
                  </a:moveTo>
                  <a:lnTo>
                    <a:pt x="33680" y="320128"/>
                  </a:lnTo>
                  <a:lnTo>
                    <a:pt x="29946" y="312140"/>
                  </a:lnTo>
                  <a:lnTo>
                    <a:pt x="24384" y="306768"/>
                  </a:lnTo>
                  <a:lnTo>
                    <a:pt x="17526" y="304800"/>
                  </a:lnTo>
                  <a:lnTo>
                    <a:pt x="10655" y="306768"/>
                  </a:lnTo>
                  <a:lnTo>
                    <a:pt x="5092" y="312140"/>
                  </a:lnTo>
                  <a:lnTo>
                    <a:pt x="1358" y="320128"/>
                  </a:lnTo>
                  <a:lnTo>
                    <a:pt x="0" y="329946"/>
                  </a:lnTo>
                  <a:lnTo>
                    <a:pt x="1358" y="339775"/>
                  </a:lnTo>
                  <a:lnTo>
                    <a:pt x="5092" y="347764"/>
                  </a:lnTo>
                  <a:lnTo>
                    <a:pt x="10655" y="353136"/>
                  </a:lnTo>
                  <a:lnTo>
                    <a:pt x="17526" y="355092"/>
                  </a:lnTo>
                  <a:lnTo>
                    <a:pt x="24384" y="353136"/>
                  </a:lnTo>
                  <a:lnTo>
                    <a:pt x="29946" y="347764"/>
                  </a:lnTo>
                  <a:lnTo>
                    <a:pt x="33680" y="339775"/>
                  </a:lnTo>
                  <a:lnTo>
                    <a:pt x="35052" y="329946"/>
                  </a:lnTo>
                  <a:close/>
                </a:path>
                <a:path w="1447800" h="657225">
                  <a:moveTo>
                    <a:pt x="1447800" y="403860"/>
                  </a:moveTo>
                  <a:lnTo>
                    <a:pt x="1415034" y="403860"/>
                  </a:lnTo>
                  <a:lnTo>
                    <a:pt x="1399628" y="460413"/>
                  </a:lnTo>
                  <a:lnTo>
                    <a:pt x="1376705" y="510171"/>
                  </a:lnTo>
                  <a:lnTo>
                    <a:pt x="1347343" y="551561"/>
                  </a:lnTo>
                  <a:lnTo>
                    <a:pt x="1312545" y="583057"/>
                  </a:lnTo>
                  <a:lnTo>
                    <a:pt x="1273378" y="603097"/>
                  </a:lnTo>
                  <a:lnTo>
                    <a:pt x="1230884" y="610108"/>
                  </a:lnTo>
                  <a:lnTo>
                    <a:pt x="216916" y="610108"/>
                  </a:lnTo>
                  <a:lnTo>
                    <a:pt x="174409" y="603097"/>
                  </a:lnTo>
                  <a:lnTo>
                    <a:pt x="135216" y="583057"/>
                  </a:lnTo>
                  <a:lnTo>
                    <a:pt x="100406" y="551561"/>
                  </a:lnTo>
                  <a:lnTo>
                    <a:pt x="71018" y="510171"/>
                  </a:lnTo>
                  <a:lnTo>
                    <a:pt x="48120" y="460413"/>
                  </a:lnTo>
                  <a:lnTo>
                    <a:pt x="32766" y="403860"/>
                  </a:lnTo>
                  <a:lnTo>
                    <a:pt x="0" y="403860"/>
                  </a:lnTo>
                  <a:lnTo>
                    <a:pt x="11709" y="456298"/>
                  </a:lnTo>
                  <a:lnTo>
                    <a:pt x="28943" y="504469"/>
                  </a:lnTo>
                  <a:lnTo>
                    <a:pt x="51130" y="547535"/>
                  </a:lnTo>
                  <a:lnTo>
                    <a:pt x="77736" y="584644"/>
                  </a:lnTo>
                  <a:lnTo>
                    <a:pt x="108165" y="614984"/>
                  </a:lnTo>
                  <a:lnTo>
                    <a:pt x="141884" y="637679"/>
                  </a:lnTo>
                  <a:lnTo>
                    <a:pt x="178320" y="651916"/>
                  </a:lnTo>
                  <a:lnTo>
                    <a:pt x="216916" y="656844"/>
                  </a:lnTo>
                  <a:lnTo>
                    <a:pt x="1230884" y="656844"/>
                  </a:lnTo>
                  <a:lnTo>
                    <a:pt x="1269466" y="651916"/>
                  </a:lnTo>
                  <a:lnTo>
                    <a:pt x="1305915" y="637679"/>
                  </a:lnTo>
                  <a:lnTo>
                    <a:pt x="1339646" y="614984"/>
                  </a:lnTo>
                  <a:lnTo>
                    <a:pt x="1370101" y="584657"/>
                  </a:lnTo>
                  <a:lnTo>
                    <a:pt x="1396707" y="547535"/>
                  </a:lnTo>
                  <a:lnTo>
                    <a:pt x="1418907" y="504469"/>
                  </a:lnTo>
                  <a:lnTo>
                    <a:pt x="1436116" y="456298"/>
                  </a:lnTo>
                  <a:lnTo>
                    <a:pt x="1447800" y="403860"/>
                  </a:lnTo>
                  <a:close/>
                </a:path>
                <a:path w="1447800" h="657225">
                  <a:moveTo>
                    <a:pt x="1447800" y="329946"/>
                  </a:moveTo>
                  <a:lnTo>
                    <a:pt x="1446453" y="320128"/>
                  </a:lnTo>
                  <a:lnTo>
                    <a:pt x="1442847" y="312140"/>
                  </a:lnTo>
                  <a:lnTo>
                    <a:pt x="1437513" y="306768"/>
                  </a:lnTo>
                  <a:lnTo>
                    <a:pt x="1431036" y="304800"/>
                  </a:lnTo>
                  <a:lnTo>
                    <a:pt x="1424495" y="306768"/>
                  </a:lnTo>
                  <a:lnTo>
                    <a:pt x="1419174" y="312140"/>
                  </a:lnTo>
                  <a:lnTo>
                    <a:pt x="1415580" y="320128"/>
                  </a:lnTo>
                  <a:lnTo>
                    <a:pt x="1414272" y="329946"/>
                  </a:lnTo>
                  <a:lnTo>
                    <a:pt x="1415580" y="339775"/>
                  </a:lnTo>
                  <a:lnTo>
                    <a:pt x="1419174" y="347764"/>
                  </a:lnTo>
                  <a:lnTo>
                    <a:pt x="1424495" y="353136"/>
                  </a:lnTo>
                  <a:lnTo>
                    <a:pt x="1431036" y="355092"/>
                  </a:lnTo>
                  <a:lnTo>
                    <a:pt x="1437513" y="353136"/>
                  </a:lnTo>
                  <a:lnTo>
                    <a:pt x="1442847" y="347764"/>
                  </a:lnTo>
                  <a:lnTo>
                    <a:pt x="1446453" y="339775"/>
                  </a:lnTo>
                  <a:lnTo>
                    <a:pt x="1447800" y="329946"/>
                  </a:lnTo>
                  <a:close/>
                </a:path>
                <a:path w="1447800" h="657225">
                  <a:moveTo>
                    <a:pt x="1447800" y="252984"/>
                  </a:moveTo>
                  <a:lnTo>
                    <a:pt x="1436116" y="200558"/>
                  </a:lnTo>
                  <a:lnTo>
                    <a:pt x="1418907" y="152387"/>
                  </a:lnTo>
                  <a:lnTo>
                    <a:pt x="1396707" y="109321"/>
                  </a:lnTo>
                  <a:lnTo>
                    <a:pt x="1370101" y="72212"/>
                  </a:lnTo>
                  <a:lnTo>
                    <a:pt x="1339646" y="41871"/>
                  </a:lnTo>
                  <a:lnTo>
                    <a:pt x="1305915" y="19177"/>
                  </a:lnTo>
                  <a:lnTo>
                    <a:pt x="1269466" y="4940"/>
                  </a:lnTo>
                  <a:lnTo>
                    <a:pt x="1230884" y="0"/>
                  </a:lnTo>
                  <a:lnTo>
                    <a:pt x="216916" y="0"/>
                  </a:lnTo>
                  <a:lnTo>
                    <a:pt x="178320" y="4940"/>
                  </a:lnTo>
                  <a:lnTo>
                    <a:pt x="141884" y="19177"/>
                  </a:lnTo>
                  <a:lnTo>
                    <a:pt x="108165" y="41871"/>
                  </a:lnTo>
                  <a:lnTo>
                    <a:pt x="77736" y="72199"/>
                  </a:lnTo>
                  <a:lnTo>
                    <a:pt x="51130" y="109321"/>
                  </a:lnTo>
                  <a:lnTo>
                    <a:pt x="28943" y="152387"/>
                  </a:lnTo>
                  <a:lnTo>
                    <a:pt x="11709" y="200558"/>
                  </a:lnTo>
                  <a:lnTo>
                    <a:pt x="0" y="252984"/>
                  </a:lnTo>
                  <a:lnTo>
                    <a:pt x="32766" y="252984"/>
                  </a:lnTo>
                  <a:lnTo>
                    <a:pt x="48120" y="196519"/>
                  </a:lnTo>
                  <a:lnTo>
                    <a:pt x="71018" y="146799"/>
                  </a:lnTo>
                  <a:lnTo>
                    <a:pt x="100406" y="105384"/>
                  </a:lnTo>
                  <a:lnTo>
                    <a:pt x="135216" y="73850"/>
                  </a:lnTo>
                  <a:lnTo>
                    <a:pt x="174409" y="53784"/>
                  </a:lnTo>
                  <a:lnTo>
                    <a:pt x="216916" y="46736"/>
                  </a:lnTo>
                  <a:lnTo>
                    <a:pt x="1230884" y="46736"/>
                  </a:lnTo>
                  <a:lnTo>
                    <a:pt x="1273378" y="53784"/>
                  </a:lnTo>
                  <a:lnTo>
                    <a:pt x="1312545" y="73850"/>
                  </a:lnTo>
                  <a:lnTo>
                    <a:pt x="1347343" y="105384"/>
                  </a:lnTo>
                  <a:lnTo>
                    <a:pt x="1376705" y="146799"/>
                  </a:lnTo>
                  <a:lnTo>
                    <a:pt x="1399628" y="196519"/>
                  </a:lnTo>
                  <a:lnTo>
                    <a:pt x="1415034" y="252984"/>
                  </a:lnTo>
                  <a:lnTo>
                    <a:pt x="1447800" y="2529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965037" y="2786903"/>
              <a:ext cx="299720" cy="619760"/>
            </a:xfrm>
            <a:custGeom>
              <a:avLst/>
              <a:gdLst/>
              <a:ahLst/>
              <a:cxnLst/>
              <a:rect l="l" t="t" r="r" b="b"/>
              <a:pathLst>
                <a:path w="299720" h="619760">
                  <a:moveTo>
                    <a:pt x="8283" y="619356"/>
                  </a:moveTo>
                  <a:lnTo>
                    <a:pt x="146941" y="585837"/>
                  </a:lnTo>
                  <a:lnTo>
                    <a:pt x="169943" y="561115"/>
                  </a:lnTo>
                  <a:lnTo>
                    <a:pt x="169849" y="554079"/>
                  </a:lnTo>
                  <a:lnTo>
                    <a:pt x="166952" y="548860"/>
                  </a:lnTo>
                  <a:lnTo>
                    <a:pt x="161622" y="546115"/>
                  </a:lnTo>
                  <a:lnTo>
                    <a:pt x="154232" y="546498"/>
                  </a:lnTo>
                  <a:lnTo>
                    <a:pt x="69234" y="567348"/>
                  </a:lnTo>
                  <a:lnTo>
                    <a:pt x="118517" y="522197"/>
                  </a:lnTo>
                  <a:lnTo>
                    <a:pt x="160341" y="476914"/>
                  </a:lnTo>
                  <a:lnTo>
                    <a:pt x="195298" y="431938"/>
                  </a:lnTo>
                  <a:lnTo>
                    <a:pt x="223976" y="387710"/>
                  </a:lnTo>
                  <a:lnTo>
                    <a:pt x="246966" y="344669"/>
                  </a:lnTo>
                  <a:lnTo>
                    <a:pt x="264856" y="303256"/>
                  </a:lnTo>
                  <a:lnTo>
                    <a:pt x="278238" y="263912"/>
                  </a:lnTo>
                  <a:lnTo>
                    <a:pt x="293833" y="193189"/>
                  </a:lnTo>
                  <a:lnTo>
                    <a:pt x="298879" y="143371"/>
                  </a:lnTo>
                  <a:lnTo>
                    <a:pt x="299148" y="95593"/>
                  </a:lnTo>
                  <a:lnTo>
                    <a:pt x="294626" y="50153"/>
                  </a:lnTo>
                  <a:lnTo>
                    <a:pt x="285298" y="7345"/>
                  </a:lnTo>
                  <a:lnTo>
                    <a:pt x="282104" y="2211"/>
                  </a:lnTo>
                  <a:lnTo>
                    <a:pt x="276518" y="0"/>
                  </a:lnTo>
                  <a:lnTo>
                    <a:pt x="269304" y="803"/>
                  </a:lnTo>
                  <a:lnTo>
                    <a:pt x="247148" y="33347"/>
                  </a:lnTo>
                  <a:lnTo>
                    <a:pt x="255544" y="73229"/>
                  </a:lnTo>
                  <a:lnTo>
                    <a:pt x="259582" y="115336"/>
                  </a:lnTo>
                  <a:lnTo>
                    <a:pt x="259308" y="159403"/>
                  </a:lnTo>
                  <a:lnTo>
                    <a:pt x="254773" y="205167"/>
                  </a:lnTo>
                  <a:lnTo>
                    <a:pt x="245297" y="251883"/>
                  </a:lnTo>
                  <a:lnTo>
                    <a:pt x="231140" y="297371"/>
                  </a:lnTo>
                  <a:lnTo>
                    <a:pt x="212334" y="341597"/>
                  </a:lnTo>
                  <a:lnTo>
                    <a:pt x="188912" y="384526"/>
                  </a:lnTo>
                  <a:lnTo>
                    <a:pt x="160906" y="426124"/>
                  </a:lnTo>
                  <a:lnTo>
                    <a:pt x="128348" y="466356"/>
                  </a:lnTo>
                  <a:lnTo>
                    <a:pt x="91269" y="505188"/>
                  </a:lnTo>
                  <a:lnTo>
                    <a:pt x="49702" y="542586"/>
                  </a:lnTo>
                  <a:lnTo>
                    <a:pt x="65727" y="460857"/>
                  </a:lnTo>
                  <a:lnTo>
                    <a:pt x="65633" y="453820"/>
                  </a:lnTo>
                  <a:lnTo>
                    <a:pt x="62736" y="448602"/>
                  </a:lnTo>
                  <a:lnTo>
                    <a:pt x="57406" y="445857"/>
                  </a:lnTo>
                  <a:lnTo>
                    <a:pt x="50017" y="446240"/>
                  </a:lnTo>
                  <a:lnTo>
                    <a:pt x="0" y="607257"/>
                  </a:lnTo>
                  <a:lnTo>
                    <a:pt x="227" y="610763"/>
                  </a:lnTo>
                  <a:lnTo>
                    <a:pt x="8283" y="619356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91127" y="1706879"/>
              <a:ext cx="1323340" cy="454659"/>
            </a:xfrm>
            <a:custGeom>
              <a:avLst/>
              <a:gdLst/>
              <a:ahLst/>
              <a:cxnLst/>
              <a:rect l="l" t="t" r="r" b="b"/>
              <a:pathLst>
                <a:path w="1323339" h="454660">
                  <a:moveTo>
                    <a:pt x="1168527" y="0"/>
                  </a:moveTo>
                  <a:lnTo>
                    <a:pt x="154305" y="0"/>
                  </a:lnTo>
                  <a:lnTo>
                    <a:pt x="118925" y="5993"/>
                  </a:lnTo>
                  <a:lnTo>
                    <a:pt x="57796" y="49865"/>
                  </a:lnTo>
                  <a:lnTo>
                    <a:pt x="33900" y="85024"/>
                  </a:lnTo>
                  <a:lnTo>
                    <a:pt x="15684" y="127185"/>
                  </a:lnTo>
                  <a:lnTo>
                    <a:pt x="4075" y="174988"/>
                  </a:lnTo>
                  <a:lnTo>
                    <a:pt x="0" y="227076"/>
                  </a:lnTo>
                  <a:lnTo>
                    <a:pt x="4075" y="279163"/>
                  </a:lnTo>
                  <a:lnTo>
                    <a:pt x="15684" y="326966"/>
                  </a:lnTo>
                  <a:lnTo>
                    <a:pt x="33900" y="369127"/>
                  </a:lnTo>
                  <a:lnTo>
                    <a:pt x="57796" y="404286"/>
                  </a:lnTo>
                  <a:lnTo>
                    <a:pt x="86447" y="431083"/>
                  </a:lnTo>
                  <a:lnTo>
                    <a:pt x="154305" y="454152"/>
                  </a:lnTo>
                  <a:lnTo>
                    <a:pt x="1168527" y="454152"/>
                  </a:lnTo>
                  <a:lnTo>
                    <a:pt x="1236384" y="431083"/>
                  </a:lnTo>
                  <a:lnTo>
                    <a:pt x="1265035" y="404286"/>
                  </a:lnTo>
                  <a:lnTo>
                    <a:pt x="1288931" y="369127"/>
                  </a:lnTo>
                  <a:lnTo>
                    <a:pt x="1307147" y="326966"/>
                  </a:lnTo>
                  <a:lnTo>
                    <a:pt x="1318756" y="279163"/>
                  </a:lnTo>
                  <a:lnTo>
                    <a:pt x="1322832" y="227076"/>
                  </a:lnTo>
                  <a:lnTo>
                    <a:pt x="1318756" y="174988"/>
                  </a:lnTo>
                  <a:lnTo>
                    <a:pt x="1307147" y="127185"/>
                  </a:lnTo>
                  <a:lnTo>
                    <a:pt x="1288931" y="85024"/>
                  </a:lnTo>
                  <a:lnTo>
                    <a:pt x="1265035" y="49865"/>
                  </a:lnTo>
                  <a:lnTo>
                    <a:pt x="1236384" y="23068"/>
                  </a:lnTo>
                  <a:lnTo>
                    <a:pt x="116852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33755" y="1690243"/>
            <a:ext cx="7493634" cy="1428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4475" algn="ctr">
              <a:lnSpc>
                <a:spcPct val="100000"/>
              </a:lnSpc>
              <a:spcBef>
                <a:spcPts val="105"/>
              </a:spcBef>
            </a:pPr>
            <a:r>
              <a:rPr sz="1400" spc="30" dirty="0">
                <a:latin typeface="Microsoft Sans Serif"/>
                <a:cs typeface="Microsoft Sans Serif"/>
              </a:rPr>
              <a:t>Left: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0%</a:t>
            </a:r>
            <a:endParaRPr sz="1400">
              <a:latin typeface="Microsoft Sans Serif"/>
              <a:cs typeface="Microsoft Sans Serif"/>
            </a:endParaRPr>
          </a:p>
          <a:p>
            <a:pPr marR="244475" algn="ctr">
              <a:lnSpc>
                <a:spcPct val="100000"/>
              </a:lnSpc>
            </a:pPr>
            <a:r>
              <a:rPr sz="1400" spc="-35" dirty="0">
                <a:latin typeface="Microsoft Sans Serif"/>
                <a:cs typeface="Microsoft Sans Serif"/>
              </a:rPr>
              <a:t>Top: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100%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000" spc="-5" dirty="0">
                <a:solidFill>
                  <a:srgbClr val="B747CF"/>
                </a:solidFill>
                <a:latin typeface="Courier New"/>
                <a:cs typeface="Courier New"/>
              </a:rPr>
              <a:t>img{</a:t>
            </a:r>
            <a:endParaRPr sz="2000">
              <a:latin typeface="Courier New"/>
              <a:cs typeface="Courier New"/>
            </a:endParaRPr>
          </a:p>
          <a:p>
            <a:pPr marL="316865">
              <a:lnSpc>
                <a:spcPct val="100000"/>
              </a:lnSpc>
            </a:pPr>
            <a:r>
              <a:rPr sz="2000" spc="-5" dirty="0">
                <a:solidFill>
                  <a:srgbClr val="200925"/>
                </a:solidFill>
                <a:latin typeface="Courier New"/>
                <a:cs typeface="Courier New"/>
              </a:rPr>
              <a:t>clip-path: </a:t>
            </a:r>
            <a:r>
              <a:rPr sz="2000" spc="-5" dirty="0">
                <a:solidFill>
                  <a:srgbClr val="B747CF"/>
                </a:solidFill>
                <a:latin typeface="Courier New"/>
                <a:cs typeface="Courier New"/>
              </a:rPr>
              <a:t>polygon(50%</a:t>
            </a:r>
            <a:r>
              <a:rPr sz="2000" dirty="0">
                <a:solidFill>
                  <a:srgbClr val="B747C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B747CF"/>
                </a:solidFill>
                <a:latin typeface="Courier New"/>
                <a:cs typeface="Courier New"/>
              </a:rPr>
              <a:t>0%,</a:t>
            </a:r>
            <a:r>
              <a:rPr sz="2000" dirty="0">
                <a:solidFill>
                  <a:srgbClr val="B747C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B747CF"/>
                </a:solidFill>
                <a:latin typeface="Courier New"/>
                <a:cs typeface="Courier New"/>
              </a:rPr>
              <a:t>0% 100%,</a:t>
            </a:r>
            <a:r>
              <a:rPr sz="2000" dirty="0">
                <a:solidFill>
                  <a:srgbClr val="B747C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B747CF"/>
                </a:solidFill>
                <a:latin typeface="Courier New"/>
                <a:cs typeface="Courier New"/>
              </a:rPr>
              <a:t>100% 100%);</a:t>
            </a:r>
            <a:endParaRPr sz="2000">
              <a:latin typeface="Courier New"/>
              <a:cs typeface="Courier New"/>
            </a:endParaRPr>
          </a:p>
          <a:p>
            <a:pPr marL="469265">
              <a:lnSpc>
                <a:spcPct val="100000"/>
              </a:lnSpc>
            </a:pPr>
            <a:r>
              <a:rPr sz="2000" dirty="0">
                <a:solidFill>
                  <a:srgbClr val="B747CF"/>
                </a:solidFill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628644" y="1603247"/>
            <a:ext cx="3194685" cy="2036445"/>
            <a:chOff x="3628644" y="1603247"/>
            <a:chExt cx="3194685" cy="2036445"/>
          </a:xfrm>
        </p:grpSpPr>
        <p:sp>
          <p:nvSpPr>
            <p:cNvPr id="23" name="object 23"/>
            <p:cNvSpPr/>
            <p:nvPr/>
          </p:nvSpPr>
          <p:spPr>
            <a:xfrm>
              <a:off x="3628644" y="1603247"/>
              <a:ext cx="1449705" cy="658495"/>
            </a:xfrm>
            <a:custGeom>
              <a:avLst/>
              <a:gdLst/>
              <a:ahLst/>
              <a:cxnLst/>
              <a:rect l="l" t="t" r="r" b="b"/>
              <a:pathLst>
                <a:path w="1449704" h="658494">
                  <a:moveTo>
                    <a:pt x="35052" y="329946"/>
                  </a:moveTo>
                  <a:lnTo>
                    <a:pt x="33680" y="320128"/>
                  </a:lnTo>
                  <a:lnTo>
                    <a:pt x="29946" y="312140"/>
                  </a:lnTo>
                  <a:lnTo>
                    <a:pt x="24384" y="306768"/>
                  </a:lnTo>
                  <a:lnTo>
                    <a:pt x="17526" y="304800"/>
                  </a:lnTo>
                  <a:lnTo>
                    <a:pt x="10655" y="306768"/>
                  </a:lnTo>
                  <a:lnTo>
                    <a:pt x="5092" y="312140"/>
                  </a:lnTo>
                  <a:lnTo>
                    <a:pt x="1358" y="320128"/>
                  </a:lnTo>
                  <a:lnTo>
                    <a:pt x="0" y="329946"/>
                  </a:lnTo>
                  <a:lnTo>
                    <a:pt x="1358" y="339775"/>
                  </a:lnTo>
                  <a:lnTo>
                    <a:pt x="5092" y="347764"/>
                  </a:lnTo>
                  <a:lnTo>
                    <a:pt x="10655" y="353136"/>
                  </a:lnTo>
                  <a:lnTo>
                    <a:pt x="17526" y="355092"/>
                  </a:lnTo>
                  <a:lnTo>
                    <a:pt x="24384" y="353136"/>
                  </a:lnTo>
                  <a:lnTo>
                    <a:pt x="29946" y="347764"/>
                  </a:lnTo>
                  <a:lnTo>
                    <a:pt x="33680" y="339775"/>
                  </a:lnTo>
                  <a:lnTo>
                    <a:pt x="35052" y="329946"/>
                  </a:lnTo>
                  <a:close/>
                </a:path>
                <a:path w="1449704" h="658494">
                  <a:moveTo>
                    <a:pt x="1449324" y="405384"/>
                  </a:moveTo>
                  <a:lnTo>
                    <a:pt x="1416558" y="405384"/>
                  </a:lnTo>
                  <a:lnTo>
                    <a:pt x="1401140" y="461937"/>
                  </a:lnTo>
                  <a:lnTo>
                    <a:pt x="1378204" y="511695"/>
                  </a:lnTo>
                  <a:lnTo>
                    <a:pt x="1348778" y="553097"/>
                  </a:lnTo>
                  <a:lnTo>
                    <a:pt x="1313942" y="584581"/>
                  </a:lnTo>
                  <a:lnTo>
                    <a:pt x="1274711" y="604621"/>
                  </a:lnTo>
                  <a:lnTo>
                    <a:pt x="1232154" y="611632"/>
                  </a:lnTo>
                  <a:lnTo>
                    <a:pt x="217170" y="611632"/>
                  </a:lnTo>
                  <a:lnTo>
                    <a:pt x="174599" y="604621"/>
                  </a:lnTo>
                  <a:lnTo>
                    <a:pt x="135343" y="584581"/>
                  </a:lnTo>
                  <a:lnTo>
                    <a:pt x="100482" y="553085"/>
                  </a:lnTo>
                  <a:lnTo>
                    <a:pt x="71056" y="511695"/>
                  </a:lnTo>
                  <a:lnTo>
                    <a:pt x="48133" y="461937"/>
                  </a:lnTo>
                  <a:lnTo>
                    <a:pt x="32766" y="405384"/>
                  </a:lnTo>
                  <a:lnTo>
                    <a:pt x="0" y="405384"/>
                  </a:lnTo>
                  <a:lnTo>
                    <a:pt x="11709" y="457822"/>
                  </a:lnTo>
                  <a:lnTo>
                    <a:pt x="28956" y="505993"/>
                  </a:lnTo>
                  <a:lnTo>
                    <a:pt x="51181" y="549059"/>
                  </a:lnTo>
                  <a:lnTo>
                    <a:pt x="77812" y="586181"/>
                  </a:lnTo>
                  <a:lnTo>
                    <a:pt x="108292" y="616508"/>
                  </a:lnTo>
                  <a:lnTo>
                    <a:pt x="142049" y="639203"/>
                  </a:lnTo>
                  <a:lnTo>
                    <a:pt x="178523" y="653440"/>
                  </a:lnTo>
                  <a:lnTo>
                    <a:pt x="217170" y="658368"/>
                  </a:lnTo>
                  <a:lnTo>
                    <a:pt x="1232154" y="658368"/>
                  </a:lnTo>
                  <a:lnTo>
                    <a:pt x="1270787" y="653440"/>
                  </a:lnTo>
                  <a:lnTo>
                    <a:pt x="1307261" y="639203"/>
                  </a:lnTo>
                  <a:lnTo>
                    <a:pt x="1341018" y="616508"/>
                  </a:lnTo>
                  <a:lnTo>
                    <a:pt x="1371498" y="586168"/>
                  </a:lnTo>
                  <a:lnTo>
                    <a:pt x="1398130" y="549059"/>
                  </a:lnTo>
                  <a:lnTo>
                    <a:pt x="1420355" y="505993"/>
                  </a:lnTo>
                  <a:lnTo>
                    <a:pt x="1437601" y="457822"/>
                  </a:lnTo>
                  <a:lnTo>
                    <a:pt x="1449324" y="405384"/>
                  </a:lnTo>
                  <a:close/>
                </a:path>
                <a:path w="1449704" h="658494">
                  <a:moveTo>
                    <a:pt x="1449324" y="329946"/>
                  </a:moveTo>
                  <a:lnTo>
                    <a:pt x="1447939" y="320128"/>
                  </a:lnTo>
                  <a:lnTo>
                    <a:pt x="1444180" y="312140"/>
                  </a:lnTo>
                  <a:lnTo>
                    <a:pt x="1438605" y="306768"/>
                  </a:lnTo>
                  <a:lnTo>
                    <a:pt x="1431798" y="304800"/>
                  </a:lnTo>
                  <a:lnTo>
                    <a:pt x="1424927" y="306768"/>
                  </a:lnTo>
                  <a:lnTo>
                    <a:pt x="1419364" y="312140"/>
                  </a:lnTo>
                  <a:lnTo>
                    <a:pt x="1415630" y="320128"/>
                  </a:lnTo>
                  <a:lnTo>
                    <a:pt x="1414272" y="329946"/>
                  </a:lnTo>
                  <a:lnTo>
                    <a:pt x="1415630" y="339775"/>
                  </a:lnTo>
                  <a:lnTo>
                    <a:pt x="1419364" y="347764"/>
                  </a:lnTo>
                  <a:lnTo>
                    <a:pt x="1424927" y="353136"/>
                  </a:lnTo>
                  <a:lnTo>
                    <a:pt x="1431798" y="355092"/>
                  </a:lnTo>
                  <a:lnTo>
                    <a:pt x="1438605" y="353136"/>
                  </a:lnTo>
                  <a:lnTo>
                    <a:pt x="1444167" y="347764"/>
                  </a:lnTo>
                  <a:lnTo>
                    <a:pt x="1447939" y="339775"/>
                  </a:lnTo>
                  <a:lnTo>
                    <a:pt x="1449324" y="329946"/>
                  </a:lnTo>
                  <a:close/>
                </a:path>
                <a:path w="1449704" h="658494">
                  <a:moveTo>
                    <a:pt x="1449324" y="254508"/>
                  </a:moveTo>
                  <a:lnTo>
                    <a:pt x="1437601" y="201752"/>
                  </a:lnTo>
                  <a:lnTo>
                    <a:pt x="1420355" y="153289"/>
                  </a:lnTo>
                  <a:lnTo>
                    <a:pt x="1398130" y="109969"/>
                  </a:lnTo>
                  <a:lnTo>
                    <a:pt x="1371498" y="72631"/>
                  </a:lnTo>
                  <a:lnTo>
                    <a:pt x="1341018" y="42125"/>
                  </a:lnTo>
                  <a:lnTo>
                    <a:pt x="1307261" y="19291"/>
                  </a:lnTo>
                  <a:lnTo>
                    <a:pt x="1270787" y="4965"/>
                  </a:lnTo>
                  <a:lnTo>
                    <a:pt x="1232154" y="0"/>
                  </a:lnTo>
                  <a:lnTo>
                    <a:pt x="217170" y="0"/>
                  </a:lnTo>
                  <a:lnTo>
                    <a:pt x="178523" y="4965"/>
                  </a:lnTo>
                  <a:lnTo>
                    <a:pt x="142049" y="19291"/>
                  </a:lnTo>
                  <a:lnTo>
                    <a:pt x="108292" y="42125"/>
                  </a:lnTo>
                  <a:lnTo>
                    <a:pt x="77812" y="72631"/>
                  </a:lnTo>
                  <a:lnTo>
                    <a:pt x="51181" y="109969"/>
                  </a:lnTo>
                  <a:lnTo>
                    <a:pt x="28956" y="153289"/>
                  </a:lnTo>
                  <a:lnTo>
                    <a:pt x="11709" y="201752"/>
                  </a:lnTo>
                  <a:lnTo>
                    <a:pt x="0" y="254508"/>
                  </a:lnTo>
                  <a:lnTo>
                    <a:pt x="32766" y="254508"/>
                  </a:lnTo>
                  <a:lnTo>
                    <a:pt x="48133" y="197700"/>
                  </a:lnTo>
                  <a:lnTo>
                    <a:pt x="71056" y="147688"/>
                  </a:lnTo>
                  <a:lnTo>
                    <a:pt x="100482" y="106045"/>
                  </a:lnTo>
                  <a:lnTo>
                    <a:pt x="135343" y="74358"/>
                  </a:lnTo>
                  <a:lnTo>
                    <a:pt x="174599" y="54190"/>
                  </a:lnTo>
                  <a:lnTo>
                    <a:pt x="217170" y="47117"/>
                  </a:lnTo>
                  <a:lnTo>
                    <a:pt x="1232154" y="47117"/>
                  </a:lnTo>
                  <a:lnTo>
                    <a:pt x="1274711" y="54190"/>
                  </a:lnTo>
                  <a:lnTo>
                    <a:pt x="1313942" y="74358"/>
                  </a:lnTo>
                  <a:lnTo>
                    <a:pt x="1348778" y="106045"/>
                  </a:lnTo>
                  <a:lnTo>
                    <a:pt x="1378204" y="147688"/>
                  </a:lnTo>
                  <a:lnTo>
                    <a:pt x="1401140" y="197700"/>
                  </a:lnTo>
                  <a:lnTo>
                    <a:pt x="1416558" y="254508"/>
                  </a:lnTo>
                  <a:lnTo>
                    <a:pt x="1449324" y="2545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00116" y="3183636"/>
              <a:ext cx="1323340" cy="455930"/>
            </a:xfrm>
            <a:custGeom>
              <a:avLst/>
              <a:gdLst/>
              <a:ahLst/>
              <a:cxnLst/>
              <a:rect l="l" t="t" r="r" b="b"/>
              <a:pathLst>
                <a:path w="1323340" h="455929">
                  <a:moveTo>
                    <a:pt x="1168527" y="0"/>
                  </a:moveTo>
                  <a:lnTo>
                    <a:pt x="154305" y="0"/>
                  </a:lnTo>
                  <a:lnTo>
                    <a:pt x="118925" y="6016"/>
                  </a:lnTo>
                  <a:lnTo>
                    <a:pt x="57796" y="50045"/>
                  </a:lnTo>
                  <a:lnTo>
                    <a:pt x="33900" y="85326"/>
                  </a:lnTo>
                  <a:lnTo>
                    <a:pt x="15684" y="127629"/>
                  </a:lnTo>
                  <a:lnTo>
                    <a:pt x="4075" y="175588"/>
                  </a:lnTo>
                  <a:lnTo>
                    <a:pt x="0" y="227837"/>
                  </a:lnTo>
                  <a:lnTo>
                    <a:pt x="4075" y="280087"/>
                  </a:lnTo>
                  <a:lnTo>
                    <a:pt x="15684" y="328046"/>
                  </a:lnTo>
                  <a:lnTo>
                    <a:pt x="33900" y="370349"/>
                  </a:lnTo>
                  <a:lnTo>
                    <a:pt x="57796" y="405630"/>
                  </a:lnTo>
                  <a:lnTo>
                    <a:pt x="86447" y="432522"/>
                  </a:lnTo>
                  <a:lnTo>
                    <a:pt x="154305" y="455675"/>
                  </a:lnTo>
                  <a:lnTo>
                    <a:pt x="1168527" y="455675"/>
                  </a:lnTo>
                  <a:lnTo>
                    <a:pt x="1236384" y="432522"/>
                  </a:lnTo>
                  <a:lnTo>
                    <a:pt x="1265035" y="405630"/>
                  </a:lnTo>
                  <a:lnTo>
                    <a:pt x="1288931" y="370349"/>
                  </a:lnTo>
                  <a:lnTo>
                    <a:pt x="1307147" y="328046"/>
                  </a:lnTo>
                  <a:lnTo>
                    <a:pt x="1318756" y="280087"/>
                  </a:lnTo>
                  <a:lnTo>
                    <a:pt x="1322832" y="227837"/>
                  </a:lnTo>
                  <a:lnTo>
                    <a:pt x="1318756" y="175588"/>
                  </a:lnTo>
                  <a:lnTo>
                    <a:pt x="1307147" y="127629"/>
                  </a:lnTo>
                  <a:lnTo>
                    <a:pt x="1288931" y="85326"/>
                  </a:lnTo>
                  <a:lnTo>
                    <a:pt x="1265035" y="50045"/>
                  </a:lnTo>
                  <a:lnTo>
                    <a:pt x="1236384" y="23153"/>
                  </a:lnTo>
                  <a:lnTo>
                    <a:pt x="116852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728842" y="3168142"/>
            <a:ext cx="8686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0" dirty="0">
                <a:latin typeface="Microsoft Sans Serif"/>
                <a:cs typeface="Microsoft Sans Serif"/>
              </a:rPr>
              <a:t>Left: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100%</a:t>
            </a:r>
            <a:endParaRPr sz="1400">
              <a:latin typeface="Microsoft Sans Serif"/>
              <a:cs typeface="Microsoft Sans Serif"/>
            </a:endParaRPr>
          </a:p>
          <a:p>
            <a:pPr marL="27940">
              <a:lnSpc>
                <a:spcPct val="100000"/>
              </a:lnSpc>
              <a:spcBef>
                <a:spcPts val="5"/>
              </a:spcBef>
            </a:pPr>
            <a:r>
              <a:rPr sz="1400" spc="-35" dirty="0">
                <a:latin typeface="Microsoft Sans Serif"/>
                <a:cs typeface="Microsoft Sans Serif"/>
              </a:rPr>
              <a:t>Top: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100%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7056" y="329184"/>
            <a:ext cx="8717280" cy="4768850"/>
            <a:chOff x="67056" y="329184"/>
            <a:chExt cx="8717280" cy="4768850"/>
          </a:xfrm>
        </p:grpSpPr>
        <p:sp>
          <p:nvSpPr>
            <p:cNvPr id="27" name="object 27"/>
            <p:cNvSpPr/>
            <p:nvPr/>
          </p:nvSpPr>
          <p:spPr>
            <a:xfrm>
              <a:off x="5437632" y="3081527"/>
              <a:ext cx="1447800" cy="658495"/>
            </a:xfrm>
            <a:custGeom>
              <a:avLst/>
              <a:gdLst/>
              <a:ahLst/>
              <a:cxnLst/>
              <a:rect l="l" t="t" r="r" b="b"/>
              <a:pathLst>
                <a:path w="1447800" h="658495">
                  <a:moveTo>
                    <a:pt x="33528" y="329946"/>
                  </a:moveTo>
                  <a:lnTo>
                    <a:pt x="32207" y="320128"/>
                  </a:lnTo>
                  <a:lnTo>
                    <a:pt x="28613" y="312140"/>
                  </a:lnTo>
                  <a:lnTo>
                    <a:pt x="23291" y="306768"/>
                  </a:lnTo>
                  <a:lnTo>
                    <a:pt x="16764" y="304800"/>
                  </a:lnTo>
                  <a:lnTo>
                    <a:pt x="10223" y="306768"/>
                  </a:lnTo>
                  <a:lnTo>
                    <a:pt x="4902" y="312140"/>
                  </a:lnTo>
                  <a:lnTo>
                    <a:pt x="1308" y="320128"/>
                  </a:lnTo>
                  <a:lnTo>
                    <a:pt x="0" y="329946"/>
                  </a:lnTo>
                  <a:lnTo>
                    <a:pt x="1308" y="339775"/>
                  </a:lnTo>
                  <a:lnTo>
                    <a:pt x="4902" y="347764"/>
                  </a:lnTo>
                  <a:lnTo>
                    <a:pt x="10223" y="353136"/>
                  </a:lnTo>
                  <a:lnTo>
                    <a:pt x="16764" y="355092"/>
                  </a:lnTo>
                  <a:lnTo>
                    <a:pt x="23291" y="353136"/>
                  </a:lnTo>
                  <a:lnTo>
                    <a:pt x="28613" y="347764"/>
                  </a:lnTo>
                  <a:lnTo>
                    <a:pt x="32207" y="339775"/>
                  </a:lnTo>
                  <a:lnTo>
                    <a:pt x="33528" y="329946"/>
                  </a:lnTo>
                  <a:close/>
                </a:path>
                <a:path w="1447800" h="658495">
                  <a:moveTo>
                    <a:pt x="1447800" y="403860"/>
                  </a:moveTo>
                  <a:lnTo>
                    <a:pt x="1415034" y="403860"/>
                  </a:lnTo>
                  <a:lnTo>
                    <a:pt x="1399628" y="460768"/>
                  </a:lnTo>
                  <a:lnTo>
                    <a:pt x="1376705" y="510806"/>
                  </a:lnTo>
                  <a:lnTo>
                    <a:pt x="1347343" y="552424"/>
                  </a:lnTo>
                  <a:lnTo>
                    <a:pt x="1312545" y="584073"/>
                  </a:lnTo>
                  <a:lnTo>
                    <a:pt x="1273378" y="604202"/>
                  </a:lnTo>
                  <a:lnTo>
                    <a:pt x="1230884" y="611251"/>
                  </a:lnTo>
                  <a:lnTo>
                    <a:pt x="216916" y="611251"/>
                  </a:lnTo>
                  <a:lnTo>
                    <a:pt x="174409" y="604202"/>
                  </a:lnTo>
                  <a:lnTo>
                    <a:pt x="135216" y="584073"/>
                  </a:lnTo>
                  <a:lnTo>
                    <a:pt x="100406" y="552424"/>
                  </a:lnTo>
                  <a:lnTo>
                    <a:pt x="71018" y="510806"/>
                  </a:lnTo>
                  <a:lnTo>
                    <a:pt x="48120" y="460768"/>
                  </a:lnTo>
                  <a:lnTo>
                    <a:pt x="32766" y="403860"/>
                  </a:lnTo>
                  <a:lnTo>
                    <a:pt x="0" y="403860"/>
                  </a:lnTo>
                  <a:lnTo>
                    <a:pt x="11709" y="456628"/>
                  </a:lnTo>
                  <a:lnTo>
                    <a:pt x="28943" y="505091"/>
                  </a:lnTo>
                  <a:lnTo>
                    <a:pt x="51130" y="548411"/>
                  </a:lnTo>
                  <a:lnTo>
                    <a:pt x="77736" y="585749"/>
                  </a:lnTo>
                  <a:lnTo>
                    <a:pt x="108165" y="616254"/>
                  </a:lnTo>
                  <a:lnTo>
                    <a:pt x="141884" y="639089"/>
                  </a:lnTo>
                  <a:lnTo>
                    <a:pt x="178320" y="653415"/>
                  </a:lnTo>
                  <a:lnTo>
                    <a:pt x="216916" y="658368"/>
                  </a:lnTo>
                  <a:lnTo>
                    <a:pt x="1230884" y="658368"/>
                  </a:lnTo>
                  <a:lnTo>
                    <a:pt x="1269466" y="653415"/>
                  </a:lnTo>
                  <a:lnTo>
                    <a:pt x="1305915" y="639089"/>
                  </a:lnTo>
                  <a:lnTo>
                    <a:pt x="1339646" y="616254"/>
                  </a:lnTo>
                  <a:lnTo>
                    <a:pt x="1370101" y="585749"/>
                  </a:lnTo>
                  <a:lnTo>
                    <a:pt x="1396707" y="548411"/>
                  </a:lnTo>
                  <a:lnTo>
                    <a:pt x="1418907" y="505091"/>
                  </a:lnTo>
                  <a:lnTo>
                    <a:pt x="1436116" y="456628"/>
                  </a:lnTo>
                  <a:lnTo>
                    <a:pt x="1447800" y="403860"/>
                  </a:lnTo>
                  <a:close/>
                </a:path>
                <a:path w="1447800" h="658495">
                  <a:moveTo>
                    <a:pt x="1447800" y="329946"/>
                  </a:moveTo>
                  <a:lnTo>
                    <a:pt x="1446466" y="320128"/>
                  </a:lnTo>
                  <a:lnTo>
                    <a:pt x="1442847" y="312140"/>
                  </a:lnTo>
                  <a:lnTo>
                    <a:pt x="1437513" y="306768"/>
                  </a:lnTo>
                  <a:lnTo>
                    <a:pt x="1431036" y="304800"/>
                  </a:lnTo>
                  <a:lnTo>
                    <a:pt x="1424495" y="306768"/>
                  </a:lnTo>
                  <a:lnTo>
                    <a:pt x="1419174" y="312140"/>
                  </a:lnTo>
                  <a:lnTo>
                    <a:pt x="1415580" y="320128"/>
                  </a:lnTo>
                  <a:lnTo>
                    <a:pt x="1414272" y="329946"/>
                  </a:lnTo>
                  <a:lnTo>
                    <a:pt x="1415580" y="339775"/>
                  </a:lnTo>
                  <a:lnTo>
                    <a:pt x="1419174" y="347764"/>
                  </a:lnTo>
                  <a:lnTo>
                    <a:pt x="1424495" y="353136"/>
                  </a:lnTo>
                  <a:lnTo>
                    <a:pt x="1431036" y="355092"/>
                  </a:lnTo>
                  <a:lnTo>
                    <a:pt x="1437513" y="353136"/>
                  </a:lnTo>
                  <a:lnTo>
                    <a:pt x="1442847" y="347764"/>
                  </a:lnTo>
                  <a:lnTo>
                    <a:pt x="1446466" y="339775"/>
                  </a:lnTo>
                  <a:lnTo>
                    <a:pt x="1447800" y="329946"/>
                  </a:lnTo>
                  <a:close/>
                </a:path>
                <a:path w="1447800" h="658495">
                  <a:moveTo>
                    <a:pt x="1447800" y="252984"/>
                  </a:moveTo>
                  <a:lnTo>
                    <a:pt x="1436116" y="200558"/>
                  </a:lnTo>
                  <a:lnTo>
                    <a:pt x="1418907" y="152387"/>
                  </a:lnTo>
                  <a:lnTo>
                    <a:pt x="1396707" y="109321"/>
                  </a:lnTo>
                  <a:lnTo>
                    <a:pt x="1370101" y="72199"/>
                  </a:lnTo>
                  <a:lnTo>
                    <a:pt x="1339646" y="41871"/>
                  </a:lnTo>
                  <a:lnTo>
                    <a:pt x="1305915" y="19177"/>
                  </a:lnTo>
                  <a:lnTo>
                    <a:pt x="1269466" y="4940"/>
                  </a:lnTo>
                  <a:lnTo>
                    <a:pt x="1230884" y="0"/>
                  </a:lnTo>
                  <a:lnTo>
                    <a:pt x="216916" y="0"/>
                  </a:lnTo>
                  <a:lnTo>
                    <a:pt x="178320" y="4940"/>
                  </a:lnTo>
                  <a:lnTo>
                    <a:pt x="141884" y="19177"/>
                  </a:lnTo>
                  <a:lnTo>
                    <a:pt x="108165" y="41871"/>
                  </a:lnTo>
                  <a:lnTo>
                    <a:pt x="77736" y="72212"/>
                  </a:lnTo>
                  <a:lnTo>
                    <a:pt x="51130" y="109321"/>
                  </a:lnTo>
                  <a:lnTo>
                    <a:pt x="28943" y="152387"/>
                  </a:lnTo>
                  <a:lnTo>
                    <a:pt x="11709" y="200558"/>
                  </a:lnTo>
                  <a:lnTo>
                    <a:pt x="0" y="252984"/>
                  </a:lnTo>
                  <a:lnTo>
                    <a:pt x="32766" y="252984"/>
                  </a:lnTo>
                  <a:lnTo>
                    <a:pt x="48120" y="196519"/>
                  </a:lnTo>
                  <a:lnTo>
                    <a:pt x="71018" y="146799"/>
                  </a:lnTo>
                  <a:lnTo>
                    <a:pt x="100406" y="105384"/>
                  </a:lnTo>
                  <a:lnTo>
                    <a:pt x="135216" y="73850"/>
                  </a:lnTo>
                  <a:lnTo>
                    <a:pt x="174409" y="53784"/>
                  </a:lnTo>
                  <a:lnTo>
                    <a:pt x="216916" y="46736"/>
                  </a:lnTo>
                  <a:lnTo>
                    <a:pt x="1230884" y="46736"/>
                  </a:lnTo>
                  <a:lnTo>
                    <a:pt x="1273378" y="53784"/>
                  </a:lnTo>
                  <a:lnTo>
                    <a:pt x="1312545" y="73850"/>
                  </a:lnTo>
                  <a:lnTo>
                    <a:pt x="1347330" y="105384"/>
                  </a:lnTo>
                  <a:lnTo>
                    <a:pt x="1376705" y="146799"/>
                  </a:lnTo>
                  <a:lnTo>
                    <a:pt x="1399628" y="196519"/>
                  </a:lnTo>
                  <a:lnTo>
                    <a:pt x="1415034" y="252984"/>
                  </a:lnTo>
                  <a:lnTo>
                    <a:pt x="1447800" y="2529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70204" y="4003548"/>
              <a:ext cx="499745" cy="311150"/>
            </a:xfrm>
            <a:custGeom>
              <a:avLst/>
              <a:gdLst/>
              <a:ahLst/>
              <a:cxnLst/>
              <a:rect l="l" t="t" r="r" b="b"/>
              <a:pathLst>
                <a:path w="499744" h="311150">
                  <a:moveTo>
                    <a:pt x="105460" y="0"/>
                  </a:moveTo>
                  <a:lnTo>
                    <a:pt x="99059" y="12839"/>
                  </a:lnTo>
                  <a:lnTo>
                    <a:pt x="83808" y="46076"/>
                  </a:lnTo>
                  <a:lnTo>
                    <a:pt x="48463" y="127088"/>
                  </a:lnTo>
                  <a:lnTo>
                    <a:pt x="36949" y="152094"/>
                  </a:lnTo>
                  <a:lnTo>
                    <a:pt x="24979" y="176925"/>
                  </a:lnTo>
                  <a:lnTo>
                    <a:pt x="12635" y="201596"/>
                  </a:lnTo>
                  <a:lnTo>
                    <a:pt x="0" y="226123"/>
                  </a:lnTo>
                  <a:lnTo>
                    <a:pt x="46645" y="251027"/>
                  </a:lnTo>
                  <a:lnTo>
                    <a:pt x="93877" y="271544"/>
                  </a:lnTo>
                  <a:lnTo>
                    <a:pt x="140984" y="288087"/>
                  </a:lnTo>
                  <a:lnTo>
                    <a:pt x="187259" y="301067"/>
                  </a:lnTo>
                  <a:lnTo>
                    <a:pt x="231990" y="310895"/>
                  </a:lnTo>
                  <a:lnTo>
                    <a:pt x="332343" y="289277"/>
                  </a:lnTo>
                  <a:lnTo>
                    <a:pt x="415313" y="252849"/>
                  </a:lnTo>
                  <a:lnTo>
                    <a:pt x="471783" y="218561"/>
                  </a:lnTo>
                  <a:lnTo>
                    <a:pt x="498187" y="187499"/>
                  </a:lnTo>
                  <a:lnTo>
                    <a:pt x="499729" y="170781"/>
                  </a:lnTo>
                  <a:lnTo>
                    <a:pt x="497722" y="153299"/>
                  </a:lnTo>
                  <a:lnTo>
                    <a:pt x="492633" y="135140"/>
                  </a:lnTo>
                  <a:lnTo>
                    <a:pt x="477932" y="141692"/>
                  </a:lnTo>
                  <a:lnTo>
                    <a:pt x="462470" y="146224"/>
                  </a:lnTo>
                  <a:lnTo>
                    <a:pt x="446341" y="148856"/>
                  </a:lnTo>
                  <a:lnTo>
                    <a:pt x="429641" y="149707"/>
                  </a:lnTo>
                  <a:lnTo>
                    <a:pt x="383239" y="144331"/>
                  </a:lnTo>
                  <a:lnTo>
                    <a:pt x="334573" y="129751"/>
                  </a:lnTo>
                  <a:lnTo>
                    <a:pt x="285019" y="108287"/>
                  </a:lnTo>
                  <a:lnTo>
                    <a:pt x="235955" y="82260"/>
                  </a:lnTo>
                  <a:lnTo>
                    <a:pt x="188756" y="53989"/>
                  </a:lnTo>
                  <a:lnTo>
                    <a:pt x="144799" y="25795"/>
                  </a:lnTo>
                  <a:lnTo>
                    <a:pt x="105460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01928" y="4154500"/>
              <a:ext cx="260985" cy="160020"/>
            </a:xfrm>
            <a:custGeom>
              <a:avLst/>
              <a:gdLst/>
              <a:ahLst/>
              <a:cxnLst/>
              <a:rect l="l" t="t" r="r" b="b"/>
              <a:pathLst>
                <a:path w="260984" h="160020">
                  <a:moveTo>
                    <a:pt x="55333" y="0"/>
                  </a:moveTo>
                  <a:lnTo>
                    <a:pt x="53706" y="60614"/>
                  </a:lnTo>
                  <a:lnTo>
                    <a:pt x="33905" y="111586"/>
                  </a:lnTo>
                  <a:lnTo>
                    <a:pt x="10985" y="146716"/>
                  </a:lnTo>
                  <a:lnTo>
                    <a:pt x="0" y="159804"/>
                  </a:lnTo>
                  <a:lnTo>
                    <a:pt x="100277" y="138222"/>
                  </a:lnTo>
                  <a:lnTo>
                    <a:pt x="183168" y="101796"/>
                  </a:lnTo>
                  <a:lnTo>
                    <a:pt x="239576" y="67523"/>
                  </a:lnTo>
                  <a:lnTo>
                    <a:pt x="257074" y="54762"/>
                  </a:lnTo>
                  <a:lnTo>
                    <a:pt x="236778" y="54762"/>
                  </a:lnTo>
                  <a:lnTo>
                    <a:pt x="177759" y="46205"/>
                  </a:lnTo>
                  <a:lnTo>
                    <a:pt x="118795" y="27381"/>
                  </a:lnTo>
                  <a:lnTo>
                    <a:pt x="73461" y="8556"/>
                  </a:lnTo>
                  <a:lnTo>
                    <a:pt x="55333" y="0"/>
                  </a:lnTo>
                  <a:close/>
                </a:path>
                <a:path w="260984" h="160020">
                  <a:moveTo>
                    <a:pt x="260400" y="52336"/>
                  </a:moveTo>
                  <a:lnTo>
                    <a:pt x="253161" y="53975"/>
                  </a:lnTo>
                  <a:lnTo>
                    <a:pt x="245287" y="54762"/>
                  </a:lnTo>
                  <a:lnTo>
                    <a:pt x="257074" y="54762"/>
                  </a:lnTo>
                  <a:lnTo>
                    <a:pt x="260400" y="52336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098536" y="329184"/>
              <a:ext cx="685800" cy="1289685"/>
            </a:xfrm>
            <a:custGeom>
              <a:avLst/>
              <a:gdLst/>
              <a:ahLst/>
              <a:cxnLst/>
              <a:rect l="l" t="t" r="r" b="b"/>
              <a:pathLst>
                <a:path w="685800" h="1289685">
                  <a:moveTo>
                    <a:pt x="589788" y="0"/>
                  </a:moveTo>
                  <a:lnTo>
                    <a:pt x="2032" y="0"/>
                  </a:lnTo>
                  <a:lnTo>
                    <a:pt x="1125" y="18667"/>
                  </a:lnTo>
                  <a:lnTo>
                    <a:pt x="492" y="37512"/>
                  </a:lnTo>
                  <a:lnTo>
                    <a:pt x="0" y="75691"/>
                  </a:lnTo>
                  <a:lnTo>
                    <a:pt x="544" y="115277"/>
                  </a:lnTo>
                  <a:lnTo>
                    <a:pt x="2208" y="155388"/>
                  </a:lnTo>
                  <a:lnTo>
                    <a:pt x="5037" y="195974"/>
                  </a:lnTo>
                  <a:lnTo>
                    <a:pt x="9074" y="236985"/>
                  </a:lnTo>
                  <a:lnTo>
                    <a:pt x="14366" y="278372"/>
                  </a:lnTo>
                  <a:lnTo>
                    <a:pt x="20958" y="320084"/>
                  </a:lnTo>
                  <a:lnTo>
                    <a:pt x="28893" y="362073"/>
                  </a:lnTo>
                  <a:lnTo>
                    <a:pt x="38217" y="404287"/>
                  </a:lnTo>
                  <a:lnTo>
                    <a:pt x="48976" y="446677"/>
                  </a:lnTo>
                  <a:lnTo>
                    <a:pt x="61213" y="489194"/>
                  </a:lnTo>
                  <a:lnTo>
                    <a:pt x="74975" y="531787"/>
                  </a:lnTo>
                  <a:lnTo>
                    <a:pt x="90306" y="574407"/>
                  </a:lnTo>
                  <a:lnTo>
                    <a:pt x="107250" y="617004"/>
                  </a:lnTo>
                  <a:lnTo>
                    <a:pt x="125853" y="659528"/>
                  </a:lnTo>
                  <a:lnTo>
                    <a:pt x="146161" y="701928"/>
                  </a:lnTo>
                  <a:lnTo>
                    <a:pt x="168217" y="744157"/>
                  </a:lnTo>
                  <a:lnTo>
                    <a:pt x="192066" y="786162"/>
                  </a:lnTo>
                  <a:lnTo>
                    <a:pt x="217755" y="827895"/>
                  </a:lnTo>
                  <a:lnTo>
                    <a:pt x="245327" y="869306"/>
                  </a:lnTo>
                  <a:lnTo>
                    <a:pt x="274827" y="910345"/>
                  </a:lnTo>
                  <a:lnTo>
                    <a:pt x="306302" y="950962"/>
                  </a:lnTo>
                  <a:lnTo>
                    <a:pt x="339795" y="991107"/>
                  </a:lnTo>
                  <a:lnTo>
                    <a:pt x="375351" y="1030730"/>
                  </a:lnTo>
                  <a:lnTo>
                    <a:pt x="413016" y="1069782"/>
                  </a:lnTo>
                  <a:lnTo>
                    <a:pt x="452834" y="1108213"/>
                  </a:lnTo>
                  <a:lnTo>
                    <a:pt x="494850" y="1145973"/>
                  </a:lnTo>
                  <a:lnTo>
                    <a:pt x="539110" y="1183012"/>
                  </a:lnTo>
                  <a:lnTo>
                    <a:pt x="585658" y="1219280"/>
                  </a:lnTo>
                  <a:lnTo>
                    <a:pt x="634540" y="1254727"/>
                  </a:lnTo>
                  <a:lnTo>
                    <a:pt x="685800" y="1289303"/>
                  </a:lnTo>
                  <a:lnTo>
                    <a:pt x="685800" y="96012"/>
                  </a:lnTo>
                  <a:lnTo>
                    <a:pt x="678245" y="58614"/>
                  </a:lnTo>
                  <a:lnTo>
                    <a:pt x="657653" y="28098"/>
                  </a:lnTo>
                  <a:lnTo>
                    <a:pt x="627131" y="7536"/>
                  </a:lnTo>
                  <a:lnTo>
                    <a:pt x="589788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96099" y="640079"/>
              <a:ext cx="256540" cy="250190"/>
            </a:xfrm>
            <a:custGeom>
              <a:avLst/>
              <a:gdLst/>
              <a:ahLst/>
              <a:cxnLst/>
              <a:rect l="l" t="t" r="r" b="b"/>
              <a:pathLst>
                <a:path w="256540" h="250190">
                  <a:moveTo>
                    <a:pt x="106170" y="173736"/>
                  </a:moveTo>
                  <a:lnTo>
                    <a:pt x="51180" y="173736"/>
                  </a:lnTo>
                  <a:lnTo>
                    <a:pt x="55625" y="180975"/>
                  </a:lnTo>
                  <a:lnTo>
                    <a:pt x="61086" y="187452"/>
                  </a:lnTo>
                  <a:lnTo>
                    <a:pt x="67182" y="193040"/>
                  </a:lnTo>
                  <a:lnTo>
                    <a:pt x="51816" y="227457"/>
                  </a:lnTo>
                  <a:lnTo>
                    <a:pt x="102361" y="249936"/>
                  </a:lnTo>
                  <a:lnTo>
                    <a:pt x="117475" y="216027"/>
                  </a:lnTo>
                  <a:lnTo>
                    <a:pt x="139010" y="216027"/>
                  </a:lnTo>
                  <a:lnTo>
                    <a:pt x="143255" y="215265"/>
                  </a:lnTo>
                  <a:lnTo>
                    <a:pt x="205124" y="215265"/>
                  </a:lnTo>
                  <a:lnTo>
                    <a:pt x="192024" y="189737"/>
                  </a:lnTo>
                  <a:lnTo>
                    <a:pt x="197993" y="183896"/>
                  </a:lnTo>
                  <a:lnTo>
                    <a:pt x="201755" y="178816"/>
                  </a:lnTo>
                  <a:lnTo>
                    <a:pt x="128016" y="178816"/>
                  </a:lnTo>
                  <a:lnTo>
                    <a:pt x="107624" y="174714"/>
                  </a:lnTo>
                  <a:lnTo>
                    <a:pt x="106170" y="173736"/>
                  </a:lnTo>
                  <a:close/>
                </a:path>
                <a:path w="256540" h="250190">
                  <a:moveTo>
                    <a:pt x="205124" y="215265"/>
                  </a:moveTo>
                  <a:lnTo>
                    <a:pt x="143255" y="215265"/>
                  </a:lnTo>
                  <a:lnTo>
                    <a:pt x="160147" y="248412"/>
                  </a:lnTo>
                  <a:lnTo>
                    <a:pt x="209296" y="223393"/>
                  </a:lnTo>
                  <a:lnTo>
                    <a:pt x="205124" y="215265"/>
                  </a:lnTo>
                  <a:close/>
                </a:path>
                <a:path w="256540" h="250190">
                  <a:moveTo>
                    <a:pt x="139010" y="216027"/>
                  </a:moveTo>
                  <a:lnTo>
                    <a:pt x="117475" y="216027"/>
                  </a:lnTo>
                  <a:lnTo>
                    <a:pt x="120903" y="216408"/>
                  </a:lnTo>
                  <a:lnTo>
                    <a:pt x="124332" y="216535"/>
                  </a:lnTo>
                  <a:lnTo>
                    <a:pt x="133223" y="216535"/>
                  </a:lnTo>
                  <a:lnTo>
                    <a:pt x="138302" y="216154"/>
                  </a:lnTo>
                  <a:lnTo>
                    <a:pt x="139010" y="216027"/>
                  </a:lnTo>
                  <a:close/>
                </a:path>
                <a:path w="256540" h="250190">
                  <a:moveTo>
                    <a:pt x="43052" y="29210"/>
                  </a:moveTo>
                  <a:lnTo>
                    <a:pt x="10541" y="73660"/>
                  </a:lnTo>
                  <a:lnTo>
                    <a:pt x="42799" y="97028"/>
                  </a:lnTo>
                  <a:lnTo>
                    <a:pt x="40258" y="104394"/>
                  </a:lnTo>
                  <a:lnTo>
                    <a:pt x="38607" y="112268"/>
                  </a:lnTo>
                  <a:lnTo>
                    <a:pt x="37973" y="120396"/>
                  </a:lnTo>
                  <a:lnTo>
                    <a:pt x="0" y="130429"/>
                  </a:lnTo>
                  <a:lnTo>
                    <a:pt x="14224" y="183642"/>
                  </a:lnTo>
                  <a:lnTo>
                    <a:pt x="51180" y="173736"/>
                  </a:lnTo>
                  <a:lnTo>
                    <a:pt x="106170" y="173736"/>
                  </a:lnTo>
                  <a:lnTo>
                    <a:pt x="90995" y="163528"/>
                  </a:lnTo>
                  <a:lnTo>
                    <a:pt x="79795" y="146937"/>
                  </a:lnTo>
                  <a:lnTo>
                    <a:pt x="75692" y="126619"/>
                  </a:lnTo>
                  <a:lnTo>
                    <a:pt x="79795" y="106354"/>
                  </a:lnTo>
                  <a:lnTo>
                    <a:pt x="90995" y="89757"/>
                  </a:lnTo>
                  <a:lnTo>
                    <a:pt x="107624" y="78541"/>
                  </a:lnTo>
                  <a:lnTo>
                    <a:pt x="128016" y="74422"/>
                  </a:lnTo>
                  <a:lnTo>
                    <a:pt x="234106" y="74422"/>
                  </a:lnTo>
                  <a:lnTo>
                    <a:pt x="242443" y="67691"/>
                  </a:lnTo>
                  <a:lnTo>
                    <a:pt x="230611" y="53086"/>
                  </a:lnTo>
                  <a:lnTo>
                    <a:pt x="76073" y="53086"/>
                  </a:lnTo>
                  <a:lnTo>
                    <a:pt x="43052" y="29210"/>
                  </a:lnTo>
                  <a:close/>
                </a:path>
                <a:path w="256540" h="250190">
                  <a:moveTo>
                    <a:pt x="234106" y="74422"/>
                  </a:moveTo>
                  <a:lnTo>
                    <a:pt x="128016" y="74422"/>
                  </a:lnTo>
                  <a:lnTo>
                    <a:pt x="148334" y="78541"/>
                  </a:lnTo>
                  <a:lnTo>
                    <a:pt x="164925" y="89757"/>
                  </a:lnTo>
                  <a:lnTo>
                    <a:pt x="176111" y="106354"/>
                  </a:lnTo>
                  <a:lnTo>
                    <a:pt x="180213" y="126619"/>
                  </a:lnTo>
                  <a:lnTo>
                    <a:pt x="176111" y="146937"/>
                  </a:lnTo>
                  <a:lnTo>
                    <a:pt x="164925" y="163528"/>
                  </a:lnTo>
                  <a:lnTo>
                    <a:pt x="148334" y="174714"/>
                  </a:lnTo>
                  <a:lnTo>
                    <a:pt x="128016" y="178816"/>
                  </a:lnTo>
                  <a:lnTo>
                    <a:pt x="201755" y="178816"/>
                  </a:lnTo>
                  <a:lnTo>
                    <a:pt x="203073" y="177037"/>
                  </a:lnTo>
                  <a:lnTo>
                    <a:pt x="207136" y="169672"/>
                  </a:lnTo>
                  <a:lnTo>
                    <a:pt x="246168" y="169672"/>
                  </a:lnTo>
                  <a:lnTo>
                    <a:pt x="256031" y="123825"/>
                  </a:lnTo>
                  <a:lnTo>
                    <a:pt x="217424" y="115570"/>
                  </a:lnTo>
                  <a:lnTo>
                    <a:pt x="216534" y="107569"/>
                  </a:lnTo>
                  <a:lnTo>
                    <a:pt x="214502" y="99949"/>
                  </a:lnTo>
                  <a:lnTo>
                    <a:pt x="211454" y="92710"/>
                  </a:lnTo>
                  <a:lnTo>
                    <a:pt x="234106" y="74422"/>
                  </a:lnTo>
                  <a:close/>
                </a:path>
                <a:path w="256540" h="250190">
                  <a:moveTo>
                    <a:pt x="246168" y="169672"/>
                  </a:moveTo>
                  <a:lnTo>
                    <a:pt x="207136" y="169672"/>
                  </a:lnTo>
                  <a:lnTo>
                    <a:pt x="244475" y="177546"/>
                  </a:lnTo>
                  <a:lnTo>
                    <a:pt x="246168" y="169672"/>
                  </a:lnTo>
                  <a:close/>
                </a:path>
                <a:path w="256540" h="250190">
                  <a:moveTo>
                    <a:pt x="155575" y="0"/>
                  </a:moveTo>
                  <a:lnTo>
                    <a:pt x="100456" y="0"/>
                  </a:lnTo>
                  <a:lnTo>
                    <a:pt x="100456" y="41021"/>
                  </a:lnTo>
                  <a:lnTo>
                    <a:pt x="93932" y="43352"/>
                  </a:lnTo>
                  <a:lnTo>
                    <a:pt x="87693" y="46148"/>
                  </a:lnTo>
                  <a:lnTo>
                    <a:pt x="81740" y="49397"/>
                  </a:lnTo>
                  <a:lnTo>
                    <a:pt x="76073" y="53086"/>
                  </a:lnTo>
                  <a:lnTo>
                    <a:pt x="230611" y="53086"/>
                  </a:lnTo>
                  <a:lnTo>
                    <a:pt x="228554" y="50546"/>
                  </a:lnTo>
                  <a:lnTo>
                    <a:pt x="176022" y="50546"/>
                  </a:lnTo>
                  <a:lnTo>
                    <a:pt x="169672" y="46609"/>
                  </a:lnTo>
                  <a:lnTo>
                    <a:pt x="162814" y="43307"/>
                  </a:lnTo>
                  <a:lnTo>
                    <a:pt x="155575" y="41021"/>
                  </a:lnTo>
                  <a:lnTo>
                    <a:pt x="155575" y="0"/>
                  </a:lnTo>
                  <a:close/>
                </a:path>
                <a:path w="256540" h="250190">
                  <a:moveTo>
                    <a:pt x="207772" y="24892"/>
                  </a:moveTo>
                  <a:lnTo>
                    <a:pt x="176022" y="50546"/>
                  </a:lnTo>
                  <a:lnTo>
                    <a:pt x="228554" y="50546"/>
                  </a:lnTo>
                  <a:lnTo>
                    <a:pt x="207772" y="24892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459" dirty="0"/>
              <a:t>MINI</a:t>
            </a:r>
            <a:r>
              <a:rPr spc="-885" dirty="0"/>
              <a:t> </a:t>
            </a:r>
            <a:r>
              <a:rPr spc="60" dirty="0"/>
              <a:t>PROJECTS</a:t>
            </a: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5400" spc="-415" dirty="0">
                <a:solidFill>
                  <a:srgbClr val="200925"/>
                </a:solidFill>
              </a:rPr>
              <a:t>IN</a:t>
            </a:r>
            <a:r>
              <a:rPr sz="5400" spc="-665" dirty="0">
                <a:solidFill>
                  <a:srgbClr val="200925"/>
                </a:solidFill>
              </a:rPr>
              <a:t> </a:t>
            </a:r>
            <a:r>
              <a:rPr sz="5400" spc="120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591425" y="695909"/>
            <a:ext cx="73977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60" dirty="0">
                <a:solidFill>
                  <a:srgbClr val="C31331"/>
                </a:solidFill>
                <a:latin typeface="Tahoma"/>
                <a:cs typeface="Tahoma"/>
              </a:rPr>
              <a:t>36</a:t>
            </a:r>
            <a:endParaRPr sz="45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056" y="2773679"/>
            <a:ext cx="2479675" cy="2324100"/>
            <a:chOff x="67056" y="2773679"/>
            <a:chExt cx="2479675" cy="2324100"/>
          </a:xfrm>
        </p:grpSpPr>
        <p:sp>
          <p:nvSpPr>
            <p:cNvPr id="6" name="object 6"/>
            <p:cNvSpPr/>
            <p:nvPr/>
          </p:nvSpPr>
          <p:spPr>
            <a:xfrm>
              <a:off x="441985" y="4711699"/>
              <a:ext cx="2105025" cy="7620"/>
            </a:xfrm>
            <a:custGeom>
              <a:avLst/>
              <a:gdLst/>
              <a:ahLst/>
              <a:cxnLst/>
              <a:rect l="l" t="t" r="r" b="b"/>
              <a:pathLst>
                <a:path w="2105025" h="7620">
                  <a:moveTo>
                    <a:pt x="2104555" y="1270"/>
                  </a:moveTo>
                  <a:lnTo>
                    <a:pt x="2104491" y="0"/>
                  </a:lnTo>
                  <a:lnTo>
                    <a:pt x="50" y="0"/>
                  </a:lnTo>
                  <a:lnTo>
                    <a:pt x="50" y="1270"/>
                  </a:lnTo>
                  <a:lnTo>
                    <a:pt x="0" y="7620"/>
                  </a:lnTo>
                  <a:lnTo>
                    <a:pt x="2104555" y="7620"/>
                  </a:lnTo>
                  <a:lnTo>
                    <a:pt x="2104555" y="1270"/>
                  </a:lnTo>
                  <a:close/>
                </a:path>
              </a:pathLst>
            </a:custGeom>
            <a:solidFill>
              <a:srgbClr val="200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4736" y="3364991"/>
              <a:ext cx="1293876" cy="134871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2120" y="2773679"/>
              <a:ext cx="196726" cy="2011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756" y="3058667"/>
              <a:ext cx="224002" cy="1158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703389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150" dirty="0">
                <a:solidFill>
                  <a:srgbClr val="200925"/>
                </a:solidFill>
              </a:rPr>
              <a:t>Cr</a:t>
            </a:r>
            <a:r>
              <a:rPr sz="3300" spc="140" dirty="0">
                <a:solidFill>
                  <a:srgbClr val="200925"/>
                </a:solidFill>
              </a:rPr>
              <a:t>e</a:t>
            </a:r>
            <a:r>
              <a:rPr sz="3300" spc="145" dirty="0">
                <a:solidFill>
                  <a:srgbClr val="200925"/>
                </a:solidFill>
              </a:rPr>
              <a:t>ators</a:t>
            </a:r>
            <a:r>
              <a:rPr sz="3300" spc="-400" dirty="0">
                <a:solidFill>
                  <a:srgbClr val="200925"/>
                </a:solidFill>
              </a:rPr>
              <a:t> </a:t>
            </a:r>
            <a:r>
              <a:rPr sz="3300" spc="165" dirty="0">
                <a:solidFill>
                  <a:srgbClr val="200925"/>
                </a:solidFill>
              </a:rPr>
              <a:t>&amp;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165" dirty="0">
                <a:solidFill>
                  <a:srgbClr val="200925"/>
                </a:solidFill>
              </a:rPr>
              <a:t>Maintenance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35" dirty="0">
                <a:solidFill>
                  <a:srgbClr val="200925"/>
                </a:solidFill>
              </a:rPr>
              <a:t>of</a:t>
            </a:r>
            <a:r>
              <a:rPr sz="3300" spc="-390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00AFEF"/>
                </a:solidFill>
              </a:rPr>
              <a:t>CS</a:t>
            </a:r>
            <a:r>
              <a:rPr sz="3300" spc="70" dirty="0">
                <a:solidFill>
                  <a:srgbClr val="00AFEF"/>
                </a:solidFill>
              </a:rPr>
              <a:t>S</a:t>
            </a:r>
            <a:r>
              <a:rPr sz="3300" spc="-95" dirty="0">
                <a:solidFill>
                  <a:srgbClr val="200925"/>
                </a:solidFill>
              </a:rPr>
              <a:t>?</a:t>
            </a:r>
            <a:endParaRPr sz="3300"/>
          </a:p>
        </p:txBody>
      </p:sp>
      <p:sp>
        <p:nvSpPr>
          <p:cNvPr id="12" name="object 12"/>
          <p:cNvSpPr txBox="1"/>
          <p:nvPr/>
        </p:nvSpPr>
        <p:spPr>
          <a:xfrm>
            <a:off x="940104" y="1424203"/>
            <a:ext cx="6654165" cy="2730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880" marR="5080" indent="-170815">
              <a:lnSpc>
                <a:spcPct val="114700"/>
              </a:lnSpc>
              <a:spcBef>
                <a:spcPts val="100"/>
              </a:spcBef>
              <a:buClr>
                <a:srgbClr val="1D9E4E"/>
              </a:buClr>
              <a:buFont typeface="Arial MT"/>
              <a:buChar char="•"/>
              <a:tabLst>
                <a:tab pos="183515" algn="l"/>
              </a:tabLst>
            </a:pPr>
            <a:r>
              <a:rPr sz="1300" spc="-90" dirty="0">
                <a:solidFill>
                  <a:srgbClr val="200925"/>
                </a:solidFill>
                <a:latin typeface="Microsoft Sans Serif"/>
                <a:cs typeface="Microsoft Sans Serif"/>
              </a:rPr>
              <a:t>CSS</a:t>
            </a:r>
            <a:r>
              <a:rPr sz="1300" spc="7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00925"/>
                </a:solidFill>
                <a:latin typeface="Microsoft Sans Serif"/>
                <a:cs typeface="Microsoft Sans Serif"/>
              </a:rPr>
              <a:t>was</a:t>
            </a:r>
            <a:r>
              <a:rPr sz="1300" spc="6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200925"/>
                </a:solidFill>
                <a:latin typeface="Microsoft Sans Serif"/>
                <a:cs typeface="Microsoft Sans Serif"/>
              </a:rPr>
              <a:t>created</a:t>
            </a:r>
            <a:r>
              <a:rPr sz="1300" spc="7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15" dirty="0">
                <a:solidFill>
                  <a:srgbClr val="200925"/>
                </a:solidFill>
                <a:latin typeface="Microsoft Sans Serif"/>
                <a:cs typeface="Microsoft Sans Serif"/>
              </a:rPr>
              <a:t>by</a:t>
            </a:r>
            <a:r>
              <a:rPr sz="1300" spc="6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35" dirty="0">
                <a:solidFill>
                  <a:srgbClr val="200925"/>
                </a:solidFill>
                <a:latin typeface="Microsoft Sans Serif"/>
                <a:cs typeface="Microsoft Sans Serif"/>
              </a:rPr>
              <a:t>a</a:t>
            </a:r>
            <a:r>
              <a:rPr sz="1300" spc="7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25" dirty="0">
                <a:solidFill>
                  <a:srgbClr val="200925"/>
                </a:solidFill>
                <a:latin typeface="Microsoft Sans Serif"/>
                <a:cs typeface="Microsoft Sans Serif"/>
              </a:rPr>
              <a:t>group</a:t>
            </a:r>
            <a:r>
              <a:rPr sz="1300" spc="7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200925"/>
                </a:solidFill>
                <a:latin typeface="Microsoft Sans Serif"/>
                <a:cs typeface="Microsoft Sans Serif"/>
              </a:rPr>
              <a:t>of</a:t>
            </a:r>
            <a:r>
              <a:rPr sz="1300" spc="8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5" dirty="0">
                <a:solidFill>
                  <a:srgbClr val="200925"/>
                </a:solidFill>
                <a:latin typeface="Microsoft Sans Serif"/>
                <a:cs typeface="Microsoft Sans Serif"/>
              </a:rPr>
              <a:t>individuals</a:t>
            </a:r>
            <a:r>
              <a:rPr sz="1300" spc="10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00925"/>
                </a:solidFill>
                <a:latin typeface="Microsoft Sans Serif"/>
                <a:cs typeface="Microsoft Sans Serif"/>
              </a:rPr>
              <a:t>known</a:t>
            </a:r>
            <a:r>
              <a:rPr sz="1300" spc="7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00925"/>
                </a:solidFill>
                <a:latin typeface="Microsoft Sans Serif"/>
                <a:cs typeface="Microsoft Sans Serif"/>
              </a:rPr>
              <a:t>as</a:t>
            </a:r>
            <a:r>
              <a:rPr sz="1300" spc="7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15" dirty="0">
                <a:solidFill>
                  <a:srgbClr val="200925"/>
                </a:solidFill>
                <a:latin typeface="Microsoft Sans Serif"/>
                <a:cs typeface="Microsoft Sans Serif"/>
              </a:rPr>
              <a:t>the</a:t>
            </a:r>
            <a:r>
              <a:rPr sz="1300" spc="10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006FC0"/>
                </a:solidFill>
                <a:latin typeface="Microsoft Sans Serif"/>
                <a:cs typeface="Microsoft Sans Serif"/>
              </a:rPr>
              <a:t>World</a:t>
            </a:r>
            <a:r>
              <a:rPr sz="1300" spc="7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1300" spc="25" dirty="0">
                <a:solidFill>
                  <a:srgbClr val="006FC0"/>
                </a:solidFill>
                <a:latin typeface="Microsoft Sans Serif"/>
                <a:cs typeface="Microsoft Sans Serif"/>
              </a:rPr>
              <a:t>Wide</a:t>
            </a:r>
            <a:r>
              <a:rPr sz="1300" spc="80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1300" spc="25" dirty="0">
                <a:solidFill>
                  <a:srgbClr val="006FC0"/>
                </a:solidFill>
                <a:latin typeface="Microsoft Sans Serif"/>
                <a:cs typeface="Microsoft Sans Serif"/>
              </a:rPr>
              <a:t>Web</a:t>
            </a:r>
            <a:r>
              <a:rPr sz="1300" spc="7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06FC0"/>
                </a:solidFill>
                <a:latin typeface="Microsoft Sans Serif"/>
                <a:cs typeface="Microsoft Sans Serif"/>
              </a:rPr>
              <a:t>Consortium </a:t>
            </a:r>
            <a:r>
              <a:rPr sz="1300" spc="-33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1300" spc="5" dirty="0">
                <a:solidFill>
                  <a:srgbClr val="200925"/>
                </a:solidFill>
                <a:latin typeface="Microsoft Sans Serif"/>
                <a:cs typeface="Microsoft Sans Serif"/>
              </a:rPr>
              <a:t>(W3C).</a:t>
            </a: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1D9E4E"/>
              </a:buClr>
              <a:buFont typeface="Arial MT"/>
              <a:buChar char="•"/>
            </a:pPr>
            <a:endParaRPr sz="1750">
              <a:latin typeface="Microsoft Sans Serif"/>
              <a:cs typeface="Microsoft Sans Serif"/>
            </a:endParaRPr>
          </a:p>
          <a:p>
            <a:pPr marL="182880" indent="-170815">
              <a:lnSpc>
                <a:spcPct val="100000"/>
              </a:lnSpc>
              <a:buClr>
                <a:srgbClr val="1D9E4E"/>
              </a:buClr>
              <a:buFont typeface="Arial MT"/>
              <a:buChar char="•"/>
              <a:tabLst>
                <a:tab pos="183515" algn="l"/>
              </a:tabLst>
            </a:pPr>
            <a:r>
              <a:rPr sz="1300" spc="5" dirty="0">
                <a:solidFill>
                  <a:srgbClr val="200925"/>
                </a:solidFill>
                <a:latin typeface="Microsoft Sans Serif"/>
                <a:cs typeface="Microsoft Sans Serif"/>
              </a:rPr>
              <a:t>Primary</a:t>
            </a:r>
            <a:r>
              <a:rPr sz="1300" spc="8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200925"/>
                </a:solidFill>
                <a:latin typeface="Microsoft Sans Serif"/>
                <a:cs typeface="Microsoft Sans Serif"/>
              </a:rPr>
              <a:t>contributors</a:t>
            </a:r>
            <a:r>
              <a:rPr sz="1300" spc="6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00925"/>
                </a:solidFill>
                <a:latin typeface="Microsoft Sans Serif"/>
                <a:cs typeface="Microsoft Sans Serif"/>
              </a:rPr>
              <a:t>include</a:t>
            </a:r>
            <a:r>
              <a:rPr sz="1300" spc="10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6FC0"/>
                </a:solidFill>
                <a:latin typeface="Microsoft Sans Serif"/>
                <a:cs typeface="Microsoft Sans Serif"/>
              </a:rPr>
              <a:t>Håkon</a:t>
            </a:r>
            <a:r>
              <a:rPr sz="1300" spc="114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6FC0"/>
                </a:solidFill>
                <a:latin typeface="Microsoft Sans Serif"/>
                <a:cs typeface="Microsoft Sans Serif"/>
              </a:rPr>
              <a:t>Wium</a:t>
            </a:r>
            <a:r>
              <a:rPr sz="1300" spc="90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006FC0"/>
                </a:solidFill>
                <a:latin typeface="Microsoft Sans Serif"/>
                <a:cs typeface="Microsoft Sans Serif"/>
              </a:rPr>
              <a:t>Lie</a:t>
            </a:r>
            <a:r>
              <a:rPr sz="1300" spc="8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00925"/>
                </a:solidFill>
                <a:latin typeface="Microsoft Sans Serif"/>
                <a:cs typeface="Microsoft Sans Serif"/>
              </a:rPr>
              <a:t>and</a:t>
            </a:r>
            <a:r>
              <a:rPr sz="1300" spc="9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006FC0"/>
                </a:solidFill>
                <a:latin typeface="Microsoft Sans Serif"/>
                <a:cs typeface="Microsoft Sans Serif"/>
              </a:rPr>
              <a:t>Bert</a:t>
            </a:r>
            <a:r>
              <a:rPr sz="1300" spc="60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006FC0"/>
                </a:solidFill>
                <a:latin typeface="Microsoft Sans Serif"/>
                <a:cs typeface="Microsoft Sans Serif"/>
              </a:rPr>
              <a:t>Bos.</a:t>
            </a: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D9E4E"/>
              </a:buClr>
              <a:buFont typeface="Arial MT"/>
              <a:buChar char="•"/>
            </a:pPr>
            <a:endParaRPr sz="1600">
              <a:latin typeface="Microsoft Sans Serif"/>
              <a:cs typeface="Microsoft Sans Serif"/>
            </a:endParaRPr>
          </a:p>
          <a:p>
            <a:pPr marL="182880" indent="-170815">
              <a:lnSpc>
                <a:spcPct val="100000"/>
              </a:lnSpc>
              <a:buClr>
                <a:srgbClr val="1D9E4E"/>
              </a:buClr>
              <a:buFont typeface="Arial MT"/>
              <a:buChar char="•"/>
              <a:tabLst>
                <a:tab pos="183515" algn="l"/>
              </a:tabLst>
            </a:pPr>
            <a:r>
              <a:rPr sz="1300" spc="-90" dirty="0">
                <a:solidFill>
                  <a:srgbClr val="200925"/>
                </a:solidFill>
                <a:latin typeface="Microsoft Sans Serif"/>
                <a:cs typeface="Microsoft Sans Serif"/>
              </a:rPr>
              <a:t>CSS</a:t>
            </a:r>
            <a:r>
              <a:rPr sz="1300" spc="8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5" dirty="0">
                <a:solidFill>
                  <a:srgbClr val="200925"/>
                </a:solidFill>
                <a:latin typeface="Microsoft Sans Serif"/>
                <a:cs typeface="Microsoft Sans Serif"/>
              </a:rPr>
              <a:t>standards</a:t>
            </a:r>
            <a:r>
              <a:rPr sz="1300" spc="9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00925"/>
                </a:solidFill>
                <a:latin typeface="Microsoft Sans Serif"/>
                <a:cs typeface="Microsoft Sans Serif"/>
              </a:rPr>
              <a:t>and</a:t>
            </a:r>
            <a:r>
              <a:rPr sz="1300" spc="9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00925"/>
                </a:solidFill>
                <a:latin typeface="Microsoft Sans Serif"/>
                <a:cs typeface="Microsoft Sans Serif"/>
              </a:rPr>
              <a:t>specifications</a:t>
            </a:r>
            <a:r>
              <a:rPr sz="1300" spc="10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200925"/>
                </a:solidFill>
                <a:latin typeface="Microsoft Sans Serif"/>
                <a:cs typeface="Microsoft Sans Serif"/>
              </a:rPr>
              <a:t>are</a:t>
            </a:r>
            <a:r>
              <a:rPr sz="1300" spc="9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15" dirty="0">
                <a:solidFill>
                  <a:srgbClr val="3069F8"/>
                </a:solidFill>
                <a:latin typeface="Microsoft Sans Serif"/>
                <a:cs typeface="Microsoft Sans Serif"/>
              </a:rPr>
              <a:t>maintained</a:t>
            </a:r>
            <a:r>
              <a:rPr sz="1300" spc="114" dirty="0">
                <a:solidFill>
                  <a:srgbClr val="3069F8"/>
                </a:solidFill>
                <a:latin typeface="Microsoft Sans Serif"/>
                <a:cs typeface="Microsoft Sans Serif"/>
              </a:rPr>
              <a:t> </a:t>
            </a:r>
            <a:r>
              <a:rPr sz="1300" spc="15" dirty="0">
                <a:solidFill>
                  <a:srgbClr val="3069F8"/>
                </a:solidFill>
                <a:latin typeface="Microsoft Sans Serif"/>
                <a:cs typeface="Microsoft Sans Serif"/>
              </a:rPr>
              <a:t>by</a:t>
            </a:r>
            <a:r>
              <a:rPr sz="1300" spc="70" dirty="0">
                <a:solidFill>
                  <a:srgbClr val="3069F8"/>
                </a:solidFill>
                <a:latin typeface="Microsoft Sans Serif"/>
                <a:cs typeface="Microsoft Sans Serif"/>
              </a:rPr>
              <a:t> </a:t>
            </a:r>
            <a:r>
              <a:rPr sz="1300" spc="15" dirty="0">
                <a:solidFill>
                  <a:srgbClr val="3069F8"/>
                </a:solidFill>
                <a:latin typeface="Microsoft Sans Serif"/>
                <a:cs typeface="Microsoft Sans Serif"/>
              </a:rPr>
              <a:t>the</a:t>
            </a:r>
            <a:r>
              <a:rPr sz="1300" spc="75" dirty="0">
                <a:solidFill>
                  <a:srgbClr val="3069F8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3069F8"/>
                </a:solidFill>
                <a:latin typeface="Microsoft Sans Serif"/>
                <a:cs typeface="Microsoft Sans Serif"/>
              </a:rPr>
              <a:t>W3C</a:t>
            </a:r>
            <a:r>
              <a:rPr sz="1300" spc="-35" dirty="0">
                <a:solidFill>
                  <a:srgbClr val="200925"/>
                </a:solidFill>
                <a:latin typeface="Microsoft Sans Serif"/>
                <a:cs typeface="Microsoft Sans Serif"/>
              </a:rPr>
              <a:t>.</a:t>
            </a: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1D9E4E"/>
              </a:buClr>
              <a:buFont typeface="Arial MT"/>
              <a:buChar char="•"/>
            </a:pPr>
            <a:endParaRPr sz="1500">
              <a:latin typeface="Microsoft Sans Serif"/>
              <a:cs typeface="Microsoft Sans Serif"/>
            </a:endParaRPr>
          </a:p>
          <a:p>
            <a:pPr marL="182880" marR="97790" indent="-170815">
              <a:lnSpc>
                <a:spcPct val="114599"/>
              </a:lnSpc>
              <a:buClr>
                <a:srgbClr val="1D9E4E"/>
              </a:buClr>
              <a:buFont typeface="Arial MT"/>
              <a:buChar char="•"/>
              <a:tabLst>
                <a:tab pos="183515" algn="l"/>
              </a:tabLst>
            </a:pPr>
            <a:r>
              <a:rPr sz="1300" spc="40" dirty="0">
                <a:solidFill>
                  <a:srgbClr val="200925"/>
                </a:solidFill>
                <a:latin typeface="Microsoft Sans Serif"/>
                <a:cs typeface="Microsoft Sans Serif"/>
              </a:rPr>
              <a:t>A</a:t>
            </a:r>
            <a:r>
              <a:rPr sz="1300" spc="6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00925"/>
                </a:solidFill>
                <a:latin typeface="Microsoft Sans Serif"/>
                <a:cs typeface="Microsoft Sans Serif"/>
              </a:rPr>
              <a:t>community</a:t>
            </a:r>
            <a:r>
              <a:rPr sz="1300" spc="9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200925"/>
                </a:solidFill>
                <a:latin typeface="Microsoft Sans Serif"/>
                <a:cs typeface="Microsoft Sans Serif"/>
              </a:rPr>
              <a:t>of</a:t>
            </a:r>
            <a:r>
              <a:rPr sz="1300" spc="7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00925"/>
                </a:solidFill>
                <a:latin typeface="Microsoft Sans Serif"/>
                <a:cs typeface="Microsoft Sans Serif"/>
              </a:rPr>
              <a:t>web</a:t>
            </a:r>
            <a:r>
              <a:rPr sz="1300" spc="7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00925"/>
                </a:solidFill>
                <a:latin typeface="Microsoft Sans Serif"/>
                <a:cs typeface="Microsoft Sans Serif"/>
              </a:rPr>
              <a:t>developers,</a:t>
            </a:r>
            <a:r>
              <a:rPr sz="1300" spc="9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00925"/>
                </a:solidFill>
                <a:latin typeface="Microsoft Sans Serif"/>
                <a:cs typeface="Microsoft Sans Serif"/>
              </a:rPr>
              <a:t>designers,</a:t>
            </a:r>
            <a:r>
              <a:rPr sz="1300" spc="6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00925"/>
                </a:solidFill>
                <a:latin typeface="Microsoft Sans Serif"/>
                <a:cs typeface="Microsoft Sans Serif"/>
              </a:rPr>
              <a:t>and</a:t>
            </a:r>
            <a:r>
              <a:rPr sz="1300" spc="8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15" dirty="0">
                <a:solidFill>
                  <a:srgbClr val="200925"/>
                </a:solidFill>
                <a:latin typeface="Microsoft Sans Serif"/>
                <a:cs typeface="Microsoft Sans Serif"/>
              </a:rPr>
              <a:t>browser</a:t>
            </a:r>
            <a:r>
              <a:rPr sz="1300" spc="8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15" dirty="0">
                <a:solidFill>
                  <a:srgbClr val="200925"/>
                </a:solidFill>
                <a:latin typeface="Microsoft Sans Serif"/>
                <a:cs typeface="Microsoft Sans Serif"/>
              </a:rPr>
              <a:t>vendors</a:t>
            </a:r>
            <a:r>
              <a:rPr sz="1300" spc="7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00925"/>
                </a:solidFill>
                <a:latin typeface="Microsoft Sans Serif"/>
                <a:cs typeface="Microsoft Sans Serif"/>
              </a:rPr>
              <a:t>also</a:t>
            </a:r>
            <a:r>
              <a:rPr sz="1300" spc="7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00925"/>
                </a:solidFill>
                <a:latin typeface="Microsoft Sans Serif"/>
                <a:cs typeface="Microsoft Sans Serif"/>
              </a:rPr>
              <a:t>contribute</a:t>
            </a:r>
            <a:r>
              <a:rPr sz="1300" spc="7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200925"/>
                </a:solidFill>
                <a:latin typeface="Microsoft Sans Serif"/>
                <a:cs typeface="Microsoft Sans Serif"/>
              </a:rPr>
              <a:t>to</a:t>
            </a:r>
            <a:r>
              <a:rPr sz="1300" spc="8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5" dirty="0">
                <a:solidFill>
                  <a:srgbClr val="200925"/>
                </a:solidFill>
                <a:latin typeface="Microsoft Sans Serif"/>
                <a:cs typeface="Microsoft Sans Serif"/>
              </a:rPr>
              <a:t>its </a:t>
            </a:r>
            <a:r>
              <a:rPr sz="1300" spc="-33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00925"/>
                </a:solidFill>
                <a:latin typeface="Microsoft Sans Serif"/>
                <a:cs typeface="Microsoft Sans Serif"/>
              </a:rPr>
              <a:t>evolution.</a:t>
            </a: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D9E4E"/>
              </a:buClr>
              <a:buFont typeface="Arial MT"/>
              <a:buChar char="•"/>
            </a:pPr>
            <a:endParaRPr sz="1750">
              <a:latin typeface="Microsoft Sans Serif"/>
              <a:cs typeface="Microsoft Sans Serif"/>
            </a:endParaRPr>
          </a:p>
          <a:p>
            <a:pPr marL="182880" indent="-170815">
              <a:lnSpc>
                <a:spcPct val="100000"/>
              </a:lnSpc>
              <a:buClr>
                <a:srgbClr val="1D9E4E"/>
              </a:buClr>
              <a:buFont typeface="Arial MT"/>
              <a:buChar char="•"/>
              <a:tabLst>
                <a:tab pos="183515" algn="l"/>
              </a:tabLst>
            </a:pPr>
            <a:r>
              <a:rPr sz="1300" dirty="0">
                <a:solidFill>
                  <a:srgbClr val="200925"/>
                </a:solidFill>
                <a:latin typeface="Microsoft Sans Serif"/>
                <a:cs typeface="Microsoft Sans Serif"/>
              </a:rPr>
              <a:t>Regular</a:t>
            </a:r>
            <a:r>
              <a:rPr sz="1300" spc="8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5" dirty="0">
                <a:solidFill>
                  <a:srgbClr val="200925"/>
                </a:solidFill>
                <a:latin typeface="Microsoft Sans Serif"/>
                <a:cs typeface="Microsoft Sans Serif"/>
              </a:rPr>
              <a:t>updates</a:t>
            </a:r>
            <a:r>
              <a:rPr sz="1300" spc="8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00925"/>
                </a:solidFill>
                <a:latin typeface="Microsoft Sans Serif"/>
                <a:cs typeface="Microsoft Sans Serif"/>
              </a:rPr>
              <a:t>and</a:t>
            </a:r>
            <a:r>
              <a:rPr sz="1300" spc="8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00925"/>
                </a:solidFill>
                <a:latin typeface="Microsoft Sans Serif"/>
                <a:cs typeface="Microsoft Sans Serif"/>
              </a:rPr>
              <a:t>new</a:t>
            </a:r>
            <a:r>
              <a:rPr sz="1300" spc="7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00925"/>
                </a:solidFill>
                <a:latin typeface="Microsoft Sans Serif"/>
                <a:cs typeface="Microsoft Sans Serif"/>
              </a:rPr>
              <a:t>versions</a:t>
            </a:r>
            <a:r>
              <a:rPr sz="1300" spc="6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00925"/>
                </a:solidFill>
                <a:latin typeface="Microsoft Sans Serif"/>
                <a:cs typeface="Microsoft Sans Serif"/>
              </a:rPr>
              <a:t>ensure</a:t>
            </a:r>
            <a:r>
              <a:rPr sz="1300" spc="7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00925"/>
                </a:solidFill>
                <a:latin typeface="Microsoft Sans Serif"/>
                <a:cs typeface="Microsoft Sans Serif"/>
              </a:rPr>
              <a:t>CSS</a:t>
            </a:r>
            <a:r>
              <a:rPr sz="1300" spc="8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00925"/>
                </a:solidFill>
                <a:latin typeface="Microsoft Sans Serif"/>
                <a:cs typeface="Microsoft Sans Serif"/>
              </a:rPr>
              <a:t>remains</a:t>
            </a:r>
            <a:r>
              <a:rPr sz="1300" spc="9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200925"/>
                </a:solidFill>
                <a:latin typeface="Microsoft Sans Serif"/>
                <a:cs typeface="Microsoft Sans Serif"/>
              </a:rPr>
              <a:t>relevant</a:t>
            </a:r>
            <a:r>
              <a:rPr sz="1300" spc="7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00925"/>
                </a:solidFill>
                <a:latin typeface="Microsoft Sans Serif"/>
                <a:cs typeface="Microsoft Sans Serif"/>
              </a:rPr>
              <a:t>and</a:t>
            </a:r>
            <a:r>
              <a:rPr sz="1300" spc="9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35" dirty="0">
                <a:solidFill>
                  <a:srgbClr val="200925"/>
                </a:solidFill>
                <a:latin typeface="Microsoft Sans Serif"/>
                <a:cs typeface="Microsoft Sans Serif"/>
              </a:rPr>
              <a:t>adaptable</a:t>
            </a:r>
            <a:r>
              <a:rPr sz="1300" spc="10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45" dirty="0">
                <a:solidFill>
                  <a:srgbClr val="200925"/>
                </a:solidFill>
                <a:latin typeface="Microsoft Sans Serif"/>
                <a:cs typeface="Microsoft Sans Serif"/>
              </a:rPr>
              <a:t>to</a:t>
            </a:r>
            <a:endParaRPr sz="1300">
              <a:latin typeface="Microsoft Sans Serif"/>
              <a:cs typeface="Microsoft Sans Serif"/>
            </a:endParaRPr>
          </a:p>
          <a:p>
            <a:pPr marL="182880">
              <a:lnSpc>
                <a:spcPct val="100000"/>
              </a:lnSpc>
              <a:spcBef>
                <a:spcPts val="240"/>
              </a:spcBef>
            </a:pPr>
            <a:r>
              <a:rPr sz="1300" spc="10" dirty="0">
                <a:solidFill>
                  <a:srgbClr val="200925"/>
                </a:solidFill>
                <a:latin typeface="Microsoft Sans Serif"/>
                <a:cs typeface="Microsoft Sans Serif"/>
              </a:rPr>
              <a:t>changing</a:t>
            </a:r>
            <a:r>
              <a:rPr sz="1300" spc="6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00925"/>
                </a:solidFill>
                <a:latin typeface="Microsoft Sans Serif"/>
                <a:cs typeface="Microsoft Sans Serif"/>
              </a:rPr>
              <a:t>web</a:t>
            </a:r>
            <a:r>
              <a:rPr sz="1300" spc="7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00925"/>
                </a:solidFill>
                <a:latin typeface="Microsoft Sans Serif"/>
                <a:cs typeface="Microsoft Sans Serif"/>
              </a:rPr>
              <a:t>design</a:t>
            </a:r>
            <a:r>
              <a:rPr sz="1300" spc="6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00925"/>
                </a:solidFill>
                <a:latin typeface="Microsoft Sans Serif"/>
                <a:cs typeface="Microsoft Sans Serif"/>
              </a:rPr>
              <a:t>needs.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47700" y="4089272"/>
            <a:ext cx="7685151" cy="441833"/>
            <a:chOff x="647700" y="4089272"/>
            <a:chExt cx="7685151" cy="441833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357" y="4089272"/>
              <a:ext cx="142494" cy="14097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47700" y="4219955"/>
              <a:ext cx="499745" cy="311150"/>
            </a:xfrm>
            <a:custGeom>
              <a:avLst/>
              <a:gdLst/>
              <a:ahLst/>
              <a:cxnLst/>
              <a:rect l="l" t="t" r="r" b="b"/>
              <a:pathLst>
                <a:path w="499744" h="311150">
                  <a:moveTo>
                    <a:pt x="105460" y="0"/>
                  </a:moveTo>
                  <a:lnTo>
                    <a:pt x="99059" y="12839"/>
                  </a:lnTo>
                  <a:lnTo>
                    <a:pt x="83808" y="46076"/>
                  </a:lnTo>
                  <a:lnTo>
                    <a:pt x="48463" y="127088"/>
                  </a:lnTo>
                  <a:lnTo>
                    <a:pt x="36949" y="152094"/>
                  </a:lnTo>
                  <a:lnTo>
                    <a:pt x="24979" y="176925"/>
                  </a:lnTo>
                  <a:lnTo>
                    <a:pt x="12635" y="201596"/>
                  </a:lnTo>
                  <a:lnTo>
                    <a:pt x="0" y="226123"/>
                  </a:lnTo>
                  <a:lnTo>
                    <a:pt x="46645" y="251027"/>
                  </a:lnTo>
                  <a:lnTo>
                    <a:pt x="93877" y="271544"/>
                  </a:lnTo>
                  <a:lnTo>
                    <a:pt x="140984" y="288087"/>
                  </a:lnTo>
                  <a:lnTo>
                    <a:pt x="187259" y="301067"/>
                  </a:lnTo>
                  <a:lnTo>
                    <a:pt x="231990" y="310896"/>
                  </a:lnTo>
                  <a:lnTo>
                    <a:pt x="332337" y="289277"/>
                  </a:lnTo>
                  <a:lnTo>
                    <a:pt x="415294" y="252849"/>
                  </a:lnTo>
                  <a:lnTo>
                    <a:pt x="471751" y="218561"/>
                  </a:lnTo>
                  <a:lnTo>
                    <a:pt x="498172" y="187499"/>
                  </a:lnTo>
                  <a:lnTo>
                    <a:pt x="499724" y="170781"/>
                  </a:lnTo>
                  <a:lnTo>
                    <a:pt x="497711" y="153299"/>
                  </a:lnTo>
                  <a:lnTo>
                    <a:pt x="492594" y="135140"/>
                  </a:lnTo>
                  <a:lnTo>
                    <a:pt x="477894" y="141692"/>
                  </a:lnTo>
                  <a:lnTo>
                    <a:pt x="462443" y="146224"/>
                  </a:lnTo>
                  <a:lnTo>
                    <a:pt x="446323" y="148856"/>
                  </a:lnTo>
                  <a:lnTo>
                    <a:pt x="429615" y="149707"/>
                  </a:lnTo>
                  <a:lnTo>
                    <a:pt x="383223" y="144331"/>
                  </a:lnTo>
                  <a:lnTo>
                    <a:pt x="334563" y="129751"/>
                  </a:lnTo>
                  <a:lnTo>
                    <a:pt x="285015" y="108287"/>
                  </a:lnTo>
                  <a:lnTo>
                    <a:pt x="235953" y="82260"/>
                  </a:lnTo>
                  <a:lnTo>
                    <a:pt x="188755" y="53989"/>
                  </a:lnTo>
                  <a:lnTo>
                    <a:pt x="144799" y="25795"/>
                  </a:lnTo>
                  <a:lnTo>
                    <a:pt x="105460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79424" y="4370908"/>
              <a:ext cx="260985" cy="160020"/>
            </a:xfrm>
            <a:custGeom>
              <a:avLst/>
              <a:gdLst/>
              <a:ahLst/>
              <a:cxnLst/>
              <a:rect l="l" t="t" r="r" b="b"/>
              <a:pathLst>
                <a:path w="260984" h="160020">
                  <a:moveTo>
                    <a:pt x="55333" y="0"/>
                  </a:moveTo>
                  <a:lnTo>
                    <a:pt x="53706" y="60614"/>
                  </a:lnTo>
                  <a:lnTo>
                    <a:pt x="33905" y="111586"/>
                  </a:lnTo>
                  <a:lnTo>
                    <a:pt x="10985" y="146716"/>
                  </a:lnTo>
                  <a:lnTo>
                    <a:pt x="0" y="159804"/>
                  </a:lnTo>
                  <a:lnTo>
                    <a:pt x="100285" y="138222"/>
                  </a:lnTo>
                  <a:lnTo>
                    <a:pt x="183194" y="101796"/>
                  </a:lnTo>
                  <a:lnTo>
                    <a:pt x="239619" y="67523"/>
                  </a:lnTo>
                  <a:lnTo>
                    <a:pt x="257124" y="54762"/>
                  </a:lnTo>
                  <a:lnTo>
                    <a:pt x="236766" y="54762"/>
                  </a:lnTo>
                  <a:lnTo>
                    <a:pt x="177754" y="46205"/>
                  </a:lnTo>
                  <a:lnTo>
                    <a:pt x="118794" y="27381"/>
                  </a:lnTo>
                  <a:lnTo>
                    <a:pt x="73461" y="8556"/>
                  </a:lnTo>
                  <a:lnTo>
                    <a:pt x="55333" y="0"/>
                  </a:lnTo>
                  <a:close/>
                </a:path>
                <a:path w="260984" h="160020">
                  <a:moveTo>
                    <a:pt x="260451" y="52336"/>
                  </a:moveTo>
                  <a:lnTo>
                    <a:pt x="253199" y="53975"/>
                  </a:lnTo>
                  <a:lnTo>
                    <a:pt x="245237" y="54762"/>
                  </a:lnTo>
                  <a:lnTo>
                    <a:pt x="257124" y="54762"/>
                  </a:lnTo>
                  <a:lnTo>
                    <a:pt x="260451" y="52336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615" y="338327"/>
            <a:ext cx="8430895" cy="4467225"/>
          </a:xfrm>
          <a:custGeom>
            <a:avLst/>
            <a:gdLst/>
            <a:ahLst/>
            <a:cxnLst/>
            <a:rect l="l" t="t" r="r" b="b"/>
            <a:pathLst>
              <a:path w="8430895" h="4467225">
                <a:moveTo>
                  <a:pt x="8314816" y="0"/>
                </a:moveTo>
                <a:lnTo>
                  <a:pt x="115912" y="0"/>
                </a:lnTo>
                <a:lnTo>
                  <a:pt x="70792" y="9116"/>
                </a:lnTo>
                <a:lnTo>
                  <a:pt x="33948" y="33972"/>
                </a:lnTo>
                <a:lnTo>
                  <a:pt x="9108" y="70830"/>
                </a:lnTo>
                <a:lnTo>
                  <a:pt x="0" y="115950"/>
                </a:lnTo>
                <a:lnTo>
                  <a:pt x="0" y="4350931"/>
                </a:lnTo>
                <a:lnTo>
                  <a:pt x="9108" y="4396051"/>
                </a:lnTo>
                <a:lnTo>
                  <a:pt x="33948" y="4432895"/>
                </a:lnTo>
                <a:lnTo>
                  <a:pt x="70792" y="4457735"/>
                </a:lnTo>
                <a:lnTo>
                  <a:pt x="115912" y="4466844"/>
                </a:lnTo>
                <a:lnTo>
                  <a:pt x="8314816" y="4466844"/>
                </a:lnTo>
                <a:lnTo>
                  <a:pt x="8359937" y="4457735"/>
                </a:lnTo>
                <a:lnTo>
                  <a:pt x="8396795" y="4432895"/>
                </a:lnTo>
                <a:lnTo>
                  <a:pt x="8421651" y="4396051"/>
                </a:lnTo>
                <a:lnTo>
                  <a:pt x="8430767" y="4350931"/>
                </a:lnTo>
                <a:lnTo>
                  <a:pt x="8430767" y="115950"/>
                </a:lnTo>
                <a:lnTo>
                  <a:pt x="8421651" y="70830"/>
                </a:lnTo>
                <a:lnTo>
                  <a:pt x="8396795" y="33972"/>
                </a:lnTo>
                <a:lnTo>
                  <a:pt x="8359937" y="9116"/>
                </a:lnTo>
                <a:lnTo>
                  <a:pt x="8314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34742" y="830656"/>
            <a:ext cx="38830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5" dirty="0">
                <a:solidFill>
                  <a:srgbClr val="200925"/>
                </a:solidFill>
              </a:rPr>
              <a:t>HOW</a:t>
            </a:r>
            <a:r>
              <a:rPr spc="-885" dirty="0">
                <a:solidFill>
                  <a:srgbClr val="200925"/>
                </a:solidFill>
              </a:rPr>
              <a:t> </a:t>
            </a:r>
            <a:r>
              <a:rPr spc="75" dirty="0">
                <a:solidFill>
                  <a:srgbClr val="200925"/>
                </a:solidFill>
              </a:rPr>
              <a:t>TO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22908" y="1928317"/>
            <a:ext cx="630999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8765" marR="5080" indent="-266700">
              <a:lnSpc>
                <a:spcPct val="100000"/>
              </a:lnSpc>
              <a:spcBef>
                <a:spcPts val="100"/>
              </a:spcBef>
            </a:pPr>
            <a:r>
              <a:rPr sz="7200" b="1" spc="-95" dirty="0">
                <a:solidFill>
                  <a:srgbClr val="C23373"/>
                </a:solidFill>
                <a:latin typeface="Tahoma"/>
                <a:cs typeface="Tahoma"/>
              </a:rPr>
              <a:t>CENTER</a:t>
            </a:r>
            <a:r>
              <a:rPr sz="7200" b="1" spc="-890" dirty="0">
                <a:solidFill>
                  <a:srgbClr val="C23373"/>
                </a:solidFill>
                <a:latin typeface="Tahoma"/>
                <a:cs typeface="Tahoma"/>
              </a:rPr>
              <a:t> </a:t>
            </a:r>
            <a:r>
              <a:rPr sz="7200" b="1" spc="635" dirty="0">
                <a:solidFill>
                  <a:srgbClr val="C23373"/>
                </a:solidFill>
                <a:latin typeface="Tahoma"/>
                <a:cs typeface="Tahoma"/>
              </a:rPr>
              <a:t>A</a:t>
            </a:r>
            <a:r>
              <a:rPr sz="7200" b="1" spc="-885" dirty="0">
                <a:solidFill>
                  <a:srgbClr val="C23373"/>
                </a:solidFill>
                <a:latin typeface="Tahoma"/>
                <a:cs typeface="Tahoma"/>
              </a:rPr>
              <a:t> </a:t>
            </a:r>
            <a:r>
              <a:rPr sz="7200" b="1" spc="-165" dirty="0">
                <a:solidFill>
                  <a:srgbClr val="C23373"/>
                </a:solidFill>
                <a:latin typeface="Tahoma"/>
                <a:cs typeface="Tahoma"/>
              </a:rPr>
              <a:t>DIV  </a:t>
            </a:r>
            <a:r>
              <a:rPr sz="7200" b="1" spc="-475" dirty="0">
                <a:solidFill>
                  <a:srgbClr val="200925"/>
                </a:solidFill>
                <a:latin typeface="Tahoma"/>
                <a:cs typeface="Tahoma"/>
              </a:rPr>
              <a:t>INSIDE</a:t>
            </a:r>
            <a:r>
              <a:rPr sz="7200" b="1" spc="-885" dirty="0">
                <a:solidFill>
                  <a:srgbClr val="200925"/>
                </a:solidFill>
                <a:latin typeface="Tahoma"/>
                <a:cs typeface="Tahoma"/>
              </a:rPr>
              <a:t> </a:t>
            </a:r>
            <a:r>
              <a:rPr sz="7200" b="1" spc="635" dirty="0">
                <a:solidFill>
                  <a:srgbClr val="200925"/>
                </a:solidFill>
                <a:latin typeface="Tahoma"/>
                <a:cs typeface="Tahoma"/>
              </a:rPr>
              <a:t>A</a:t>
            </a:r>
            <a:r>
              <a:rPr sz="7200" b="1" spc="-885" dirty="0">
                <a:solidFill>
                  <a:srgbClr val="200925"/>
                </a:solidFill>
                <a:latin typeface="Tahoma"/>
                <a:cs typeface="Tahoma"/>
              </a:rPr>
              <a:t> </a:t>
            </a:r>
            <a:r>
              <a:rPr sz="7200" b="1" spc="-210" dirty="0">
                <a:solidFill>
                  <a:srgbClr val="200925"/>
                </a:solidFill>
                <a:latin typeface="Tahoma"/>
                <a:cs typeface="Tahoma"/>
              </a:rPr>
              <a:t>DIV</a:t>
            </a:r>
            <a:endParaRPr sz="7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80731" y="492251"/>
            <a:ext cx="1169035" cy="1169035"/>
          </a:xfrm>
          <a:custGeom>
            <a:avLst/>
            <a:gdLst/>
            <a:ahLst/>
            <a:cxnLst/>
            <a:rect l="l" t="t" r="r" b="b"/>
            <a:pathLst>
              <a:path w="1169034" h="1169035">
                <a:moveTo>
                  <a:pt x="584453" y="0"/>
                </a:moveTo>
                <a:lnTo>
                  <a:pt x="536513" y="1937"/>
                </a:lnTo>
                <a:lnTo>
                  <a:pt x="489640" y="7648"/>
                </a:lnTo>
                <a:lnTo>
                  <a:pt x="443987" y="16982"/>
                </a:lnTo>
                <a:lnTo>
                  <a:pt x="399702" y="29791"/>
                </a:lnTo>
                <a:lnTo>
                  <a:pt x="356937" y="45922"/>
                </a:lnTo>
                <a:lnTo>
                  <a:pt x="315842" y="65226"/>
                </a:lnTo>
                <a:lnTo>
                  <a:pt x="276566" y="87552"/>
                </a:lnTo>
                <a:lnTo>
                  <a:pt x="239261" y="112751"/>
                </a:lnTo>
                <a:lnTo>
                  <a:pt x="204077" y="140672"/>
                </a:lnTo>
                <a:lnTo>
                  <a:pt x="171164" y="171164"/>
                </a:lnTo>
                <a:lnTo>
                  <a:pt x="140672" y="204077"/>
                </a:lnTo>
                <a:lnTo>
                  <a:pt x="112751" y="239261"/>
                </a:lnTo>
                <a:lnTo>
                  <a:pt x="87552" y="276566"/>
                </a:lnTo>
                <a:lnTo>
                  <a:pt x="65226" y="315842"/>
                </a:lnTo>
                <a:lnTo>
                  <a:pt x="45922" y="356937"/>
                </a:lnTo>
                <a:lnTo>
                  <a:pt x="29791" y="399702"/>
                </a:lnTo>
                <a:lnTo>
                  <a:pt x="16982" y="443987"/>
                </a:lnTo>
                <a:lnTo>
                  <a:pt x="7648" y="489640"/>
                </a:lnTo>
                <a:lnTo>
                  <a:pt x="1937" y="536513"/>
                </a:lnTo>
                <a:lnTo>
                  <a:pt x="0" y="584453"/>
                </a:lnTo>
                <a:lnTo>
                  <a:pt x="1937" y="632394"/>
                </a:lnTo>
                <a:lnTo>
                  <a:pt x="7648" y="679267"/>
                </a:lnTo>
                <a:lnTo>
                  <a:pt x="16982" y="724920"/>
                </a:lnTo>
                <a:lnTo>
                  <a:pt x="29791" y="769205"/>
                </a:lnTo>
                <a:lnTo>
                  <a:pt x="45922" y="811970"/>
                </a:lnTo>
                <a:lnTo>
                  <a:pt x="65226" y="853065"/>
                </a:lnTo>
                <a:lnTo>
                  <a:pt x="87552" y="892341"/>
                </a:lnTo>
                <a:lnTo>
                  <a:pt x="112751" y="929646"/>
                </a:lnTo>
                <a:lnTo>
                  <a:pt x="140672" y="964830"/>
                </a:lnTo>
                <a:lnTo>
                  <a:pt x="171164" y="997743"/>
                </a:lnTo>
                <a:lnTo>
                  <a:pt x="204077" y="1028235"/>
                </a:lnTo>
                <a:lnTo>
                  <a:pt x="239261" y="1056156"/>
                </a:lnTo>
                <a:lnTo>
                  <a:pt x="276566" y="1081355"/>
                </a:lnTo>
                <a:lnTo>
                  <a:pt x="315842" y="1103681"/>
                </a:lnTo>
                <a:lnTo>
                  <a:pt x="356937" y="1122985"/>
                </a:lnTo>
                <a:lnTo>
                  <a:pt x="399702" y="1139116"/>
                </a:lnTo>
                <a:lnTo>
                  <a:pt x="443987" y="1151925"/>
                </a:lnTo>
                <a:lnTo>
                  <a:pt x="489640" y="1161259"/>
                </a:lnTo>
                <a:lnTo>
                  <a:pt x="536513" y="1166970"/>
                </a:lnTo>
                <a:lnTo>
                  <a:pt x="584453" y="1168908"/>
                </a:lnTo>
                <a:lnTo>
                  <a:pt x="632394" y="1166970"/>
                </a:lnTo>
                <a:lnTo>
                  <a:pt x="679267" y="1161259"/>
                </a:lnTo>
                <a:lnTo>
                  <a:pt x="724920" y="1151925"/>
                </a:lnTo>
                <a:lnTo>
                  <a:pt x="769205" y="1139116"/>
                </a:lnTo>
                <a:lnTo>
                  <a:pt x="811970" y="1122985"/>
                </a:lnTo>
                <a:lnTo>
                  <a:pt x="853065" y="1103681"/>
                </a:lnTo>
                <a:lnTo>
                  <a:pt x="892341" y="1081355"/>
                </a:lnTo>
                <a:lnTo>
                  <a:pt x="929646" y="1056156"/>
                </a:lnTo>
                <a:lnTo>
                  <a:pt x="964830" y="1028235"/>
                </a:lnTo>
                <a:lnTo>
                  <a:pt x="997743" y="997743"/>
                </a:lnTo>
                <a:lnTo>
                  <a:pt x="1028235" y="964830"/>
                </a:lnTo>
                <a:lnTo>
                  <a:pt x="1056156" y="929646"/>
                </a:lnTo>
                <a:lnTo>
                  <a:pt x="1081355" y="892341"/>
                </a:lnTo>
                <a:lnTo>
                  <a:pt x="1103681" y="853065"/>
                </a:lnTo>
                <a:lnTo>
                  <a:pt x="1122985" y="811970"/>
                </a:lnTo>
                <a:lnTo>
                  <a:pt x="1139116" y="769205"/>
                </a:lnTo>
                <a:lnTo>
                  <a:pt x="1151925" y="724920"/>
                </a:lnTo>
                <a:lnTo>
                  <a:pt x="1161259" y="679267"/>
                </a:lnTo>
                <a:lnTo>
                  <a:pt x="1166970" y="632394"/>
                </a:lnTo>
                <a:lnTo>
                  <a:pt x="1168908" y="584453"/>
                </a:lnTo>
                <a:lnTo>
                  <a:pt x="1166970" y="536513"/>
                </a:lnTo>
                <a:lnTo>
                  <a:pt x="1161259" y="489640"/>
                </a:lnTo>
                <a:lnTo>
                  <a:pt x="1151925" y="443987"/>
                </a:lnTo>
                <a:lnTo>
                  <a:pt x="1139116" y="399702"/>
                </a:lnTo>
                <a:lnTo>
                  <a:pt x="1122985" y="356937"/>
                </a:lnTo>
                <a:lnTo>
                  <a:pt x="1103681" y="315842"/>
                </a:lnTo>
                <a:lnTo>
                  <a:pt x="1081355" y="276566"/>
                </a:lnTo>
                <a:lnTo>
                  <a:pt x="1056156" y="239261"/>
                </a:lnTo>
                <a:lnTo>
                  <a:pt x="1028235" y="204077"/>
                </a:lnTo>
                <a:lnTo>
                  <a:pt x="997743" y="171164"/>
                </a:lnTo>
                <a:lnTo>
                  <a:pt x="964830" y="140672"/>
                </a:lnTo>
                <a:lnTo>
                  <a:pt x="929646" y="112751"/>
                </a:lnTo>
                <a:lnTo>
                  <a:pt x="892341" y="87552"/>
                </a:lnTo>
                <a:lnTo>
                  <a:pt x="853065" y="65226"/>
                </a:lnTo>
                <a:lnTo>
                  <a:pt x="811970" y="45922"/>
                </a:lnTo>
                <a:lnTo>
                  <a:pt x="769205" y="29791"/>
                </a:lnTo>
                <a:lnTo>
                  <a:pt x="724920" y="16982"/>
                </a:lnTo>
                <a:lnTo>
                  <a:pt x="679267" y="7648"/>
                </a:lnTo>
                <a:lnTo>
                  <a:pt x="632394" y="1937"/>
                </a:lnTo>
                <a:lnTo>
                  <a:pt x="584453" y="0"/>
                </a:lnTo>
                <a:close/>
              </a:path>
            </a:pathLst>
          </a:custGeom>
          <a:solidFill>
            <a:srgbClr val="FAD6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56372" y="695909"/>
            <a:ext cx="81089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dirty="0">
                <a:solidFill>
                  <a:srgbClr val="C31331"/>
                </a:solidFill>
                <a:latin typeface="Segoe UI Emoji"/>
                <a:cs typeface="Segoe UI Emoji"/>
              </a:rPr>
              <a:t>🚀</a:t>
            </a:r>
            <a:endParaRPr sz="4500">
              <a:latin typeface="Segoe UI Emoji"/>
              <a:cs typeface="Segoe UI Emoj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056" y="338327"/>
            <a:ext cx="8720455" cy="4759960"/>
            <a:chOff x="67056" y="338327"/>
            <a:chExt cx="8720455" cy="475996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8648" y="1056512"/>
              <a:ext cx="142493" cy="1424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0812" y="3710939"/>
              <a:ext cx="175260" cy="1721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56616" y="338327"/>
              <a:ext cx="8430895" cy="4471670"/>
            </a:xfrm>
            <a:custGeom>
              <a:avLst/>
              <a:gdLst/>
              <a:ahLst/>
              <a:cxnLst/>
              <a:rect l="l" t="t" r="r" b="b"/>
              <a:pathLst>
                <a:path w="8430895" h="4471670">
                  <a:moveTo>
                    <a:pt x="1289304" y="0"/>
                  </a:moveTo>
                  <a:lnTo>
                    <a:pt x="96012" y="0"/>
                  </a:lnTo>
                  <a:lnTo>
                    <a:pt x="58635" y="7556"/>
                  </a:lnTo>
                  <a:lnTo>
                    <a:pt x="28117" y="28155"/>
                  </a:lnTo>
                  <a:lnTo>
                    <a:pt x="7543" y="58674"/>
                  </a:lnTo>
                  <a:lnTo>
                    <a:pt x="0" y="96012"/>
                  </a:lnTo>
                  <a:lnTo>
                    <a:pt x="0" y="683768"/>
                  </a:lnTo>
                  <a:lnTo>
                    <a:pt x="18694" y="684682"/>
                  </a:lnTo>
                  <a:lnTo>
                    <a:pt x="37553" y="685317"/>
                  </a:lnTo>
                  <a:lnTo>
                    <a:pt x="75717" y="685800"/>
                  </a:lnTo>
                  <a:lnTo>
                    <a:pt x="115290" y="685266"/>
                  </a:lnTo>
                  <a:lnTo>
                    <a:pt x="155409" y="683602"/>
                  </a:lnTo>
                  <a:lnTo>
                    <a:pt x="195986" y="680770"/>
                  </a:lnTo>
                  <a:lnTo>
                    <a:pt x="237007" y="676732"/>
                  </a:lnTo>
                  <a:lnTo>
                    <a:pt x="278384" y="671436"/>
                  </a:lnTo>
                  <a:lnTo>
                    <a:pt x="320103" y="664845"/>
                  </a:lnTo>
                  <a:lnTo>
                    <a:pt x="362089" y="656907"/>
                  </a:lnTo>
                  <a:lnTo>
                    <a:pt x="404304" y="647585"/>
                  </a:lnTo>
                  <a:lnTo>
                    <a:pt x="446697" y="636828"/>
                  </a:lnTo>
                  <a:lnTo>
                    <a:pt x="489204" y="624586"/>
                  </a:lnTo>
                  <a:lnTo>
                    <a:pt x="531799" y="610831"/>
                  </a:lnTo>
                  <a:lnTo>
                    <a:pt x="574421" y="595503"/>
                  </a:lnTo>
                  <a:lnTo>
                    <a:pt x="617016" y="578561"/>
                  </a:lnTo>
                  <a:lnTo>
                    <a:pt x="659536" y="559955"/>
                  </a:lnTo>
                  <a:lnTo>
                    <a:pt x="701941" y="539648"/>
                  </a:lnTo>
                  <a:lnTo>
                    <a:pt x="744156" y="517588"/>
                  </a:lnTo>
                  <a:lnTo>
                    <a:pt x="786168" y="493737"/>
                  </a:lnTo>
                  <a:lnTo>
                    <a:pt x="827900" y="468045"/>
                  </a:lnTo>
                  <a:lnTo>
                    <a:pt x="869302" y="440474"/>
                  </a:lnTo>
                  <a:lnTo>
                    <a:pt x="910348" y="410972"/>
                  </a:lnTo>
                  <a:lnTo>
                    <a:pt x="950963" y="379501"/>
                  </a:lnTo>
                  <a:lnTo>
                    <a:pt x="991108" y="346011"/>
                  </a:lnTo>
                  <a:lnTo>
                    <a:pt x="1030732" y="310451"/>
                  </a:lnTo>
                  <a:lnTo>
                    <a:pt x="1069784" y="272796"/>
                  </a:lnTo>
                  <a:lnTo>
                    <a:pt x="1108214" y="232968"/>
                  </a:lnTo>
                  <a:lnTo>
                    <a:pt x="1145971" y="190957"/>
                  </a:lnTo>
                  <a:lnTo>
                    <a:pt x="1183005" y="146697"/>
                  </a:lnTo>
                  <a:lnTo>
                    <a:pt x="1219276" y="100152"/>
                  </a:lnTo>
                  <a:lnTo>
                    <a:pt x="1254721" y="51269"/>
                  </a:lnTo>
                  <a:lnTo>
                    <a:pt x="1289304" y="0"/>
                  </a:lnTo>
                  <a:close/>
                </a:path>
                <a:path w="8430895" h="4471670">
                  <a:moveTo>
                    <a:pt x="8430768" y="3787622"/>
                  </a:moveTo>
                  <a:lnTo>
                    <a:pt x="8412099" y="3786759"/>
                  </a:lnTo>
                  <a:lnTo>
                    <a:pt x="8374240" y="3785755"/>
                  </a:lnTo>
                  <a:lnTo>
                    <a:pt x="8355076" y="3785616"/>
                  </a:lnTo>
                  <a:lnTo>
                    <a:pt x="8315490" y="3786162"/>
                  </a:lnTo>
                  <a:lnTo>
                    <a:pt x="8275371" y="3787825"/>
                  </a:lnTo>
                  <a:lnTo>
                    <a:pt x="8234781" y="3790658"/>
                  </a:lnTo>
                  <a:lnTo>
                    <a:pt x="8193773" y="3794696"/>
                  </a:lnTo>
                  <a:lnTo>
                    <a:pt x="8152384" y="3799992"/>
                  </a:lnTo>
                  <a:lnTo>
                    <a:pt x="8110677" y="3806583"/>
                  </a:lnTo>
                  <a:lnTo>
                    <a:pt x="8068691" y="3814508"/>
                  </a:lnTo>
                  <a:lnTo>
                    <a:pt x="8026476" y="3823830"/>
                  </a:lnTo>
                  <a:lnTo>
                    <a:pt x="7984083" y="3834587"/>
                  </a:lnTo>
                  <a:lnTo>
                    <a:pt x="7941564" y="3846830"/>
                  </a:lnTo>
                  <a:lnTo>
                    <a:pt x="7898968" y="3860584"/>
                  </a:lnTo>
                  <a:lnTo>
                    <a:pt x="7856360" y="3875913"/>
                  </a:lnTo>
                  <a:lnTo>
                    <a:pt x="7813751" y="3892867"/>
                  </a:lnTo>
                  <a:lnTo>
                    <a:pt x="7771231" y="3911460"/>
                  </a:lnTo>
                  <a:lnTo>
                    <a:pt x="7728839" y="3931767"/>
                  </a:lnTo>
                  <a:lnTo>
                    <a:pt x="7686599" y="3953827"/>
                  </a:lnTo>
                  <a:lnTo>
                    <a:pt x="7644600" y="3977665"/>
                  </a:lnTo>
                  <a:lnTo>
                    <a:pt x="7602868" y="4003357"/>
                  </a:lnTo>
                  <a:lnTo>
                    <a:pt x="7561453" y="4030929"/>
                  </a:lnTo>
                  <a:lnTo>
                    <a:pt x="7520419" y="4060431"/>
                  </a:lnTo>
                  <a:lnTo>
                    <a:pt x="7479805" y="4091902"/>
                  </a:lnTo>
                  <a:lnTo>
                    <a:pt x="7439660" y="4125391"/>
                  </a:lnTo>
                  <a:lnTo>
                    <a:pt x="7400036" y="4160951"/>
                  </a:lnTo>
                  <a:lnTo>
                    <a:pt x="7360983" y="4198607"/>
                  </a:lnTo>
                  <a:lnTo>
                    <a:pt x="7322553" y="4238422"/>
                  </a:lnTo>
                  <a:lnTo>
                    <a:pt x="7284783" y="4280446"/>
                  </a:lnTo>
                  <a:lnTo>
                    <a:pt x="7247750" y="4324693"/>
                  </a:lnTo>
                  <a:lnTo>
                    <a:pt x="7211479" y="4371251"/>
                  </a:lnTo>
                  <a:lnTo>
                    <a:pt x="7176033" y="4420120"/>
                  </a:lnTo>
                  <a:lnTo>
                    <a:pt x="7141464" y="4471378"/>
                  </a:lnTo>
                  <a:lnTo>
                    <a:pt x="8334756" y="4471378"/>
                  </a:lnTo>
                  <a:lnTo>
                    <a:pt x="8372145" y="4463834"/>
                  </a:lnTo>
                  <a:lnTo>
                    <a:pt x="8402663" y="4443260"/>
                  </a:lnTo>
                  <a:lnTo>
                    <a:pt x="8423224" y="4412742"/>
                  </a:lnTo>
                  <a:lnTo>
                    <a:pt x="8430768" y="4375353"/>
                  </a:lnTo>
                  <a:lnTo>
                    <a:pt x="8430768" y="3787622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4873" y="3927729"/>
              <a:ext cx="142493" cy="1424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615" y="338327"/>
            <a:ext cx="8430895" cy="4467225"/>
          </a:xfrm>
          <a:custGeom>
            <a:avLst/>
            <a:gdLst/>
            <a:ahLst/>
            <a:cxnLst/>
            <a:rect l="l" t="t" r="r" b="b"/>
            <a:pathLst>
              <a:path w="8430895" h="4467225">
                <a:moveTo>
                  <a:pt x="8314816" y="0"/>
                </a:moveTo>
                <a:lnTo>
                  <a:pt x="115912" y="0"/>
                </a:lnTo>
                <a:lnTo>
                  <a:pt x="70792" y="9116"/>
                </a:lnTo>
                <a:lnTo>
                  <a:pt x="33948" y="33972"/>
                </a:lnTo>
                <a:lnTo>
                  <a:pt x="9108" y="70830"/>
                </a:lnTo>
                <a:lnTo>
                  <a:pt x="0" y="115950"/>
                </a:lnTo>
                <a:lnTo>
                  <a:pt x="0" y="4350931"/>
                </a:lnTo>
                <a:lnTo>
                  <a:pt x="9108" y="4396051"/>
                </a:lnTo>
                <a:lnTo>
                  <a:pt x="33948" y="4432895"/>
                </a:lnTo>
                <a:lnTo>
                  <a:pt x="70792" y="4457735"/>
                </a:lnTo>
                <a:lnTo>
                  <a:pt x="115912" y="4466844"/>
                </a:lnTo>
                <a:lnTo>
                  <a:pt x="8314816" y="4466844"/>
                </a:lnTo>
                <a:lnTo>
                  <a:pt x="8359937" y="4457735"/>
                </a:lnTo>
                <a:lnTo>
                  <a:pt x="8396795" y="4432895"/>
                </a:lnTo>
                <a:lnTo>
                  <a:pt x="8421651" y="4396051"/>
                </a:lnTo>
                <a:lnTo>
                  <a:pt x="8430767" y="4350931"/>
                </a:lnTo>
                <a:lnTo>
                  <a:pt x="8430767" y="115950"/>
                </a:lnTo>
                <a:lnTo>
                  <a:pt x="8421651" y="70830"/>
                </a:lnTo>
                <a:lnTo>
                  <a:pt x="8396795" y="33972"/>
                </a:lnTo>
                <a:lnTo>
                  <a:pt x="8359937" y="9116"/>
                </a:lnTo>
                <a:lnTo>
                  <a:pt x="8314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2460" marR="5080" indent="-620395">
              <a:lnSpc>
                <a:spcPct val="100000"/>
              </a:lnSpc>
              <a:spcBef>
                <a:spcPts val="105"/>
              </a:spcBef>
            </a:pPr>
            <a:r>
              <a:rPr spc="170" dirty="0"/>
              <a:t>HOW</a:t>
            </a:r>
            <a:r>
              <a:rPr spc="-790" dirty="0"/>
              <a:t> </a:t>
            </a:r>
            <a:r>
              <a:rPr spc="70" dirty="0"/>
              <a:t>TO</a:t>
            </a:r>
            <a:r>
              <a:rPr spc="-760" dirty="0"/>
              <a:t> </a:t>
            </a:r>
            <a:r>
              <a:rPr spc="-80" dirty="0">
                <a:solidFill>
                  <a:srgbClr val="B747CF"/>
                </a:solidFill>
              </a:rPr>
              <a:t>CENTER</a:t>
            </a:r>
            <a:r>
              <a:rPr spc="-800" dirty="0">
                <a:solidFill>
                  <a:srgbClr val="B747CF"/>
                </a:solidFill>
              </a:rPr>
              <a:t> </a:t>
            </a:r>
            <a:r>
              <a:rPr spc="340" dirty="0"/>
              <a:t>A  </a:t>
            </a:r>
            <a:r>
              <a:rPr spc="-180" dirty="0"/>
              <a:t>DIV</a:t>
            </a:r>
            <a:r>
              <a:rPr spc="270" dirty="0"/>
              <a:t> </a:t>
            </a:r>
            <a:r>
              <a:rPr spc="-409" dirty="0"/>
              <a:t>INSIDE</a:t>
            </a:r>
            <a:r>
              <a:rPr spc="270" dirty="0"/>
              <a:t> </a:t>
            </a:r>
            <a:r>
              <a:rPr spc="-185" dirty="0"/>
              <a:t>DIV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88919" y="3408984"/>
            <a:ext cx="22707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415" dirty="0">
                <a:solidFill>
                  <a:srgbClr val="200925"/>
                </a:solidFill>
                <a:latin typeface="Tahoma"/>
                <a:cs typeface="Tahoma"/>
              </a:rPr>
              <a:t>IN</a:t>
            </a:r>
            <a:r>
              <a:rPr sz="5400" b="1" spc="-665" dirty="0">
                <a:solidFill>
                  <a:srgbClr val="200925"/>
                </a:solidFill>
                <a:latin typeface="Tahoma"/>
                <a:cs typeface="Tahoma"/>
              </a:rPr>
              <a:t> </a:t>
            </a:r>
            <a:r>
              <a:rPr sz="5400" b="1" spc="120" dirty="0">
                <a:solidFill>
                  <a:srgbClr val="200925"/>
                </a:solidFill>
                <a:latin typeface="Tahoma"/>
                <a:cs typeface="Tahoma"/>
              </a:rPr>
              <a:t>CSS</a:t>
            </a:r>
            <a:endParaRPr sz="54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76159" y="356615"/>
            <a:ext cx="1169035" cy="1169035"/>
          </a:xfrm>
          <a:custGeom>
            <a:avLst/>
            <a:gdLst/>
            <a:ahLst/>
            <a:cxnLst/>
            <a:rect l="l" t="t" r="r" b="b"/>
            <a:pathLst>
              <a:path w="1169034" h="1169035">
                <a:moveTo>
                  <a:pt x="584454" y="0"/>
                </a:moveTo>
                <a:lnTo>
                  <a:pt x="536513" y="1937"/>
                </a:lnTo>
                <a:lnTo>
                  <a:pt x="489640" y="7648"/>
                </a:lnTo>
                <a:lnTo>
                  <a:pt x="443987" y="16982"/>
                </a:lnTo>
                <a:lnTo>
                  <a:pt x="399702" y="29791"/>
                </a:lnTo>
                <a:lnTo>
                  <a:pt x="356937" y="45922"/>
                </a:lnTo>
                <a:lnTo>
                  <a:pt x="315842" y="65226"/>
                </a:lnTo>
                <a:lnTo>
                  <a:pt x="276566" y="87552"/>
                </a:lnTo>
                <a:lnTo>
                  <a:pt x="239261" y="112751"/>
                </a:lnTo>
                <a:lnTo>
                  <a:pt x="204077" y="140672"/>
                </a:lnTo>
                <a:lnTo>
                  <a:pt x="171164" y="171164"/>
                </a:lnTo>
                <a:lnTo>
                  <a:pt x="140672" y="204077"/>
                </a:lnTo>
                <a:lnTo>
                  <a:pt x="112751" y="239261"/>
                </a:lnTo>
                <a:lnTo>
                  <a:pt x="87552" y="276566"/>
                </a:lnTo>
                <a:lnTo>
                  <a:pt x="65226" y="315842"/>
                </a:lnTo>
                <a:lnTo>
                  <a:pt x="45922" y="356937"/>
                </a:lnTo>
                <a:lnTo>
                  <a:pt x="29791" y="399702"/>
                </a:lnTo>
                <a:lnTo>
                  <a:pt x="16982" y="443987"/>
                </a:lnTo>
                <a:lnTo>
                  <a:pt x="7648" y="489640"/>
                </a:lnTo>
                <a:lnTo>
                  <a:pt x="1937" y="536513"/>
                </a:lnTo>
                <a:lnTo>
                  <a:pt x="0" y="584454"/>
                </a:lnTo>
                <a:lnTo>
                  <a:pt x="1937" y="632394"/>
                </a:lnTo>
                <a:lnTo>
                  <a:pt x="7648" y="679267"/>
                </a:lnTo>
                <a:lnTo>
                  <a:pt x="16982" y="724920"/>
                </a:lnTo>
                <a:lnTo>
                  <a:pt x="29791" y="769205"/>
                </a:lnTo>
                <a:lnTo>
                  <a:pt x="45922" y="811970"/>
                </a:lnTo>
                <a:lnTo>
                  <a:pt x="65226" y="853065"/>
                </a:lnTo>
                <a:lnTo>
                  <a:pt x="87552" y="892341"/>
                </a:lnTo>
                <a:lnTo>
                  <a:pt x="112751" y="929646"/>
                </a:lnTo>
                <a:lnTo>
                  <a:pt x="140672" y="964830"/>
                </a:lnTo>
                <a:lnTo>
                  <a:pt x="171164" y="997743"/>
                </a:lnTo>
                <a:lnTo>
                  <a:pt x="204077" y="1028235"/>
                </a:lnTo>
                <a:lnTo>
                  <a:pt x="239261" y="1056156"/>
                </a:lnTo>
                <a:lnTo>
                  <a:pt x="276566" y="1081355"/>
                </a:lnTo>
                <a:lnTo>
                  <a:pt x="315842" y="1103681"/>
                </a:lnTo>
                <a:lnTo>
                  <a:pt x="356937" y="1122985"/>
                </a:lnTo>
                <a:lnTo>
                  <a:pt x="399702" y="1139116"/>
                </a:lnTo>
                <a:lnTo>
                  <a:pt x="443987" y="1151925"/>
                </a:lnTo>
                <a:lnTo>
                  <a:pt x="489640" y="1161259"/>
                </a:lnTo>
                <a:lnTo>
                  <a:pt x="536513" y="1166970"/>
                </a:lnTo>
                <a:lnTo>
                  <a:pt x="584454" y="1168908"/>
                </a:lnTo>
                <a:lnTo>
                  <a:pt x="632394" y="1166970"/>
                </a:lnTo>
                <a:lnTo>
                  <a:pt x="679267" y="1161259"/>
                </a:lnTo>
                <a:lnTo>
                  <a:pt x="724920" y="1151925"/>
                </a:lnTo>
                <a:lnTo>
                  <a:pt x="769205" y="1139116"/>
                </a:lnTo>
                <a:lnTo>
                  <a:pt x="811970" y="1122985"/>
                </a:lnTo>
                <a:lnTo>
                  <a:pt x="853065" y="1103681"/>
                </a:lnTo>
                <a:lnTo>
                  <a:pt x="892341" y="1081355"/>
                </a:lnTo>
                <a:lnTo>
                  <a:pt x="929646" y="1056156"/>
                </a:lnTo>
                <a:lnTo>
                  <a:pt x="964830" y="1028235"/>
                </a:lnTo>
                <a:lnTo>
                  <a:pt x="997743" y="997743"/>
                </a:lnTo>
                <a:lnTo>
                  <a:pt x="1028235" y="964830"/>
                </a:lnTo>
                <a:lnTo>
                  <a:pt x="1056156" y="929646"/>
                </a:lnTo>
                <a:lnTo>
                  <a:pt x="1081355" y="892341"/>
                </a:lnTo>
                <a:lnTo>
                  <a:pt x="1103681" y="853065"/>
                </a:lnTo>
                <a:lnTo>
                  <a:pt x="1122985" y="811970"/>
                </a:lnTo>
                <a:lnTo>
                  <a:pt x="1139116" y="769205"/>
                </a:lnTo>
                <a:lnTo>
                  <a:pt x="1151925" y="724920"/>
                </a:lnTo>
                <a:lnTo>
                  <a:pt x="1161259" y="679267"/>
                </a:lnTo>
                <a:lnTo>
                  <a:pt x="1166970" y="632394"/>
                </a:lnTo>
                <a:lnTo>
                  <a:pt x="1168908" y="584454"/>
                </a:lnTo>
                <a:lnTo>
                  <a:pt x="1166970" y="536513"/>
                </a:lnTo>
                <a:lnTo>
                  <a:pt x="1161259" y="489640"/>
                </a:lnTo>
                <a:lnTo>
                  <a:pt x="1151925" y="443987"/>
                </a:lnTo>
                <a:lnTo>
                  <a:pt x="1139116" y="399702"/>
                </a:lnTo>
                <a:lnTo>
                  <a:pt x="1122985" y="356937"/>
                </a:lnTo>
                <a:lnTo>
                  <a:pt x="1103681" y="315842"/>
                </a:lnTo>
                <a:lnTo>
                  <a:pt x="1081355" y="276566"/>
                </a:lnTo>
                <a:lnTo>
                  <a:pt x="1056156" y="239261"/>
                </a:lnTo>
                <a:lnTo>
                  <a:pt x="1028235" y="204077"/>
                </a:lnTo>
                <a:lnTo>
                  <a:pt x="997743" y="171164"/>
                </a:lnTo>
                <a:lnTo>
                  <a:pt x="964830" y="140672"/>
                </a:lnTo>
                <a:lnTo>
                  <a:pt x="929646" y="112751"/>
                </a:lnTo>
                <a:lnTo>
                  <a:pt x="892341" y="87552"/>
                </a:lnTo>
                <a:lnTo>
                  <a:pt x="853065" y="65226"/>
                </a:lnTo>
                <a:lnTo>
                  <a:pt x="811970" y="45922"/>
                </a:lnTo>
                <a:lnTo>
                  <a:pt x="769205" y="29791"/>
                </a:lnTo>
                <a:lnTo>
                  <a:pt x="724920" y="16982"/>
                </a:lnTo>
                <a:lnTo>
                  <a:pt x="679267" y="7648"/>
                </a:lnTo>
                <a:lnTo>
                  <a:pt x="632394" y="1937"/>
                </a:lnTo>
                <a:lnTo>
                  <a:pt x="584454" y="0"/>
                </a:lnTo>
                <a:close/>
              </a:path>
            </a:pathLst>
          </a:custGeom>
          <a:solidFill>
            <a:srgbClr val="C7F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56372" y="519125"/>
            <a:ext cx="81089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1155" dirty="0">
                <a:solidFill>
                  <a:srgbClr val="00AF50"/>
                </a:solidFill>
                <a:latin typeface="Segoe UI Emoji"/>
                <a:cs typeface="Segoe UI Emoji"/>
              </a:rPr>
              <a:t>🔥</a:t>
            </a:r>
            <a:endParaRPr sz="4500">
              <a:latin typeface="Segoe UI Emoji"/>
              <a:cs typeface="Segoe UI Emoj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056" y="338327"/>
            <a:ext cx="8720455" cy="4759960"/>
            <a:chOff x="67056" y="338327"/>
            <a:chExt cx="8720455" cy="475996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4913" y="870584"/>
              <a:ext cx="140970" cy="14249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0812" y="3710939"/>
              <a:ext cx="175260" cy="1721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56616" y="338327"/>
              <a:ext cx="8430895" cy="4471670"/>
            </a:xfrm>
            <a:custGeom>
              <a:avLst/>
              <a:gdLst/>
              <a:ahLst/>
              <a:cxnLst/>
              <a:rect l="l" t="t" r="r" b="b"/>
              <a:pathLst>
                <a:path w="8430895" h="4471670">
                  <a:moveTo>
                    <a:pt x="1289304" y="0"/>
                  </a:moveTo>
                  <a:lnTo>
                    <a:pt x="96012" y="0"/>
                  </a:lnTo>
                  <a:lnTo>
                    <a:pt x="58635" y="7556"/>
                  </a:lnTo>
                  <a:lnTo>
                    <a:pt x="28117" y="28155"/>
                  </a:lnTo>
                  <a:lnTo>
                    <a:pt x="7543" y="58674"/>
                  </a:lnTo>
                  <a:lnTo>
                    <a:pt x="0" y="96012"/>
                  </a:lnTo>
                  <a:lnTo>
                    <a:pt x="0" y="683768"/>
                  </a:lnTo>
                  <a:lnTo>
                    <a:pt x="18694" y="684682"/>
                  </a:lnTo>
                  <a:lnTo>
                    <a:pt x="37553" y="685317"/>
                  </a:lnTo>
                  <a:lnTo>
                    <a:pt x="75717" y="685800"/>
                  </a:lnTo>
                  <a:lnTo>
                    <a:pt x="115290" y="685266"/>
                  </a:lnTo>
                  <a:lnTo>
                    <a:pt x="155409" y="683602"/>
                  </a:lnTo>
                  <a:lnTo>
                    <a:pt x="195986" y="680770"/>
                  </a:lnTo>
                  <a:lnTo>
                    <a:pt x="237007" y="676732"/>
                  </a:lnTo>
                  <a:lnTo>
                    <a:pt x="278384" y="671436"/>
                  </a:lnTo>
                  <a:lnTo>
                    <a:pt x="320103" y="664845"/>
                  </a:lnTo>
                  <a:lnTo>
                    <a:pt x="362089" y="656907"/>
                  </a:lnTo>
                  <a:lnTo>
                    <a:pt x="404304" y="647585"/>
                  </a:lnTo>
                  <a:lnTo>
                    <a:pt x="446697" y="636828"/>
                  </a:lnTo>
                  <a:lnTo>
                    <a:pt x="489204" y="624586"/>
                  </a:lnTo>
                  <a:lnTo>
                    <a:pt x="531799" y="610831"/>
                  </a:lnTo>
                  <a:lnTo>
                    <a:pt x="574421" y="595503"/>
                  </a:lnTo>
                  <a:lnTo>
                    <a:pt x="617016" y="578561"/>
                  </a:lnTo>
                  <a:lnTo>
                    <a:pt x="659536" y="559955"/>
                  </a:lnTo>
                  <a:lnTo>
                    <a:pt x="701941" y="539648"/>
                  </a:lnTo>
                  <a:lnTo>
                    <a:pt x="744156" y="517588"/>
                  </a:lnTo>
                  <a:lnTo>
                    <a:pt x="786168" y="493737"/>
                  </a:lnTo>
                  <a:lnTo>
                    <a:pt x="827900" y="468045"/>
                  </a:lnTo>
                  <a:lnTo>
                    <a:pt x="869302" y="440474"/>
                  </a:lnTo>
                  <a:lnTo>
                    <a:pt x="910348" y="410972"/>
                  </a:lnTo>
                  <a:lnTo>
                    <a:pt x="950963" y="379501"/>
                  </a:lnTo>
                  <a:lnTo>
                    <a:pt x="991108" y="346011"/>
                  </a:lnTo>
                  <a:lnTo>
                    <a:pt x="1030732" y="310451"/>
                  </a:lnTo>
                  <a:lnTo>
                    <a:pt x="1069784" y="272796"/>
                  </a:lnTo>
                  <a:lnTo>
                    <a:pt x="1108214" y="232968"/>
                  </a:lnTo>
                  <a:lnTo>
                    <a:pt x="1145971" y="190957"/>
                  </a:lnTo>
                  <a:lnTo>
                    <a:pt x="1183005" y="146697"/>
                  </a:lnTo>
                  <a:lnTo>
                    <a:pt x="1219276" y="100152"/>
                  </a:lnTo>
                  <a:lnTo>
                    <a:pt x="1254721" y="51269"/>
                  </a:lnTo>
                  <a:lnTo>
                    <a:pt x="1289304" y="0"/>
                  </a:lnTo>
                  <a:close/>
                </a:path>
                <a:path w="8430895" h="4471670">
                  <a:moveTo>
                    <a:pt x="8430768" y="3787622"/>
                  </a:moveTo>
                  <a:lnTo>
                    <a:pt x="8412099" y="3786759"/>
                  </a:lnTo>
                  <a:lnTo>
                    <a:pt x="8374240" y="3785755"/>
                  </a:lnTo>
                  <a:lnTo>
                    <a:pt x="8355076" y="3785616"/>
                  </a:lnTo>
                  <a:lnTo>
                    <a:pt x="8315490" y="3786162"/>
                  </a:lnTo>
                  <a:lnTo>
                    <a:pt x="8275371" y="3787825"/>
                  </a:lnTo>
                  <a:lnTo>
                    <a:pt x="8234781" y="3790658"/>
                  </a:lnTo>
                  <a:lnTo>
                    <a:pt x="8193773" y="3794696"/>
                  </a:lnTo>
                  <a:lnTo>
                    <a:pt x="8152384" y="3799992"/>
                  </a:lnTo>
                  <a:lnTo>
                    <a:pt x="8110677" y="3806583"/>
                  </a:lnTo>
                  <a:lnTo>
                    <a:pt x="8068691" y="3814508"/>
                  </a:lnTo>
                  <a:lnTo>
                    <a:pt x="8026476" y="3823830"/>
                  </a:lnTo>
                  <a:lnTo>
                    <a:pt x="7984083" y="3834587"/>
                  </a:lnTo>
                  <a:lnTo>
                    <a:pt x="7941564" y="3846830"/>
                  </a:lnTo>
                  <a:lnTo>
                    <a:pt x="7898968" y="3860584"/>
                  </a:lnTo>
                  <a:lnTo>
                    <a:pt x="7856360" y="3875913"/>
                  </a:lnTo>
                  <a:lnTo>
                    <a:pt x="7813751" y="3892867"/>
                  </a:lnTo>
                  <a:lnTo>
                    <a:pt x="7771231" y="3911460"/>
                  </a:lnTo>
                  <a:lnTo>
                    <a:pt x="7728839" y="3931767"/>
                  </a:lnTo>
                  <a:lnTo>
                    <a:pt x="7686599" y="3953827"/>
                  </a:lnTo>
                  <a:lnTo>
                    <a:pt x="7644600" y="3977665"/>
                  </a:lnTo>
                  <a:lnTo>
                    <a:pt x="7602868" y="4003357"/>
                  </a:lnTo>
                  <a:lnTo>
                    <a:pt x="7561453" y="4030929"/>
                  </a:lnTo>
                  <a:lnTo>
                    <a:pt x="7520419" y="4060431"/>
                  </a:lnTo>
                  <a:lnTo>
                    <a:pt x="7479805" y="4091902"/>
                  </a:lnTo>
                  <a:lnTo>
                    <a:pt x="7439660" y="4125391"/>
                  </a:lnTo>
                  <a:lnTo>
                    <a:pt x="7400036" y="4160951"/>
                  </a:lnTo>
                  <a:lnTo>
                    <a:pt x="7360983" y="4198607"/>
                  </a:lnTo>
                  <a:lnTo>
                    <a:pt x="7322553" y="4238422"/>
                  </a:lnTo>
                  <a:lnTo>
                    <a:pt x="7284783" y="4280446"/>
                  </a:lnTo>
                  <a:lnTo>
                    <a:pt x="7247750" y="4324693"/>
                  </a:lnTo>
                  <a:lnTo>
                    <a:pt x="7211479" y="4371251"/>
                  </a:lnTo>
                  <a:lnTo>
                    <a:pt x="7176033" y="4420120"/>
                  </a:lnTo>
                  <a:lnTo>
                    <a:pt x="7141464" y="4471378"/>
                  </a:lnTo>
                  <a:lnTo>
                    <a:pt x="8334756" y="4471378"/>
                  </a:lnTo>
                  <a:lnTo>
                    <a:pt x="8372145" y="4463834"/>
                  </a:lnTo>
                  <a:lnTo>
                    <a:pt x="8402663" y="4443260"/>
                  </a:lnTo>
                  <a:lnTo>
                    <a:pt x="8423224" y="4412742"/>
                  </a:lnTo>
                  <a:lnTo>
                    <a:pt x="8430768" y="4375353"/>
                  </a:lnTo>
                  <a:lnTo>
                    <a:pt x="8430768" y="3787622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933" y="4054220"/>
              <a:ext cx="142494" cy="1424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75361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10" dirty="0">
                <a:solidFill>
                  <a:srgbClr val="00AF50"/>
                </a:solidFill>
              </a:rPr>
              <a:t>POSITIONS</a:t>
            </a:r>
            <a:r>
              <a:rPr sz="3300" spc="-409" dirty="0">
                <a:solidFill>
                  <a:srgbClr val="00AF50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15" dirty="0">
                <a:solidFill>
                  <a:srgbClr val="200925"/>
                </a:solidFill>
              </a:rPr>
              <a:t> </a:t>
            </a:r>
            <a:r>
              <a:rPr sz="3300" spc="140" dirty="0">
                <a:solidFill>
                  <a:srgbClr val="200925"/>
                </a:solidFill>
              </a:rPr>
              <a:t>Absolute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830580" y="1638300"/>
            <a:ext cx="5581015" cy="2603500"/>
            <a:chOff x="830580" y="1638300"/>
            <a:chExt cx="5581015" cy="2603500"/>
          </a:xfrm>
        </p:grpSpPr>
        <p:sp>
          <p:nvSpPr>
            <p:cNvPr id="4" name="object 4"/>
            <p:cNvSpPr/>
            <p:nvPr/>
          </p:nvSpPr>
          <p:spPr>
            <a:xfrm>
              <a:off x="830580" y="1638300"/>
              <a:ext cx="4239895" cy="2603500"/>
            </a:xfrm>
            <a:custGeom>
              <a:avLst/>
              <a:gdLst/>
              <a:ahLst/>
              <a:cxnLst/>
              <a:rect l="l" t="t" r="r" b="b"/>
              <a:pathLst>
                <a:path w="4239895" h="2603500">
                  <a:moveTo>
                    <a:pt x="4239768" y="0"/>
                  </a:moveTo>
                  <a:lnTo>
                    <a:pt x="0" y="0"/>
                  </a:lnTo>
                  <a:lnTo>
                    <a:pt x="0" y="2602991"/>
                  </a:lnTo>
                  <a:lnTo>
                    <a:pt x="4239768" y="2602991"/>
                  </a:lnTo>
                  <a:lnTo>
                    <a:pt x="4239768" y="0"/>
                  </a:lnTo>
                  <a:close/>
                </a:path>
              </a:pathLst>
            </a:custGeom>
            <a:solidFill>
              <a:srgbClr val="C7F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3000" y="2621280"/>
              <a:ext cx="734695" cy="527685"/>
            </a:xfrm>
            <a:custGeom>
              <a:avLst/>
              <a:gdLst/>
              <a:ahLst/>
              <a:cxnLst/>
              <a:rect l="l" t="t" r="r" b="b"/>
              <a:pathLst>
                <a:path w="734694" h="527685">
                  <a:moveTo>
                    <a:pt x="734568" y="0"/>
                  </a:moveTo>
                  <a:lnTo>
                    <a:pt x="0" y="0"/>
                  </a:lnTo>
                  <a:lnTo>
                    <a:pt x="0" y="527304"/>
                  </a:lnTo>
                  <a:lnTo>
                    <a:pt x="734568" y="527304"/>
                  </a:lnTo>
                  <a:lnTo>
                    <a:pt x="734568" y="0"/>
                  </a:lnTo>
                  <a:close/>
                </a:path>
              </a:pathLst>
            </a:custGeom>
            <a:solidFill>
              <a:srgbClr val="1D9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79832" y="2431940"/>
              <a:ext cx="463550" cy="294005"/>
            </a:xfrm>
            <a:custGeom>
              <a:avLst/>
              <a:gdLst/>
              <a:ahLst/>
              <a:cxnLst/>
              <a:rect l="l" t="t" r="r" b="b"/>
              <a:pathLst>
                <a:path w="463550" h="294005">
                  <a:moveTo>
                    <a:pt x="462405" y="48287"/>
                  </a:moveTo>
                  <a:lnTo>
                    <a:pt x="460241" y="46225"/>
                  </a:lnTo>
                  <a:lnTo>
                    <a:pt x="363546" y="1615"/>
                  </a:lnTo>
                  <a:lnTo>
                    <a:pt x="357389" y="0"/>
                  </a:lnTo>
                  <a:lnTo>
                    <a:pt x="350486" y="86"/>
                  </a:lnTo>
                  <a:lnTo>
                    <a:pt x="343709" y="1860"/>
                  </a:lnTo>
                  <a:lnTo>
                    <a:pt x="337933" y="5308"/>
                  </a:lnTo>
                  <a:lnTo>
                    <a:pt x="331839" y="10538"/>
                  </a:lnTo>
                  <a:lnTo>
                    <a:pt x="332290" y="17989"/>
                  </a:lnTo>
                  <a:lnTo>
                    <a:pt x="401026" y="50014"/>
                  </a:lnTo>
                  <a:lnTo>
                    <a:pt x="336113" y="54884"/>
                  </a:lnTo>
                  <a:lnTo>
                    <a:pt x="278386" y="65554"/>
                  </a:lnTo>
                  <a:lnTo>
                    <a:pt x="227545" y="80866"/>
                  </a:lnTo>
                  <a:lnTo>
                    <a:pt x="183293" y="99656"/>
                  </a:lnTo>
                  <a:lnTo>
                    <a:pt x="145332" y="120764"/>
                  </a:lnTo>
                  <a:lnTo>
                    <a:pt x="113364" y="143029"/>
                  </a:lnTo>
                  <a:lnTo>
                    <a:pt x="60123" y="192591"/>
                  </a:lnTo>
                  <a:lnTo>
                    <a:pt x="17838" y="250263"/>
                  </a:lnTo>
                  <a:lnTo>
                    <a:pt x="0" y="286633"/>
                  </a:lnTo>
                  <a:lnTo>
                    <a:pt x="5828" y="292518"/>
                  </a:lnTo>
                  <a:lnTo>
                    <a:pt x="15921" y="293437"/>
                  </a:lnTo>
                  <a:lnTo>
                    <a:pt x="22996" y="293196"/>
                  </a:lnTo>
                  <a:lnTo>
                    <a:pt x="29524" y="291179"/>
                  </a:lnTo>
                  <a:lnTo>
                    <a:pt x="34792" y="287713"/>
                  </a:lnTo>
                  <a:lnTo>
                    <a:pt x="38089" y="283121"/>
                  </a:lnTo>
                  <a:lnTo>
                    <a:pt x="52255" y="255284"/>
                  </a:lnTo>
                  <a:lnTo>
                    <a:pt x="70093" y="228217"/>
                  </a:lnTo>
                  <a:lnTo>
                    <a:pt x="116157" y="176923"/>
                  </a:lnTo>
                  <a:lnTo>
                    <a:pt x="154138" y="146493"/>
                  </a:lnTo>
                  <a:lnTo>
                    <a:pt x="196015" y="121368"/>
                  </a:lnTo>
                  <a:lnTo>
                    <a:pt x="241701" y="101563"/>
                  </a:lnTo>
                  <a:lnTo>
                    <a:pt x="291113" y="87089"/>
                  </a:lnTo>
                  <a:lnTo>
                    <a:pt x="344166" y="77957"/>
                  </a:lnTo>
                  <a:lnTo>
                    <a:pt x="400775" y="74182"/>
                  </a:lnTo>
                  <a:lnTo>
                    <a:pt x="345819" y="120477"/>
                  </a:lnTo>
                  <a:lnTo>
                    <a:pt x="346271" y="127928"/>
                  </a:lnTo>
                  <a:lnTo>
                    <a:pt x="354259" y="131524"/>
                  </a:lnTo>
                  <a:lnTo>
                    <a:pt x="360416" y="133139"/>
                  </a:lnTo>
                  <a:lnTo>
                    <a:pt x="367319" y="133053"/>
                  </a:lnTo>
                  <a:lnTo>
                    <a:pt x="374096" y="131279"/>
                  </a:lnTo>
                  <a:lnTo>
                    <a:pt x="379873" y="127831"/>
                  </a:lnTo>
                  <a:lnTo>
                    <a:pt x="461530" y="59490"/>
                  </a:lnTo>
                  <a:lnTo>
                    <a:pt x="463080" y="57288"/>
                  </a:lnTo>
                  <a:lnTo>
                    <a:pt x="462405" y="48287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28488" y="3198875"/>
              <a:ext cx="982980" cy="302260"/>
            </a:xfrm>
            <a:custGeom>
              <a:avLst/>
              <a:gdLst/>
              <a:ahLst/>
              <a:cxnLst/>
              <a:rect l="l" t="t" r="r" b="b"/>
              <a:pathLst>
                <a:path w="982979" h="302260">
                  <a:moveTo>
                    <a:pt x="868299" y="0"/>
                  </a:moveTo>
                  <a:lnTo>
                    <a:pt x="114681" y="0"/>
                  </a:lnTo>
                  <a:lnTo>
                    <a:pt x="78418" y="7693"/>
                  </a:lnTo>
                  <a:lnTo>
                    <a:pt x="46936" y="29114"/>
                  </a:lnTo>
                  <a:lnTo>
                    <a:pt x="22116" y="61776"/>
                  </a:lnTo>
                  <a:lnTo>
                    <a:pt x="5843" y="103193"/>
                  </a:lnTo>
                  <a:lnTo>
                    <a:pt x="0" y="150875"/>
                  </a:lnTo>
                  <a:lnTo>
                    <a:pt x="5843" y="198558"/>
                  </a:lnTo>
                  <a:lnTo>
                    <a:pt x="22116" y="239975"/>
                  </a:lnTo>
                  <a:lnTo>
                    <a:pt x="46936" y="272637"/>
                  </a:lnTo>
                  <a:lnTo>
                    <a:pt x="78418" y="294058"/>
                  </a:lnTo>
                  <a:lnTo>
                    <a:pt x="114681" y="301751"/>
                  </a:lnTo>
                  <a:lnTo>
                    <a:pt x="868299" y="301751"/>
                  </a:lnTo>
                  <a:lnTo>
                    <a:pt x="936043" y="272637"/>
                  </a:lnTo>
                  <a:lnTo>
                    <a:pt x="960863" y="239975"/>
                  </a:lnTo>
                  <a:lnTo>
                    <a:pt x="977136" y="198558"/>
                  </a:lnTo>
                  <a:lnTo>
                    <a:pt x="982979" y="150875"/>
                  </a:lnTo>
                  <a:lnTo>
                    <a:pt x="977136" y="103193"/>
                  </a:lnTo>
                  <a:lnTo>
                    <a:pt x="960863" y="61776"/>
                  </a:lnTo>
                  <a:lnTo>
                    <a:pt x="936043" y="29114"/>
                  </a:lnTo>
                  <a:lnTo>
                    <a:pt x="904561" y="7693"/>
                  </a:lnTo>
                  <a:lnTo>
                    <a:pt x="86829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293867" y="1575053"/>
            <a:ext cx="28943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ourier New"/>
                <a:cs typeface="Courier New"/>
              </a:rPr>
              <a:t>.child</a:t>
            </a:r>
            <a:r>
              <a:rPr sz="1800" b="1" spc="-5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287020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position:</a:t>
            </a:r>
            <a:r>
              <a:rPr sz="1800" b="1" spc="-40" dirty="0"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1D9E4E"/>
                </a:solidFill>
                <a:latin typeface="Courier New"/>
                <a:cs typeface="Courier New"/>
              </a:rPr>
              <a:t>absolute</a:t>
            </a:r>
            <a:r>
              <a:rPr sz="1800" b="1" spc="-10" dirty="0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1715" y="3250183"/>
            <a:ext cx="638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Microsoft Sans Serif"/>
                <a:cs typeface="Microsoft Sans Serif"/>
              </a:rPr>
              <a:t>Parent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Div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385060" y="2330195"/>
            <a:ext cx="4072254" cy="1237615"/>
            <a:chOff x="2385060" y="2330195"/>
            <a:chExt cx="4072254" cy="1237615"/>
          </a:xfrm>
        </p:grpSpPr>
        <p:sp>
          <p:nvSpPr>
            <p:cNvPr id="11" name="object 11"/>
            <p:cNvSpPr/>
            <p:nvPr/>
          </p:nvSpPr>
          <p:spPr>
            <a:xfrm>
              <a:off x="5382768" y="3131819"/>
              <a:ext cx="1074420" cy="436245"/>
            </a:xfrm>
            <a:custGeom>
              <a:avLst/>
              <a:gdLst/>
              <a:ahLst/>
              <a:cxnLst/>
              <a:rect l="l" t="t" r="r" b="b"/>
              <a:pathLst>
                <a:path w="1074420" h="436245">
                  <a:moveTo>
                    <a:pt x="24384" y="208661"/>
                  </a:moveTo>
                  <a:lnTo>
                    <a:pt x="18923" y="201168"/>
                  </a:lnTo>
                  <a:lnTo>
                    <a:pt x="12192" y="201168"/>
                  </a:lnTo>
                  <a:lnTo>
                    <a:pt x="5461" y="201168"/>
                  </a:lnTo>
                  <a:lnTo>
                    <a:pt x="0" y="208661"/>
                  </a:lnTo>
                  <a:lnTo>
                    <a:pt x="0" y="227203"/>
                  </a:lnTo>
                  <a:lnTo>
                    <a:pt x="5461" y="234696"/>
                  </a:lnTo>
                  <a:lnTo>
                    <a:pt x="18923" y="234696"/>
                  </a:lnTo>
                  <a:lnTo>
                    <a:pt x="24384" y="227203"/>
                  </a:lnTo>
                  <a:lnTo>
                    <a:pt x="24384" y="208661"/>
                  </a:lnTo>
                  <a:close/>
                </a:path>
                <a:path w="1074420" h="436245">
                  <a:moveTo>
                    <a:pt x="1074420" y="268224"/>
                  </a:moveTo>
                  <a:lnTo>
                    <a:pt x="1050163" y="268224"/>
                  </a:lnTo>
                  <a:lnTo>
                    <a:pt x="1030871" y="322795"/>
                  </a:lnTo>
                  <a:lnTo>
                    <a:pt x="999909" y="366090"/>
                  </a:lnTo>
                  <a:lnTo>
                    <a:pt x="959878" y="394601"/>
                  </a:lnTo>
                  <a:lnTo>
                    <a:pt x="913384" y="404876"/>
                  </a:lnTo>
                  <a:lnTo>
                    <a:pt x="161036" y="404876"/>
                  </a:lnTo>
                  <a:lnTo>
                    <a:pt x="114566" y="394601"/>
                  </a:lnTo>
                  <a:lnTo>
                    <a:pt x="74498" y="366077"/>
                  </a:lnTo>
                  <a:lnTo>
                    <a:pt x="43497" y="322795"/>
                  </a:lnTo>
                  <a:lnTo>
                    <a:pt x="24257" y="268224"/>
                  </a:lnTo>
                  <a:lnTo>
                    <a:pt x="0" y="268224"/>
                  </a:lnTo>
                  <a:lnTo>
                    <a:pt x="15875" y="322529"/>
                  </a:lnTo>
                  <a:lnTo>
                    <a:pt x="41643" y="368719"/>
                  </a:lnTo>
                  <a:lnTo>
                    <a:pt x="75577" y="404507"/>
                  </a:lnTo>
                  <a:lnTo>
                    <a:pt x="115951" y="427647"/>
                  </a:lnTo>
                  <a:lnTo>
                    <a:pt x="161036" y="435864"/>
                  </a:lnTo>
                  <a:lnTo>
                    <a:pt x="913384" y="435864"/>
                  </a:lnTo>
                  <a:lnTo>
                    <a:pt x="958456" y="427647"/>
                  </a:lnTo>
                  <a:lnTo>
                    <a:pt x="998829" y="404507"/>
                  </a:lnTo>
                  <a:lnTo>
                    <a:pt x="1032764" y="368719"/>
                  </a:lnTo>
                  <a:lnTo>
                    <a:pt x="1058532" y="322529"/>
                  </a:lnTo>
                  <a:lnTo>
                    <a:pt x="1074420" y="268224"/>
                  </a:lnTo>
                  <a:close/>
                </a:path>
                <a:path w="1074420" h="436245">
                  <a:moveTo>
                    <a:pt x="1074420" y="208661"/>
                  </a:moveTo>
                  <a:lnTo>
                    <a:pt x="1068959" y="201168"/>
                  </a:lnTo>
                  <a:lnTo>
                    <a:pt x="1062228" y="201168"/>
                  </a:lnTo>
                  <a:lnTo>
                    <a:pt x="1055497" y="201168"/>
                  </a:lnTo>
                  <a:lnTo>
                    <a:pt x="1050036" y="208661"/>
                  </a:lnTo>
                  <a:lnTo>
                    <a:pt x="1050036" y="227203"/>
                  </a:lnTo>
                  <a:lnTo>
                    <a:pt x="1055497" y="234696"/>
                  </a:lnTo>
                  <a:lnTo>
                    <a:pt x="1068959" y="234696"/>
                  </a:lnTo>
                  <a:lnTo>
                    <a:pt x="1074420" y="227203"/>
                  </a:lnTo>
                  <a:lnTo>
                    <a:pt x="1074420" y="208661"/>
                  </a:lnTo>
                  <a:close/>
                </a:path>
                <a:path w="1074420" h="436245">
                  <a:moveTo>
                    <a:pt x="1074420" y="167640"/>
                  </a:moveTo>
                  <a:lnTo>
                    <a:pt x="1058532" y="113347"/>
                  </a:lnTo>
                  <a:lnTo>
                    <a:pt x="1032764" y="67157"/>
                  </a:lnTo>
                  <a:lnTo>
                    <a:pt x="998829" y="31369"/>
                  </a:lnTo>
                  <a:lnTo>
                    <a:pt x="958456" y="8229"/>
                  </a:lnTo>
                  <a:lnTo>
                    <a:pt x="913384" y="0"/>
                  </a:lnTo>
                  <a:lnTo>
                    <a:pt x="161036" y="0"/>
                  </a:lnTo>
                  <a:lnTo>
                    <a:pt x="115951" y="8229"/>
                  </a:lnTo>
                  <a:lnTo>
                    <a:pt x="75577" y="31369"/>
                  </a:lnTo>
                  <a:lnTo>
                    <a:pt x="41643" y="67157"/>
                  </a:lnTo>
                  <a:lnTo>
                    <a:pt x="15875" y="113347"/>
                  </a:lnTo>
                  <a:lnTo>
                    <a:pt x="0" y="167640"/>
                  </a:lnTo>
                  <a:lnTo>
                    <a:pt x="24257" y="167640"/>
                  </a:lnTo>
                  <a:lnTo>
                    <a:pt x="43497" y="113131"/>
                  </a:lnTo>
                  <a:lnTo>
                    <a:pt x="74498" y="69837"/>
                  </a:lnTo>
                  <a:lnTo>
                    <a:pt x="114566" y="41287"/>
                  </a:lnTo>
                  <a:lnTo>
                    <a:pt x="161036" y="30988"/>
                  </a:lnTo>
                  <a:lnTo>
                    <a:pt x="913384" y="30988"/>
                  </a:lnTo>
                  <a:lnTo>
                    <a:pt x="959878" y="41287"/>
                  </a:lnTo>
                  <a:lnTo>
                    <a:pt x="999909" y="69837"/>
                  </a:lnTo>
                  <a:lnTo>
                    <a:pt x="1030871" y="113131"/>
                  </a:lnTo>
                  <a:lnTo>
                    <a:pt x="1050163" y="167640"/>
                  </a:lnTo>
                  <a:lnTo>
                    <a:pt x="1074420" y="1676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25443" y="3373479"/>
              <a:ext cx="584200" cy="165735"/>
            </a:xfrm>
            <a:custGeom>
              <a:avLst/>
              <a:gdLst/>
              <a:ahLst/>
              <a:cxnLst/>
              <a:rect l="l" t="t" r="r" b="b"/>
              <a:pathLst>
                <a:path w="584200" h="165735">
                  <a:moveTo>
                    <a:pt x="583800" y="8953"/>
                  </a:moveTo>
                  <a:lnTo>
                    <a:pt x="518331" y="112456"/>
                  </a:lnTo>
                  <a:lnTo>
                    <a:pt x="491674" y="126571"/>
                  </a:lnTo>
                  <a:lnTo>
                    <a:pt x="482659" y="126427"/>
                  </a:lnTo>
                  <a:lnTo>
                    <a:pt x="478512" y="120130"/>
                  </a:lnTo>
                  <a:lnTo>
                    <a:pt x="524292" y="48508"/>
                  </a:lnTo>
                  <a:lnTo>
                    <a:pt x="467419" y="83509"/>
                  </a:lnTo>
                  <a:lnTo>
                    <a:pt x="413015" y="111157"/>
                  </a:lnTo>
                  <a:lnTo>
                    <a:pt x="361368" y="132212"/>
                  </a:lnTo>
                  <a:lnTo>
                    <a:pt x="312764" y="147434"/>
                  </a:lnTo>
                  <a:lnTo>
                    <a:pt x="267492" y="157581"/>
                  </a:lnTo>
                  <a:lnTo>
                    <a:pt x="225840" y="163412"/>
                  </a:lnTo>
                  <a:lnTo>
                    <a:pt x="188095" y="165687"/>
                  </a:lnTo>
                  <a:lnTo>
                    <a:pt x="154544" y="165165"/>
                  </a:lnTo>
                  <a:lnTo>
                    <a:pt x="112096" y="161183"/>
                  </a:lnTo>
                  <a:lnTo>
                    <a:pt x="72634" y="153777"/>
                  </a:lnTo>
                  <a:lnTo>
                    <a:pt x="3660" y="128836"/>
                  </a:lnTo>
                  <a:lnTo>
                    <a:pt x="0" y="120772"/>
                  </a:lnTo>
                  <a:lnTo>
                    <a:pt x="2630" y="115237"/>
                  </a:lnTo>
                  <a:lnTo>
                    <a:pt x="66094" y="115983"/>
                  </a:lnTo>
                  <a:lnTo>
                    <a:pt x="99706" y="125865"/>
                  </a:lnTo>
                  <a:lnTo>
                    <a:pt x="136110" y="132676"/>
                  </a:lnTo>
                  <a:lnTo>
                    <a:pt x="175077" y="136413"/>
                  </a:lnTo>
                  <a:lnTo>
                    <a:pt x="222070" y="136107"/>
                  </a:lnTo>
                  <a:lnTo>
                    <a:pt x="269402" y="130750"/>
                  </a:lnTo>
                  <a:lnTo>
                    <a:pt x="317017" y="120371"/>
                  </a:lnTo>
                  <a:lnTo>
                    <a:pt x="364861" y="105000"/>
                  </a:lnTo>
                  <a:lnTo>
                    <a:pt x="412878" y="84666"/>
                  </a:lnTo>
                  <a:lnTo>
                    <a:pt x="461012" y="59399"/>
                  </a:lnTo>
                  <a:lnTo>
                    <a:pt x="509207" y="29228"/>
                  </a:lnTo>
                  <a:lnTo>
                    <a:pt x="428441" y="28634"/>
                  </a:lnTo>
                  <a:lnTo>
                    <a:pt x="424294" y="22337"/>
                  </a:lnTo>
                  <a:lnTo>
                    <a:pt x="456350" y="0"/>
                  </a:lnTo>
                  <a:lnTo>
                    <a:pt x="576085" y="522"/>
                  </a:lnTo>
                  <a:lnTo>
                    <a:pt x="578914" y="1260"/>
                  </a:lnTo>
                  <a:lnTo>
                    <a:pt x="583800" y="8953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85060" y="2330195"/>
              <a:ext cx="981710" cy="302260"/>
            </a:xfrm>
            <a:custGeom>
              <a:avLst/>
              <a:gdLst/>
              <a:ahLst/>
              <a:cxnLst/>
              <a:rect l="l" t="t" r="r" b="b"/>
              <a:pathLst>
                <a:path w="981710" h="302260">
                  <a:moveTo>
                    <a:pt x="867028" y="0"/>
                  </a:moveTo>
                  <a:lnTo>
                    <a:pt x="114426" y="0"/>
                  </a:lnTo>
                  <a:lnTo>
                    <a:pt x="78240" y="7693"/>
                  </a:lnTo>
                  <a:lnTo>
                    <a:pt x="46826" y="29114"/>
                  </a:lnTo>
                  <a:lnTo>
                    <a:pt x="22063" y="61776"/>
                  </a:lnTo>
                  <a:lnTo>
                    <a:pt x="5828" y="103193"/>
                  </a:lnTo>
                  <a:lnTo>
                    <a:pt x="0" y="150876"/>
                  </a:lnTo>
                  <a:lnTo>
                    <a:pt x="5828" y="198558"/>
                  </a:lnTo>
                  <a:lnTo>
                    <a:pt x="22063" y="239975"/>
                  </a:lnTo>
                  <a:lnTo>
                    <a:pt x="46826" y="272637"/>
                  </a:lnTo>
                  <a:lnTo>
                    <a:pt x="78240" y="294058"/>
                  </a:lnTo>
                  <a:lnTo>
                    <a:pt x="114426" y="301752"/>
                  </a:lnTo>
                  <a:lnTo>
                    <a:pt x="867028" y="301752"/>
                  </a:lnTo>
                  <a:lnTo>
                    <a:pt x="934629" y="272637"/>
                  </a:lnTo>
                  <a:lnTo>
                    <a:pt x="959392" y="239975"/>
                  </a:lnTo>
                  <a:lnTo>
                    <a:pt x="975627" y="198558"/>
                  </a:lnTo>
                  <a:lnTo>
                    <a:pt x="981455" y="150876"/>
                  </a:lnTo>
                  <a:lnTo>
                    <a:pt x="975627" y="103193"/>
                  </a:lnTo>
                  <a:lnTo>
                    <a:pt x="959392" y="61776"/>
                  </a:lnTo>
                  <a:lnTo>
                    <a:pt x="934629" y="29114"/>
                  </a:lnTo>
                  <a:lnTo>
                    <a:pt x="903215" y="7693"/>
                  </a:lnTo>
                  <a:lnTo>
                    <a:pt x="86702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600070" y="2381250"/>
            <a:ext cx="553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10" dirty="0">
                <a:latin typeface="Microsoft Sans Serif"/>
                <a:cs typeface="Microsoft Sans Serif"/>
              </a:rPr>
              <a:t>Child</a:t>
            </a:r>
            <a:r>
              <a:rPr sz="1000" spc="-35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Div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7056" y="2263139"/>
            <a:ext cx="3347085" cy="2834640"/>
            <a:chOff x="67056" y="2263139"/>
            <a:chExt cx="3347085" cy="2834640"/>
          </a:xfrm>
        </p:grpSpPr>
        <p:sp>
          <p:nvSpPr>
            <p:cNvPr id="16" name="object 16"/>
            <p:cNvSpPr/>
            <p:nvPr/>
          </p:nvSpPr>
          <p:spPr>
            <a:xfrm>
              <a:off x="2337816" y="2263139"/>
              <a:ext cx="1076325" cy="436245"/>
            </a:xfrm>
            <a:custGeom>
              <a:avLst/>
              <a:gdLst/>
              <a:ahLst/>
              <a:cxnLst/>
              <a:rect l="l" t="t" r="r" b="b"/>
              <a:pathLst>
                <a:path w="1076325" h="436244">
                  <a:moveTo>
                    <a:pt x="25908" y="208661"/>
                  </a:moveTo>
                  <a:lnTo>
                    <a:pt x="20193" y="201168"/>
                  </a:lnTo>
                  <a:lnTo>
                    <a:pt x="12954" y="201168"/>
                  </a:lnTo>
                  <a:lnTo>
                    <a:pt x="5715" y="201168"/>
                  </a:lnTo>
                  <a:lnTo>
                    <a:pt x="0" y="208661"/>
                  </a:lnTo>
                  <a:lnTo>
                    <a:pt x="0" y="227203"/>
                  </a:lnTo>
                  <a:lnTo>
                    <a:pt x="5715" y="234696"/>
                  </a:lnTo>
                  <a:lnTo>
                    <a:pt x="20193" y="234696"/>
                  </a:lnTo>
                  <a:lnTo>
                    <a:pt x="25908" y="227203"/>
                  </a:lnTo>
                  <a:lnTo>
                    <a:pt x="25908" y="208661"/>
                  </a:lnTo>
                  <a:close/>
                </a:path>
                <a:path w="1076325" h="436244">
                  <a:moveTo>
                    <a:pt x="1075944" y="268224"/>
                  </a:moveTo>
                  <a:lnTo>
                    <a:pt x="1051560" y="268224"/>
                  </a:lnTo>
                  <a:lnTo>
                    <a:pt x="1032256" y="322795"/>
                  </a:lnTo>
                  <a:lnTo>
                    <a:pt x="1001268" y="366077"/>
                  </a:lnTo>
                  <a:lnTo>
                    <a:pt x="961224" y="394601"/>
                  </a:lnTo>
                  <a:lnTo>
                    <a:pt x="914781" y="404876"/>
                  </a:lnTo>
                  <a:lnTo>
                    <a:pt x="161163" y="404876"/>
                  </a:lnTo>
                  <a:lnTo>
                    <a:pt x="114693" y="394601"/>
                  </a:lnTo>
                  <a:lnTo>
                    <a:pt x="74625" y="366090"/>
                  </a:lnTo>
                  <a:lnTo>
                    <a:pt x="43624" y="322795"/>
                  </a:lnTo>
                  <a:lnTo>
                    <a:pt x="24384" y="268224"/>
                  </a:lnTo>
                  <a:lnTo>
                    <a:pt x="0" y="268224"/>
                  </a:lnTo>
                  <a:lnTo>
                    <a:pt x="15887" y="322529"/>
                  </a:lnTo>
                  <a:lnTo>
                    <a:pt x="41694" y="368719"/>
                  </a:lnTo>
                  <a:lnTo>
                    <a:pt x="75666" y="404507"/>
                  </a:lnTo>
                  <a:lnTo>
                    <a:pt x="116065" y="427647"/>
                  </a:lnTo>
                  <a:lnTo>
                    <a:pt x="161163" y="435864"/>
                  </a:lnTo>
                  <a:lnTo>
                    <a:pt x="914781" y="435864"/>
                  </a:lnTo>
                  <a:lnTo>
                    <a:pt x="959866" y="427647"/>
                  </a:lnTo>
                  <a:lnTo>
                    <a:pt x="1000277" y="404507"/>
                  </a:lnTo>
                  <a:lnTo>
                    <a:pt x="1034237" y="368719"/>
                  </a:lnTo>
                  <a:lnTo>
                    <a:pt x="1060043" y="322529"/>
                  </a:lnTo>
                  <a:lnTo>
                    <a:pt x="1075944" y="268224"/>
                  </a:lnTo>
                  <a:close/>
                </a:path>
                <a:path w="1076325" h="436244">
                  <a:moveTo>
                    <a:pt x="1075944" y="208661"/>
                  </a:moveTo>
                  <a:lnTo>
                    <a:pt x="1070102" y="201168"/>
                  </a:lnTo>
                  <a:lnTo>
                    <a:pt x="1062990" y="201168"/>
                  </a:lnTo>
                  <a:lnTo>
                    <a:pt x="1055751" y="201168"/>
                  </a:lnTo>
                  <a:lnTo>
                    <a:pt x="1050036" y="208661"/>
                  </a:lnTo>
                  <a:lnTo>
                    <a:pt x="1050036" y="227203"/>
                  </a:lnTo>
                  <a:lnTo>
                    <a:pt x="1055751" y="234696"/>
                  </a:lnTo>
                  <a:lnTo>
                    <a:pt x="1070102" y="234696"/>
                  </a:lnTo>
                  <a:lnTo>
                    <a:pt x="1075944" y="227203"/>
                  </a:lnTo>
                  <a:lnTo>
                    <a:pt x="1075944" y="208661"/>
                  </a:lnTo>
                  <a:close/>
                </a:path>
                <a:path w="1076325" h="436244">
                  <a:moveTo>
                    <a:pt x="1075944" y="167640"/>
                  </a:moveTo>
                  <a:lnTo>
                    <a:pt x="1060043" y="113347"/>
                  </a:lnTo>
                  <a:lnTo>
                    <a:pt x="1034237" y="67157"/>
                  </a:lnTo>
                  <a:lnTo>
                    <a:pt x="1000277" y="31369"/>
                  </a:lnTo>
                  <a:lnTo>
                    <a:pt x="959866" y="8229"/>
                  </a:lnTo>
                  <a:lnTo>
                    <a:pt x="914781" y="0"/>
                  </a:lnTo>
                  <a:lnTo>
                    <a:pt x="161163" y="0"/>
                  </a:lnTo>
                  <a:lnTo>
                    <a:pt x="116065" y="8229"/>
                  </a:lnTo>
                  <a:lnTo>
                    <a:pt x="75666" y="31369"/>
                  </a:lnTo>
                  <a:lnTo>
                    <a:pt x="41694" y="67157"/>
                  </a:lnTo>
                  <a:lnTo>
                    <a:pt x="15887" y="113347"/>
                  </a:lnTo>
                  <a:lnTo>
                    <a:pt x="0" y="167640"/>
                  </a:lnTo>
                  <a:lnTo>
                    <a:pt x="24384" y="167640"/>
                  </a:lnTo>
                  <a:lnTo>
                    <a:pt x="43624" y="113131"/>
                  </a:lnTo>
                  <a:lnTo>
                    <a:pt x="74625" y="69837"/>
                  </a:lnTo>
                  <a:lnTo>
                    <a:pt x="114693" y="41287"/>
                  </a:lnTo>
                  <a:lnTo>
                    <a:pt x="161163" y="30988"/>
                  </a:lnTo>
                  <a:lnTo>
                    <a:pt x="914781" y="30988"/>
                  </a:lnTo>
                  <a:lnTo>
                    <a:pt x="961224" y="41287"/>
                  </a:lnTo>
                  <a:lnTo>
                    <a:pt x="1001268" y="69837"/>
                  </a:lnTo>
                  <a:lnTo>
                    <a:pt x="1032256" y="113131"/>
                  </a:lnTo>
                  <a:lnTo>
                    <a:pt x="1051560" y="167640"/>
                  </a:lnTo>
                  <a:lnTo>
                    <a:pt x="1075944" y="1676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59104" y="1406093"/>
            <a:ext cx="694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Top:0,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left:0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26407" y="1407922"/>
            <a:ext cx="7772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Top:0,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íight:0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96283" y="4296867"/>
            <a:ext cx="948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bottom:0,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íight:0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3112" y="4332223"/>
            <a:ext cx="8648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bottom:0,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left:0</a:t>
            </a:r>
            <a:endParaRPr sz="1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75361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10" dirty="0">
                <a:solidFill>
                  <a:srgbClr val="00AF50"/>
                </a:solidFill>
              </a:rPr>
              <a:t>POSITIONS</a:t>
            </a:r>
            <a:r>
              <a:rPr sz="3300" spc="-409" dirty="0">
                <a:solidFill>
                  <a:srgbClr val="00AF50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15" dirty="0">
                <a:solidFill>
                  <a:srgbClr val="200925"/>
                </a:solidFill>
              </a:rPr>
              <a:t> </a:t>
            </a:r>
            <a:r>
              <a:rPr sz="3300" spc="140" dirty="0">
                <a:solidFill>
                  <a:srgbClr val="200925"/>
                </a:solidFill>
              </a:rPr>
              <a:t>Absolute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825817" y="1280160"/>
            <a:ext cx="4249420" cy="2966085"/>
            <a:chOff x="825817" y="1280160"/>
            <a:chExt cx="4249420" cy="2966085"/>
          </a:xfrm>
        </p:grpSpPr>
        <p:sp>
          <p:nvSpPr>
            <p:cNvPr id="4" name="object 4"/>
            <p:cNvSpPr/>
            <p:nvPr/>
          </p:nvSpPr>
          <p:spPr>
            <a:xfrm>
              <a:off x="830580" y="1638300"/>
              <a:ext cx="4239895" cy="2603500"/>
            </a:xfrm>
            <a:custGeom>
              <a:avLst/>
              <a:gdLst/>
              <a:ahLst/>
              <a:cxnLst/>
              <a:rect l="l" t="t" r="r" b="b"/>
              <a:pathLst>
                <a:path w="4239895" h="2603500">
                  <a:moveTo>
                    <a:pt x="4239768" y="0"/>
                  </a:moveTo>
                  <a:lnTo>
                    <a:pt x="0" y="0"/>
                  </a:lnTo>
                  <a:lnTo>
                    <a:pt x="0" y="2602991"/>
                  </a:lnTo>
                  <a:lnTo>
                    <a:pt x="4239768" y="2602991"/>
                  </a:lnTo>
                  <a:lnTo>
                    <a:pt x="4239768" y="0"/>
                  </a:lnTo>
                  <a:close/>
                </a:path>
              </a:pathLst>
            </a:custGeom>
            <a:solidFill>
              <a:srgbClr val="C7F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0580" y="1638300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4" h="525780">
                  <a:moveTo>
                    <a:pt x="734568" y="0"/>
                  </a:moveTo>
                  <a:lnTo>
                    <a:pt x="0" y="0"/>
                  </a:lnTo>
                  <a:lnTo>
                    <a:pt x="0" y="525780"/>
                  </a:lnTo>
                  <a:lnTo>
                    <a:pt x="734568" y="525780"/>
                  </a:lnTo>
                  <a:lnTo>
                    <a:pt x="734568" y="0"/>
                  </a:lnTo>
                  <a:close/>
                </a:path>
              </a:pathLst>
            </a:custGeom>
            <a:solidFill>
              <a:srgbClr val="1D9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0580" y="1638300"/>
              <a:ext cx="4239895" cy="2603500"/>
            </a:xfrm>
            <a:custGeom>
              <a:avLst/>
              <a:gdLst/>
              <a:ahLst/>
              <a:cxnLst/>
              <a:rect l="l" t="t" r="r" b="b"/>
              <a:pathLst>
                <a:path w="4239895" h="2603500">
                  <a:moveTo>
                    <a:pt x="2119884" y="0"/>
                  </a:moveTo>
                  <a:lnTo>
                    <a:pt x="2119884" y="2602928"/>
                  </a:lnTo>
                </a:path>
                <a:path w="4239895" h="2603500">
                  <a:moveTo>
                    <a:pt x="0" y="1301495"/>
                  </a:moveTo>
                  <a:lnTo>
                    <a:pt x="4239514" y="1301495"/>
                  </a:lnTo>
                </a:path>
              </a:pathLst>
            </a:custGeom>
            <a:ln w="9525">
              <a:solidFill>
                <a:srgbClr val="189E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53813" y="1367365"/>
              <a:ext cx="598805" cy="381635"/>
            </a:xfrm>
            <a:custGeom>
              <a:avLst/>
              <a:gdLst/>
              <a:ahLst/>
              <a:cxnLst/>
              <a:rect l="l" t="t" r="r" b="b"/>
              <a:pathLst>
                <a:path w="598805" h="381635">
                  <a:moveTo>
                    <a:pt x="597691" y="62721"/>
                  </a:moveTo>
                  <a:lnTo>
                    <a:pt x="594880" y="60043"/>
                  </a:lnTo>
                  <a:lnTo>
                    <a:pt x="469281" y="2098"/>
                  </a:lnTo>
                  <a:lnTo>
                    <a:pt x="461285" y="0"/>
                  </a:lnTo>
                  <a:lnTo>
                    <a:pt x="452318" y="112"/>
                  </a:lnTo>
                  <a:lnTo>
                    <a:pt x="443515" y="2416"/>
                  </a:lnTo>
                  <a:lnTo>
                    <a:pt x="436012" y="6894"/>
                  </a:lnTo>
                  <a:lnTo>
                    <a:pt x="431690" y="12407"/>
                  </a:lnTo>
                  <a:lnTo>
                    <a:pt x="430676" y="18261"/>
                  </a:lnTo>
                  <a:lnTo>
                    <a:pt x="433093" y="23718"/>
                  </a:lnTo>
                  <a:lnTo>
                    <a:pt x="439060" y="28036"/>
                  </a:lnTo>
                  <a:lnTo>
                    <a:pt x="517964" y="64964"/>
                  </a:lnTo>
                  <a:lnTo>
                    <a:pt x="451566" y="69179"/>
                  </a:lnTo>
                  <a:lnTo>
                    <a:pt x="390865" y="78155"/>
                  </a:lnTo>
                  <a:lnTo>
                    <a:pt x="335679" y="91183"/>
                  </a:lnTo>
                  <a:lnTo>
                    <a:pt x="285826" y="107553"/>
                  </a:lnTo>
                  <a:lnTo>
                    <a:pt x="241125" y="126555"/>
                  </a:lnTo>
                  <a:lnTo>
                    <a:pt x="201393" y="147480"/>
                  </a:lnTo>
                  <a:lnTo>
                    <a:pt x="166447" y="169618"/>
                  </a:lnTo>
                  <a:lnTo>
                    <a:pt x="110188" y="214695"/>
                  </a:lnTo>
                  <a:lnTo>
                    <a:pt x="75161" y="250158"/>
                  </a:lnTo>
                  <a:lnTo>
                    <a:pt x="45112" y="287022"/>
                  </a:lnTo>
                  <a:lnTo>
                    <a:pt x="20237" y="325068"/>
                  </a:lnTo>
                  <a:lnTo>
                    <a:pt x="730" y="364074"/>
                  </a:lnTo>
                  <a:lnTo>
                    <a:pt x="0" y="370048"/>
                  </a:lnTo>
                  <a:lnTo>
                    <a:pt x="2948" y="375252"/>
                  </a:lnTo>
                  <a:lnTo>
                    <a:pt x="9041" y="379134"/>
                  </a:lnTo>
                  <a:lnTo>
                    <a:pt x="17746" y="381147"/>
                  </a:lnTo>
                  <a:lnTo>
                    <a:pt x="26936" y="380834"/>
                  </a:lnTo>
                  <a:lnTo>
                    <a:pt x="35415" y="378215"/>
                  </a:lnTo>
                  <a:lnTo>
                    <a:pt x="42258" y="373712"/>
                  </a:lnTo>
                  <a:lnTo>
                    <a:pt x="46541" y="367747"/>
                  </a:lnTo>
                  <a:lnTo>
                    <a:pt x="64942" y="331590"/>
                  </a:lnTo>
                  <a:lnTo>
                    <a:pt x="88111" y="296432"/>
                  </a:lnTo>
                  <a:lnTo>
                    <a:pt x="115846" y="262446"/>
                  </a:lnTo>
                  <a:lnTo>
                    <a:pt x="147944" y="229807"/>
                  </a:lnTo>
                  <a:lnTo>
                    <a:pt x="184467" y="199516"/>
                  </a:lnTo>
                  <a:lnTo>
                    <a:pt x="223851" y="173100"/>
                  </a:lnTo>
                  <a:lnTo>
                    <a:pt x="266049" y="150567"/>
                  </a:lnTo>
                  <a:lnTo>
                    <a:pt x="311016" y="131921"/>
                  </a:lnTo>
                  <a:lnTo>
                    <a:pt x="358705" y="117170"/>
                  </a:lnTo>
                  <a:lnTo>
                    <a:pt x="409069" y="106322"/>
                  </a:lnTo>
                  <a:lnTo>
                    <a:pt x="462062" y="99381"/>
                  </a:lnTo>
                  <a:lnTo>
                    <a:pt x="517638" y="96356"/>
                  </a:lnTo>
                  <a:lnTo>
                    <a:pt x="454171" y="149696"/>
                  </a:lnTo>
                  <a:lnTo>
                    <a:pt x="449849" y="155208"/>
                  </a:lnTo>
                  <a:lnTo>
                    <a:pt x="448836" y="161063"/>
                  </a:lnTo>
                  <a:lnTo>
                    <a:pt x="451252" y="166519"/>
                  </a:lnTo>
                  <a:lnTo>
                    <a:pt x="457219" y="170838"/>
                  </a:lnTo>
                  <a:lnTo>
                    <a:pt x="465216" y="172937"/>
                  </a:lnTo>
                  <a:lnTo>
                    <a:pt x="474183" y="172825"/>
                  </a:lnTo>
                  <a:lnTo>
                    <a:pt x="482985" y="170520"/>
                  </a:lnTo>
                  <a:lnTo>
                    <a:pt x="490489" y="166042"/>
                  </a:lnTo>
                  <a:lnTo>
                    <a:pt x="596555" y="77273"/>
                  </a:lnTo>
                  <a:lnTo>
                    <a:pt x="598568" y="74413"/>
                  </a:lnTo>
                  <a:lnTo>
                    <a:pt x="597691" y="62721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83891" y="1280160"/>
              <a:ext cx="1667510" cy="302260"/>
            </a:xfrm>
            <a:custGeom>
              <a:avLst/>
              <a:gdLst/>
              <a:ahLst/>
              <a:cxnLst/>
              <a:rect l="l" t="t" r="r" b="b"/>
              <a:pathLst>
                <a:path w="1667510" h="302259">
                  <a:moveTo>
                    <a:pt x="1472819" y="0"/>
                  </a:moveTo>
                  <a:lnTo>
                    <a:pt x="194437" y="0"/>
                  </a:lnTo>
                  <a:lnTo>
                    <a:pt x="142728" y="5390"/>
                  </a:lnTo>
                  <a:lnTo>
                    <a:pt x="96275" y="20602"/>
                  </a:lnTo>
                  <a:lnTo>
                    <a:pt x="56927" y="44195"/>
                  </a:lnTo>
                  <a:lnTo>
                    <a:pt x="26533" y="74732"/>
                  </a:lnTo>
                  <a:lnTo>
                    <a:pt x="6941" y="110772"/>
                  </a:lnTo>
                  <a:lnTo>
                    <a:pt x="0" y="150875"/>
                  </a:lnTo>
                  <a:lnTo>
                    <a:pt x="6941" y="190979"/>
                  </a:lnTo>
                  <a:lnTo>
                    <a:pt x="26533" y="227019"/>
                  </a:lnTo>
                  <a:lnTo>
                    <a:pt x="56927" y="257555"/>
                  </a:lnTo>
                  <a:lnTo>
                    <a:pt x="96275" y="281149"/>
                  </a:lnTo>
                  <a:lnTo>
                    <a:pt x="142728" y="296361"/>
                  </a:lnTo>
                  <a:lnTo>
                    <a:pt x="194437" y="301751"/>
                  </a:lnTo>
                  <a:lnTo>
                    <a:pt x="1472819" y="301751"/>
                  </a:lnTo>
                  <a:lnTo>
                    <a:pt x="1524527" y="296361"/>
                  </a:lnTo>
                  <a:lnTo>
                    <a:pt x="1570980" y="281149"/>
                  </a:lnTo>
                  <a:lnTo>
                    <a:pt x="1610328" y="257556"/>
                  </a:lnTo>
                  <a:lnTo>
                    <a:pt x="1640722" y="227019"/>
                  </a:lnTo>
                  <a:lnTo>
                    <a:pt x="1660314" y="190979"/>
                  </a:lnTo>
                  <a:lnTo>
                    <a:pt x="1667256" y="150875"/>
                  </a:lnTo>
                  <a:lnTo>
                    <a:pt x="1660314" y="110772"/>
                  </a:lnTo>
                  <a:lnTo>
                    <a:pt x="1640722" y="74732"/>
                  </a:lnTo>
                  <a:lnTo>
                    <a:pt x="1610328" y="44196"/>
                  </a:lnTo>
                  <a:lnTo>
                    <a:pt x="1570980" y="20602"/>
                  </a:lnTo>
                  <a:lnTo>
                    <a:pt x="1524527" y="5390"/>
                  </a:lnTo>
                  <a:lnTo>
                    <a:pt x="147281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293867" y="1670685"/>
            <a:ext cx="28943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ourier New"/>
                <a:cs typeface="Courier New"/>
              </a:rPr>
              <a:t>.child</a:t>
            </a:r>
            <a:r>
              <a:rPr sz="1800" b="1" spc="-5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287020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position:</a:t>
            </a:r>
            <a:r>
              <a:rPr sz="1800" b="1" spc="-40" dirty="0"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1D9E4E"/>
                </a:solidFill>
                <a:latin typeface="Courier New"/>
                <a:cs typeface="Courier New"/>
              </a:rPr>
              <a:t>absolute</a:t>
            </a:r>
            <a:r>
              <a:rPr sz="1800" b="1" spc="-10" dirty="0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  <a:p>
            <a:pPr marL="28702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left:</a:t>
            </a:r>
            <a:r>
              <a:rPr sz="1800" b="1" spc="-8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50%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86380" y="1329943"/>
            <a:ext cx="14605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latin typeface="Microsoft Sans Serif"/>
                <a:cs typeface="Microsoft Sans Serif"/>
              </a:rPr>
              <a:t>By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10" dirty="0">
                <a:latin typeface="Microsoft Sans Serif"/>
                <a:cs typeface="Microsoft Sans Serif"/>
              </a:rPr>
              <a:t>Default:</a:t>
            </a:r>
            <a:r>
              <a:rPr sz="1000" spc="40" dirty="0">
                <a:latin typeface="Microsoft Sans Serif"/>
                <a:cs typeface="Microsoft Sans Serif"/>
              </a:rPr>
              <a:t> </a:t>
            </a:r>
            <a:r>
              <a:rPr sz="1000" spc="-35" dirty="0">
                <a:latin typeface="Microsoft Sans Serif"/>
                <a:cs typeface="Microsoft Sans Serif"/>
              </a:rPr>
              <a:t>Top:</a:t>
            </a:r>
            <a:r>
              <a:rPr sz="1000" spc="5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0,</a:t>
            </a:r>
            <a:r>
              <a:rPr sz="1000" spc="45" dirty="0">
                <a:latin typeface="Microsoft Sans Serif"/>
                <a:cs typeface="Microsoft Sans Serif"/>
              </a:rPr>
              <a:t> </a:t>
            </a:r>
            <a:r>
              <a:rPr sz="1000" spc="10" dirty="0">
                <a:latin typeface="Microsoft Sans Serif"/>
                <a:cs typeface="Microsoft Sans Serif"/>
              </a:rPr>
              <a:t>left:</a:t>
            </a:r>
            <a:r>
              <a:rPr sz="1000" spc="50" dirty="0">
                <a:latin typeface="Microsoft Sans Serif"/>
                <a:cs typeface="Microsoft Sans Serif"/>
              </a:rPr>
              <a:t> </a:t>
            </a:r>
            <a:r>
              <a:rPr sz="1000" spc="65" dirty="0">
                <a:latin typeface="Microsoft Sans Serif"/>
                <a:cs typeface="Microsoft Sans Serif"/>
              </a:rPr>
              <a:t>0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7056" y="1211580"/>
            <a:ext cx="3863340" cy="3886200"/>
            <a:chOff x="67056" y="1211580"/>
            <a:chExt cx="3863340" cy="3886200"/>
          </a:xfrm>
        </p:grpSpPr>
        <p:sp>
          <p:nvSpPr>
            <p:cNvPr id="12" name="object 12"/>
            <p:cNvSpPr/>
            <p:nvPr/>
          </p:nvSpPr>
          <p:spPr>
            <a:xfrm>
              <a:off x="2104644" y="1211579"/>
              <a:ext cx="1826260" cy="436245"/>
            </a:xfrm>
            <a:custGeom>
              <a:avLst/>
              <a:gdLst/>
              <a:ahLst/>
              <a:cxnLst/>
              <a:rect l="l" t="t" r="r" b="b"/>
              <a:pathLst>
                <a:path w="1826260" h="436244">
                  <a:moveTo>
                    <a:pt x="42672" y="219456"/>
                  </a:moveTo>
                  <a:lnTo>
                    <a:pt x="40995" y="212928"/>
                  </a:lnTo>
                  <a:lnTo>
                    <a:pt x="36423" y="207606"/>
                  </a:lnTo>
                  <a:lnTo>
                    <a:pt x="29641" y="204012"/>
                  </a:lnTo>
                  <a:lnTo>
                    <a:pt x="21336" y="202692"/>
                  </a:lnTo>
                  <a:lnTo>
                    <a:pt x="13017" y="204012"/>
                  </a:lnTo>
                  <a:lnTo>
                    <a:pt x="6235" y="207606"/>
                  </a:lnTo>
                  <a:lnTo>
                    <a:pt x="1663" y="212928"/>
                  </a:lnTo>
                  <a:lnTo>
                    <a:pt x="0" y="219456"/>
                  </a:lnTo>
                  <a:lnTo>
                    <a:pt x="1663" y="225996"/>
                  </a:lnTo>
                  <a:lnTo>
                    <a:pt x="6235" y="231317"/>
                  </a:lnTo>
                  <a:lnTo>
                    <a:pt x="13017" y="234911"/>
                  </a:lnTo>
                  <a:lnTo>
                    <a:pt x="21336" y="236220"/>
                  </a:lnTo>
                  <a:lnTo>
                    <a:pt x="29641" y="234911"/>
                  </a:lnTo>
                  <a:lnTo>
                    <a:pt x="36423" y="231317"/>
                  </a:lnTo>
                  <a:lnTo>
                    <a:pt x="40995" y="225996"/>
                  </a:lnTo>
                  <a:lnTo>
                    <a:pt x="42672" y="219456"/>
                  </a:lnTo>
                  <a:close/>
                </a:path>
                <a:path w="1826260" h="436244">
                  <a:moveTo>
                    <a:pt x="1825752" y="268224"/>
                  </a:moveTo>
                  <a:lnTo>
                    <a:pt x="1784477" y="268224"/>
                  </a:lnTo>
                  <a:lnTo>
                    <a:pt x="1765058" y="305689"/>
                  </a:lnTo>
                  <a:lnTo>
                    <a:pt x="1736153" y="338658"/>
                  </a:lnTo>
                  <a:lnTo>
                    <a:pt x="1699094" y="366077"/>
                  </a:lnTo>
                  <a:lnTo>
                    <a:pt x="1655191" y="386956"/>
                  </a:lnTo>
                  <a:lnTo>
                    <a:pt x="1605788" y="400227"/>
                  </a:lnTo>
                  <a:lnTo>
                    <a:pt x="1552194" y="404876"/>
                  </a:lnTo>
                  <a:lnTo>
                    <a:pt x="273558" y="404876"/>
                  </a:lnTo>
                  <a:lnTo>
                    <a:pt x="219951" y="400227"/>
                  </a:lnTo>
                  <a:lnTo>
                    <a:pt x="170522" y="386956"/>
                  </a:lnTo>
                  <a:lnTo>
                    <a:pt x="126593" y="366077"/>
                  </a:lnTo>
                  <a:lnTo>
                    <a:pt x="89522" y="338658"/>
                  </a:lnTo>
                  <a:lnTo>
                    <a:pt x="60629" y="305689"/>
                  </a:lnTo>
                  <a:lnTo>
                    <a:pt x="41275" y="268224"/>
                  </a:lnTo>
                  <a:lnTo>
                    <a:pt x="0" y="268224"/>
                  </a:lnTo>
                  <a:lnTo>
                    <a:pt x="17424" y="307746"/>
                  </a:lnTo>
                  <a:lnTo>
                    <a:pt x="43840" y="343458"/>
                  </a:lnTo>
                  <a:lnTo>
                    <a:pt x="78193" y="374523"/>
                  </a:lnTo>
                  <a:lnTo>
                    <a:pt x="119405" y="400126"/>
                  </a:lnTo>
                  <a:lnTo>
                    <a:pt x="166408" y="419430"/>
                  </a:lnTo>
                  <a:lnTo>
                    <a:pt x="218147" y="431622"/>
                  </a:lnTo>
                  <a:lnTo>
                    <a:pt x="273558" y="435864"/>
                  </a:lnTo>
                  <a:lnTo>
                    <a:pt x="1552194" y="435864"/>
                  </a:lnTo>
                  <a:lnTo>
                    <a:pt x="1607591" y="431622"/>
                  </a:lnTo>
                  <a:lnTo>
                    <a:pt x="1659331" y="419430"/>
                  </a:lnTo>
                  <a:lnTo>
                    <a:pt x="1706333" y="400126"/>
                  </a:lnTo>
                  <a:lnTo>
                    <a:pt x="1747545" y="374523"/>
                  </a:lnTo>
                  <a:lnTo>
                    <a:pt x="1781898" y="343458"/>
                  </a:lnTo>
                  <a:lnTo>
                    <a:pt x="1808314" y="307746"/>
                  </a:lnTo>
                  <a:lnTo>
                    <a:pt x="1825752" y="268224"/>
                  </a:lnTo>
                  <a:close/>
                </a:path>
                <a:path w="1826260" h="436244">
                  <a:moveTo>
                    <a:pt x="1825752" y="219456"/>
                  </a:moveTo>
                  <a:lnTo>
                    <a:pt x="1823986" y="212928"/>
                  </a:lnTo>
                  <a:lnTo>
                    <a:pt x="1819224" y="207606"/>
                  </a:lnTo>
                  <a:lnTo>
                    <a:pt x="1812188" y="204012"/>
                  </a:lnTo>
                  <a:lnTo>
                    <a:pt x="1803654" y="202692"/>
                  </a:lnTo>
                  <a:lnTo>
                    <a:pt x="1794992" y="204012"/>
                  </a:lnTo>
                  <a:lnTo>
                    <a:pt x="1787982" y="207606"/>
                  </a:lnTo>
                  <a:lnTo>
                    <a:pt x="1783270" y="212928"/>
                  </a:lnTo>
                  <a:lnTo>
                    <a:pt x="1781556" y="219456"/>
                  </a:lnTo>
                  <a:lnTo>
                    <a:pt x="1783270" y="225996"/>
                  </a:lnTo>
                  <a:lnTo>
                    <a:pt x="1787982" y="231317"/>
                  </a:lnTo>
                  <a:lnTo>
                    <a:pt x="1794992" y="234911"/>
                  </a:lnTo>
                  <a:lnTo>
                    <a:pt x="1803654" y="236220"/>
                  </a:lnTo>
                  <a:lnTo>
                    <a:pt x="1812188" y="234911"/>
                  </a:lnTo>
                  <a:lnTo>
                    <a:pt x="1819224" y="231317"/>
                  </a:lnTo>
                  <a:lnTo>
                    <a:pt x="1823986" y="225996"/>
                  </a:lnTo>
                  <a:lnTo>
                    <a:pt x="1825752" y="219456"/>
                  </a:lnTo>
                  <a:close/>
                </a:path>
                <a:path w="1826260" h="436244">
                  <a:moveTo>
                    <a:pt x="1825752" y="167640"/>
                  </a:moveTo>
                  <a:lnTo>
                    <a:pt x="1808314" y="128130"/>
                  </a:lnTo>
                  <a:lnTo>
                    <a:pt x="1781898" y="92417"/>
                  </a:lnTo>
                  <a:lnTo>
                    <a:pt x="1747545" y="61353"/>
                  </a:lnTo>
                  <a:lnTo>
                    <a:pt x="1706333" y="35750"/>
                  </a:lnTo>
                  <a:lnTo>
                    <a:pt x="1659331" y="16446"/>
                  </a:lnTo>
                  <a:lnTo>
                    <a:pt x="1607591" y="4254"/>
                  </a:lnTo>
                  <a:lnTo>
                    <a:pt x="1552194" y="0"/>
                  </a:lnTo>
                  <a:lnTo>
                    <a:pt x="273558" y="0"/>
                  </a:lnTo>
                  <a:lnTo>
                    <a:pt x="218147" y="4254"/>
                  </a:lnTo>
                  <a:lnTo>
                    <a:pt x="166408" y="16446"/>
                  </a:lnTo>
                  <a:lnTo>
                    <a:pt x="119405" y="35750"/>
                  </a:lnTo>
                  <a:lnTo>
                    <a:pt x="78193" y="61353"/>
                  </a:lnTo>
                  <a:lnTo>
                    <a:pt x="43840" y="92417"/>
                  </a:lnTo>
                  <a:lnTo>
                    <a:pt x="17424" y="128130"/>
                  </a:lnTo>
                  <a:lnTo>
                    <a:pt x="0" y="167640"/>
                  </a:lnTo>
                  <a:lnTo>
                    <a:pt x="41275" y="167640"/>
                  </a:lnTo>
                  <a:lnTo>
                    <a:pt x="60629" y="130225"/>
                  </a:lnTo>
                  <a:lnTo>
                    <a:pt x="89522" y="97282"/>
                  </a:lnTo>
                  <a:lnTo>
                    <a:pt x="126593" y="69837"/>
                  </a:lnTo>
                  <a:lnTo>
                    <a:pt x="170522" y="48958"/>
                  </a:lnTo>
                  <a:lnTo>
                    <a:pt x="219951" y="35661"/>
                  </a:lnTo>
                  <a:lnTo>
                    <a:pt x="273558" y="30988"/>
                  </a:lnTo>
                  <a:lnTo>
                    <a:pt x="1552194" y="30988"/>
                  </a:lnTo>
                  <a:lnTo>
                    <a:pt x="1605788" y="35661"/>
                  </a:lnTo>
                  <a:lnTo>
                    <a:pt x="1655191" y="48958"/>
                  </a:lnTo>
                  <a:lnTo>
                    <a:pt x="1699094" y="69837"/>
                  </a:lnTo>
                  <a:lnTo>
                    <a:pt x="1736153" y="97282"/>
                  </a:lnTo>
                  <a:lnTo>
                    <a:pt x="1765058" y="130225"/>
                  </a:lnTo>
                  <a:lnTo>
                    <a:pt x="1784477" y="167640"/>
                  </a:lnTo>
                  <a:lnTo>
                    <a:pt x="1825752" y="1676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59104" y="1406093"/>
            <a:ext cx="694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Top:0,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left:0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26407" y="1407922"/>
            <a:ext cx="7772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Top:0,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íight:0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96283" y="4296867"/>
            <a:ext cx="948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bottom:0,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íight:0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3112" y="4332223"/>
            <a:ext cx="8648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bottom:0,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left:0</a:t>
            </a:r>
            <a:endParaRPr sz="1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75361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10" dirty="0">
                <a:solidFill>
                  <a:srgbClr val="00AF50"/>
                </a:solidFill>
              </a:rPr>
              <a:t>POSITIONS</a:t>
            </a:r>
            <a:r>
              <a:rPr sz="3300" spc="-409" dirty="0">
                <a:solidFill>
                  <a:srgbClr val="00AF50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15" dirty="0">
                <a:solidFill>
                  <a:srgbClr val="200925"/>
                </a:solidFill>
              </a:rPr>
              <a:t> </a:t>
            </a:r>
            <a:r>
              <a:rPr sz="3300" spc="140" dirty="0">
                <a:solidFill>
                  <a:srgbClr val="200925"/>
                </a:solidFill>
              </a:rPr>
              <a:t>Absolute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67056" y="1633727"/>
            <a:ext cx="5003800" cy="3464560"/>
            <a:chOff x="67056" y="1633727"/>
            <a:chExt cx="5003800" cy="3464560"/>
          </a:xfrm>
        </p:grpSpPr>
        <p:sp>
          <p:nvSpPr>
            <p:cNvPr id="4" name="object 4"/>
            <p:cNvSpPr/>
            <p:nvPr/>
          </p:nvSpPr>
          <p:spPr>
            <a:xfrm>
              <a:off x="830579" y="1638299"/>
              <a:ext cx="4239895" cy="2603500"/>
            </a:xfrm>
            <a:custGeom>
              <a:avLst/>
              <a:gdLst/>
              <a:ahLst/>
              <a:cxnLst/>
              <a:rect l="l" t="t" r="r" b="b"/>
              <a:pathLst>
                <a:path w="4239895" h="2603500">
                  <a:moveTo>
                    <a:pt x="4239768" y="0"/>
                  </a:moveTo>
                  <a:lnTo>
                    <a:pt x="0" y="0"/>
                  </a:lnTo>
                  <a:lnTo>
                    <a:pt x="0" y="2602991"/>
                  </a:lnTo>
                  <a:lnTo>
                    <a:pt x="4239768" y="2602991"/>
                  </a:lnTo>
                  <a:lnTo>
                    <a:pt x="4239768" y="0"/>
                  </a:lnTo>
                  <a:close/>
                </a:path>
              </a:pathLst>
            </a:custGeom>
            <a:solidFill>
              <a:srgbClr val="C7F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50463" y="1633727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5" h="525780">
                  <a:moveTo>
                    <a:pt x="734567" y="0"/>
                  </a:moveTo>
                  <a:lnTo>
                    <a:pt x="0" y="0"/>
                  </a:lnTo>
                  <a:lnTo>
                    <a:pt x="0" y="525780"/>
                  </a:lnTo>
                  <a:lnTo>
                    <a:pt x="734567" y="525780"/>
                  </a:lnTo>
                  <a:lnTo>
                    <a:pt x="734567" y="0"/>
                  </a:lnTo>
                  <a:close/>
                </a:path>
              </a:pathLst>
            </a:custGeom>
            <a:solidFill>
              <a:srgbClr val="1D9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0579" y="1638299"/>
              <a:ext cx="4239895" cy="2603500"/>
            </a:xfrm>
            <a:custGeom>
              <a:avLst/>
              <a:gdLst/>
              <a:ahLst/>
              <a:cxnLst/>
              <a:rect l="l" t="t" r="r" b="b"/>
              <a:pathLst>
                <a:path w="4239895" h="2603500">
                  <a:moveTo>
                    <a:pt x="2119884" y="0"/>
                  </a:moveTo>
                  <a:lnTo>
                    <a:pt x="2119884" y="2602928"/>
                  </a:lnTo>
                </a:path>
                <a:path w="4239895" h="2603500">
                  <a:moveTo>
                    <a:pt x="0" y="1301495"/>
                  </a:moveTo>
                  <a:lnTo>
                    <a:pt x="4239514" y="1301495"/>
                  </a:lnTo>
                </a:path>
              </a:pathLst>
            </a:custGeom>
            <a:ln w="9525">
              <a:solidFill>
                <a:srgbClr val="189E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290184" y="1590547"/>
            <a:ext cx="289433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ourier New"/>
                <a:cs typeface="Courier New"/>
              </a:rPr>
              <a:t>.child</a:t>
            </a:r>
            <a:r>
              <a:rPr sz="1800" b="1" spc="-5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286385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position:</a:t>
            </a:r>
            <a:r>
              <a:rPr sz="1800" b="1" spc="-75" dirty="0"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1D9E4E"/>
                </a:solidFill>
                <a:latin typeface="Courier New"/>
                <a:cs typeface="Courier New"/>
              </a:rPr>
              <a:t>absolute</a:t>
            </a:r>
            <a:r>
              <a:rPr sz="1800" b="1" spc="-5" dirty="0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  <a:p>
            <a:pPr marL="286385" marR="1370965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left:</a:t>
            </a:r>
            <a:r>
              <a:rPr sz="1800" b="1" spc="-8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50% </a:t>
            </a:r>
            <a:r>
              <a:rPr sz="1800" b="1" spc="-106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top:50%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104" y="1406093"/>
            <a:ext cx="694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Top:0,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left:0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26407" y="1407922"/>
            <a:ext cx="7772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Top:0,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íight:0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96283" y="4296867"/>
            <a:ext cx="948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bottom:0,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íight:0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3112" y="4332223"/>
            <a:ext cx="8648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bottom:0,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left:0</a:t>
            </a:r>
            <a:endParaRPr sz="1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75361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10" dirty="0">
                <a:solidFill>
                  <a:srgbClr val="00AF50"/>
                </a:solidFill>
              </a:rPr>
              <a:t>POSITIONS</a:t>
            </a:r>
            <a:r>
              <a:rPr sz="3300" spc="-409" dirty="0">
                <a:solidFill>
                  <a:srgbClr val="00AF50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15" dirty="0">
                <a:solidFill>
                  <a:srgbClr val="200925"/>
                </a:solidFill>
              </a:rPr>
              <a:t> </a:t>
            </a:r>
            <a:r>
              <a:rPr sz="3300" spc="140" dirty="0">
                <a:solidFill>
                  <a:srgbClr val="200925"/>
                </a:solidFill>
              </a:rPr>
              <a:t>Absolute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67056" y="1638300"/>
            <a:ext cx="5003800" cy="3459479"/>
            <a:chOff x="67056" y="1638300"/>
            <a:chExt cx="5003800" cy="3459479"/>
          </a:xfrm>
        </p:grpSpPr>
        <p:sp>
          <p:nvSpPr>
            <p:cNvPr id="4" name="object 4"/>
            <p:cNvSpPr/>
            <p:nvPr/>
          </p:nvSpPr>
          <p:spPr>
            <a:xfrm>
              <a:off x="830579" y="1638300"/>
              <a:ext cx="4239895" cy="2603500"/>
            </a:xfrm>
            <a:custGeom>
              <a:avLst/>
              <a:gdLst/>
              <a:ahLst/>
              <a:cxnLst/>
              <a:rect l="l" t="t" r="r" b="b"/>
              <a:pathLst>
                <a:path w="4239895" h="2603500">
                  <a:moveTo>
                    <a:pt x="4239768" y="0"/>
                  </a:moveTo>
                  <a:lnTo>
                    <a:pt x="0" y="0"/>
                  </a:lnTo>
                  <a:lnTo>
                    <a:pt x="0" y="2602991"/>
                  </a:lnTo>
                  <a:lnTo>
                    <a:pt x="4239768" y="2602991"/>
                  </a:lnTo>
                  <a:lnTo>
                    <a:pt x="4239768" y="0"/>
                  </a:lnTo>
                  <a:close/>
                </a:path>
              </a:pathLst>
            </a:custGeom>
            <a:solidFill>
              <a:srgbClr val="C7F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50463" y="2939796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5" h="525779">
                  <a:moveTo>
                    <a:pt x="734567" y="0"/>
                  </a:moveTo>
                  <a:lnTo>
                    <a:pt x="0" y="0"/>
                  </a:lnTo>
                  <a:lnTo>
                    <a:pt x="0" y="525780"/>
                  </a:lnTo>
                  <a:lnTo>
                    <a:pt x="734567" y="525780"/>
                  </a:lnTo>
                  <a:lnTo>
                    <a:pt x="734567" y="0"/>
                  </a:lnTo>
                  <a:close/>
                </a:path>
              </a:pathLst>
            </a:custGeom>
            <a:solidFill>
              <a:srgbClr val="1D9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0579" y="1638300"/>
              <a:ext cx="4239895" cy="2603500"/>
            </a:xfrm>
            <a:custGeom>
              <a:avLst/>
              <a:gdLst/>
              <a:ahLst/>
              <a:cxnLst/>
              <a:rect l="l" t="t" r="r" b="b"/>
              <a:pathLst>
                <a:path w="4239895" h="2603500">
                  <a:moveTo>
                    <a:pt x="2119884" y="0"/>
                  </a:moveTo>
                  <a:lnTo>
                    <a:pt x="2119884" y="2602928"/>
                  </a:lnTo>
                </a:path>
                <a:path w="4239895" h="2603500">
                  <a:moveTo>
                    <a:pt x="0" y="1301495"/>
                  </a:moveTo>
                  <a:lnTo>
                    <a:pt x="4239514" y="1301495"/>
                  </a:lnTo>
                </a:path>
              </a:pathLst>
            </a:custGeom>
            <a:ln w="9525">
              <a:solidFill>
                <a:srgbClr val="189E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260975" y="1902409"/>
            <a:ext cx="2899410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ourier New"/>
                <a:cs typeface="Courier New"/>
              </a:rPr>
              <a:t>.child</a:t>
            </a:r>
            <a:r>
              <a:rPr sz="1400" b="1" spc="-8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226060" marR="64198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position:</a:t>
            </a:r>
            <a:r>
              <a:rPr sz="1400" b="1" spc="-55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1D9E4E"/>
                </a:solidFill>
                <a:latin typeface="Courier New"/>
                <a:cs typeface="Courier New"/>
              </a:rPr>
              <a:t>absolute</a:t>
            </a:r>
            <a:r>
              <a:rPr sz="1400" b="1" spc="-5" dirty="0">
                <a:latin typeface="Courier New"/>
                <a:cs typeface="Courier New"/>
              </a:rPr>
              <a:t>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left:</a:t>
            </a:r>
            <a:r>
              <a:rPr sz="1400" b="1" spc="86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50%;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top:50%;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transform:translate(-50%)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104" y="1406093"/>
            <a:ext cx="694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Top:0,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left:0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26407" y="1407922"/>
            <a:ext cx="7772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Top:0,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íight:0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96283" y="4296867"/>
            <a:ext cx="948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bottom:0,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íight:0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3112" y="4332223"/>
            <a:ext cx="8648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bottom:0,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left:0</a:t>
            </a:r>
            <a:endParaRPr sz="1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75361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10" dirty="0">
                <a:solidFill>
                  <a:srgbClr val="00AF50"/>
                </a:solidFill>
              </a:rPr>
              <a:t>POSITIONS</a:t>
            </a:r>
            <a:r>
              <a:rPr sz="3300" spc="-409" dirty="0">
                <a:solidFill>
                  <a:srgbClr val="00AF50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15" dirty="0">
                <a:solidFill>
                  <a:srgbClr val="200925"/>
                </a:solidFill>
              </a:rPr>
              <a:t> </a:t>
            </a:r>
            <a:r>
              <a:rPr sz="3300" spc="140" dirty="0">
                <a:solidFill>
                  <a:srgbClr val="200925"/>
                </a:solidFill>
              </a:rPr>
              <a:t>Absolute</a:t>
            </a:r>
            <a:endParaRPr sz="33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0580" y="1638300"/>
          <a:ext cx="4239260" cy="2602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0149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189E4A"/>
                      </a:solidFill>
                      <a:prstDash val="solid"/>
                    </a:lnR>
                    <a:lnB w="9525">
                      <a:solidFill>
                        <a:srgbClr val="189E4A"/>
                      </a:solidFill>
                      <a:prstDash val="solid"/>
                    </a:lnB>
                    <a:solidFill>
                      <a:srgbClr val="C7F5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89E4A"/>
                      </a:solidFill>
                      <a:prstDash val="solid"/>
                    </a:lnL>
                    <a:lnB w="9525">
                      <a:solidFill>
                        <a:srgbClr val="189E4A"/>
                      </a:solidFill>
                      <a:prstDash val="solid"/>
                    </a:lnB>
                    <a:solidFill>
                      <a:srgbClr val="C7F5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189E4A"/>
                      </a:solidFill>
                      <a:prstDash val="solid"/>
                    </a:lnT>
                    <a:solidFill>
                      <a:srgbClr val="C7F5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189E4A"/>
                      </a:solidFill>
                      <a:prstDash val="solid"/>
                    </a:lnR>
                    <a:lnT w="9525">
                      <a:solidFill>
                        <a:srgbClr val="189E4A"/>
                      </a:solidFill>
                      <a:prstDash val="solid"/>
                    </a:lnT>
                    <a:solidFill>
                      <a:srgbClr val="1D9E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89E4A"/>
                      </a:solidFill>
                      <a:prstDash val="solid"/>
                    </a:lnL>
                    <a:lnT w="9525">
                      <a:solidFill>
                        <a:srgbClr val="189E4A"/>
                      </a:solidFill>
                      <a:prstDash val="solid"/>
                    </a:lnT>
                    <a:solidFill>
                      <a:srgbClr val="1D9E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189E4A"/>
                      </a:solidFill>
                      <a:prstDash val="solid"/>
                    </a:lnT>
                    <a:solidFill>
                      <a:srgbClr val="C7F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57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189E4A"/>
                      </a:solidFill>
                      <a:prstDash val="solid"/>
                    </a:lnR>
                    <a:solidFill>
                      <a:srgbClr val="C7F5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89E4A"/>
                      </a:solidFill>
                      <a:prstDash val="solid"/>
                    </a:lnL>
                    <a:solidFill>
                      <a:srgbClr val="C7F5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150358" y="2133676"/>
            <a:ext cx="3430270" cy="1307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ourier New"/>
                <a:cs typeface="Courier New"/>
              </a:rPr>
              <a:t>.child</a:t>
            </a:r>
            <a:r>
              <a:rPr sz="1400" b="1" spc="-8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225425" marR="117348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position:</a:t>
            </a:r>
            <a:r>
              <a:rPr sz="1400" b="1" spc="-55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1D9E4E"/>
                </a:solidFill>
                <a:latin typeface="Courier New"/>
                <a:cs typeface="Courier New"/>
              </a:rPr>
              <a:t>absolute</a:t>
            </a:r>
            <a:r>
              <a:rPr sz="1400" b="1" spc="-5" dirty="0">
                <a:latin typeface="Courier New"/>
                <a:cs typeface="Courier New"/>
              </a:rPr>
              <a:t>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left:</a:t>
            </a:r>
            <a:r>
              <a:rPr sz="1400" b="1" spc="86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50%;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top:50%;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transform:translate(-50%,-50%)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9104" y="1406093"/>
            <a:ext cx="694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Top:0,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left:0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26407" y="1407922"/>
            <a:ext cx="7772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Top:0,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íight:0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96283" y="4296867"/>
            <a:ext cx="948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bottom:0,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íight:0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3112" y="4332223"/>
            <a:ext cx="8648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bottom:0,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left:0</a:t>
            </a:r>
            <a:endParaRPr sz="10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75361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10" dirty="0">
                <a:solidFill>
                  <a:srgbClr val="00AF50"/>
                </a:solidFill>
              </a:rPr>
              <a:t>POSITIONS</a:t>
            </a:r>
            <a:r>
              <a:rPr sz="3300" spc="-409" dirty="0">
                <a:solidFill>
                  <a:srgbClr val="00AF50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15" dirty="0">
                <a:solidFill>
                  <a:srgbClr val="200925"/>
                </a:solidFill>
              </a:rPr>
              <a:t> </a:t>
            </a:r>
            <a:r>
              <a:rPr sz="3300" spc="140" dirty="0">
                <a:solidFill>
                  <a:srgbClr val="200925"/>
                </a:solidFill>
              </a:rPr>
              <a:t>Absolute</a:t>
            </a:r>
            <a:endParaRPr sz="33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0580" y="1638300"/>
          <a:ext cx="4239260" cy="2602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3784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189E4A"/>
                      </a:solidFill>
                      <a:prstDash val="solid"/>
                    </a:lnR>
                    <a:solidFill>
                      <a:srgbClr val="C7F5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89E4A"/>
                      </a:solidFill>
                      <a:prstDash val="solid"/>
                    </a:lnL>
                    <a:solidFill>
                      <a:srgbClr val="C7F5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6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189E4A"/>
                      </a:solidFill>
                      <a:prstDash val="solid"/>
                    </a:lnB>
                    <a:solidFill>
                      <a:srgbClr val="C7F5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189E4A"/>
                      </a:solidFill>
                      <a:prstDash val="solid"/>
                    </a:lnR>
                    <a:lnB w="9525">
                      <a:solidFill>
                        <a:srgbClr val="189E4A"/>
                      </a:solidFill>
                      <a:prstDash val="solid"/>
                    </a:lnB>
                    <a:solidFill>
                      <a:srgbClr val="1D9E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89E4A"/>
                      </a:solidFill>
                      <a:prstDash val="solid"/>
                    </a:lnL>
                    <a:lnB w="9525">
                      <a:solidFill>
                        <a:srgbClr val="189E4A"/>
                      </a:solidFill>
                      <a:prstDash val="solid"/>
                    </a:lnB>
                    <a:solidFill>
                      <a:srgbClr val="1D9E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189E4A"/>
                      </a:solidFill>
                      <a:prstDash val="solid"/>
                    </a:lnB>
                    <a:solidFill>
                      <a:srgbClr val="C7F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1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189E4A"/>
                      </a:solidFill>
                      <a:prstDash val="solid"/>
                    </a:lnT>
                    <a:solidFill>
                      <a:srgbClr val="C7F5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189E4A"/>
                      </a:solidFill>
                      <a:prstDash val="solid"/>
                    </a:lnR>
                    <a:lnT w="9525">
                      <a:solidFill>
                        <a:srgbClr val="189E4A"/>
                      </a:solidFill>
                      <a:prstDash val="solid"/>
                    </a:lnT>
                    <a:solidFill>
                      <a:srgbClr val="1D9E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89E4A"/>
                      </a:solidFill>
                      <a:prstDash val="solid"/>
                    </a:lnL>
                    <a:lnT w="9525">
                      <a:solidFill>
                        <a:srgbClr val="189E4A"/>
                      </a:solidFill>
                      <a:prstDash val="solid"/>
                    </a:lnT>
                    <a:solidFill>
                      <a:srgbClr val="1D9E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189E4A"/>
                      </a:solidFill>
                      <a:prstDash val="solid"/>
                    </a:lnT>
                    <a:solidFill>
                      <a:srgbClr val="C7F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9367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189E4A"/>
                      </a:solidFill>
                      <a:prstDash val="solid"/>
                    </a:lnR>
                    <a:solidFill>
                      <a:srgbClr val="C7F5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89E4A"/>
                      </a:solidFill>
                      <a:prstDash val="solid"/>
                    </a:lnL>
                    <a:solidFill>
                      <a:srgbClr val="C7F5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150358" y="2133676"/>
            <a:ext cx="3430270" cy="1307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ourier New"/>
                <a:cs typeface="Courier New"/>
              </a:rPr>
              <a:t>.child</a:t>
            </a:r>
            <a:r>
              <a:rPr sz="1400" b="1" spc="-8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225425" marR="117348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position:</a:t>
            </a:r>
            <a:r>
              <a:rPr sz="1400" b="1" spc="-55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1D9E4E"/>
                </a:solidFill>
                <a:latin typeface="Courier New"/>
                <a:cs typeface="Courier New"/>
              </a:rPr>
              <a:t>absolute</a:t>
            </a:r>
            <a:r>
              <a:rPr sz="1400" b="1" spc="-5" dirty="0">
                <a:latin typeface="Courier New"/>
                <a:cs typeface="Courier New"/>
              </a:rPr>
              <a:t>; </a:t>
            </a:r>
            <a:r>
              <a:rPr sz="1400" b="1" spc="-8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left: </a:t>
            </a:r>
            <a:r>
              <a:rPr sz="1400" b="1" spc="-5" dirty="0">
                <a:latin typeface="Courier New"/>
                <a:cs typeface="Courier New"/>
              </a:rPr>
              <a:t>50%;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bottom:50%;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transform:translate(-50%,-50%)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9104" y="1406093"/>
            <a:ext cx="694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Top:0,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left:0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26407" y="1407922"/>
            <a:ext cx="7772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Top:0,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íight:0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96283" y="4296867"/>
            <a:ext cx="948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bottom:0,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íight:0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3112" y="4332223"/>
            <a:ext cx="8648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bottom:0,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left:0</a:t>
            </a:r>
            <a:endParaRPr sz="10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319595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5" dirty="0">
                <a:solidFill>
                  <a:srgbClr val="B747CF"/>
                </a:solidFill>
              </a:rPr>
              <a:t>FLEX</a:t>
            </a:r>
            <a:r>
              <a:rPr sz="3300" spc="-55" dirty="0">
                <a:solidFill>
                  <a:srgbClr val="B747CF"/>
                </a:solidFill>
              </a:rPr>
              <a:t>B</a:t>
            </a:r>
            <a:r>
              <a:rPr sz="3300" spc="160" dirty="0">
                <a:solidFill>
                  <a:srgbClr val="B747CF"/>
                </a:solidFill>
              </a:rPr>
              <a:t>OX</a:t>
            </a:r>
            <a:r>
              <a:rPr sz="3300" spc="-380" dirty="0">
                <a:solidFill>
                  <a:srgbClr val="B747CF"/>
                </a:solidFill>
              </a:rPr>
              <a:t> </a:t>
            </a:r>
            <a:r>
              <a:rPr sz="3300" spc="475" dirty="0">
                <a:solidFill>
                  <a:srgbClr val="B747CF"/>
                </a:solidFill>
              </a:rPr>
              <a:t>-</a:t>
            </a:r>
            <a:r>
              <a:rPr sz="3300" spc="-409" dirty="0">
                <a:solidFill>
                  <a:srgbClr val="B747CF"/>
                </a:solidFill>
              </a:rPr>
              <a:t> </a:t>
            </a:r>
            <a:r>
              <a:rPr sz="3300" spc="75" dirty="0">
                <a:solidFill>
                  <a:srgbClr val="B747CF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838825" y="1596644"/>
            <a:ext cx="22345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648970" indent="-1828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.flex-container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{ </a:t>
            </a:r>
            <a:r>
              <a:rPr sz="1200" spc="-710" dirty="0"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display:</a:t>
            </a:r>
            <a:r>
              <a:rPr sz="1200" spc="-20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flex;</a:t>
            </a:r>
            <a:endParaRPr sz="1200">
              <a:latin typeface="Courier New"/>
              <a:cs typeface="Courier New"/>
            </a:endParaRPr>
          </a:p>
          <a:p>
            <a:pPr marL="194945" marR="5080">
              <a:lnSpc>
                <a:spcPct val="100000"/>
              </a:lnSpc>
            </a:pP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flex-direction: row; </a:t>
            </a:r>
            <a:r>
              <a:rPr sz="1200" spc="5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justify-content:start; </a:t>
            </a:r>
            <a:r>
              <a:rPr sz="1200" spc="-710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align-items:</a:t>
            </a:r>
            <a:r>
              <a:rPr sz="1200" spc="-5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center;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0644" y="1642872"/>
            <a:ext cx="5198745" cy="2603500"/>
          </a:xfrm>
          <a:custGeom>
            <a:avLst/>
            <a:gdLst/>
            <a:ahLst/>
            <a:cxnLst/>
            <a:rect l="l" t="t" r="r" b="b"/>
            <a:pathLst>
              <a:path w="5198745" h="2603500">
                <a:moveTo>
                  <a:pt x="5198363" y="0"/>
                </a:moveTo>
                <a:lnTo>
                  <a:pt x="0" y="0"/>
                </a:lnTo>
                <a:lnTo>
                  <a:pt x="0" y="2602991"/>
                </a:lnTo>
                <a:lnTo>
                  <a:pt x="5198363" y="2602991"/>
                </a:lnTo>
                <a:lnTo>
                  <a:pt x="5198363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81977" y="1634299"/>
          <a:ext cx="5186679" cy="2608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03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393552"/>
                      </a:solidFill>
                      <a:prstDash val="solid"/>
                    </a:lnL>
                    <a:lnR w="19050">
                      <a:solidFill>
                        <a:srgbClr val="393552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B747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93552"/>
                      </a:solidFill>
                      <a:prstDash val="solid"/>
                    </a:lnL>
                    <a:lnR w="19050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EB52A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F2181"/>
                      </a:solidFill>
                      <a:prstDash val="solid"/>
                    </a:lnL>
                    <a:lnR w="12700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C23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31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31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31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B w="31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5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317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317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317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317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4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4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24180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5" dirty="0">
                <a:solidFill>
                  <a:srgbClr val="B747CF"/>
                </a:solidFill>
              </a:rPr>
              <a:t>FLEX</a:t>
            </a:r>
            <a:r>
              <a:rPr sz="3300" spc="-55" dirty="0">
                <a:solidFill>
                  <a:srgbClr val="B747CF"/>
                </a:solidFill>
              </a:rPr>
              <a:t>B</a:t>
            </a:r>
            <a:r>
              <a:rPr sz="3300" spc="160" dirty="0">
                <a:solidFill>
                  <a:srgbClr val="B747CF"/>
                </a:solidFill>
              </a:rPr>
              <a:t>OX</a:t>
            </a:r>
            <a:r>
              <a:rPr sz="3300" spc="-380" dirty="0">
                <a:solidFill>
                  <a:srgbClr val="B747CF"/>
                </a:solidFill>
              </a:rPr>
              <a:t> </a:t>
            </a:r>
            <a:r>
              <a:rPr sz="3300" spc="475" dirty="0">
                <a:solidFill>
                  <a:srgbClr val="B747CF"/>
                </a:solidFill>
              </a:rPr>
              <a:t>-</a:t>
            </a:r>
            <a:r>
              <a:rPr sz="3300" spc="-409" dirty="0">
                <a:solidFill>
                  <a:srgbClr val="B747CF"/>
                </a:solidFill>
              </a:rPr>
              <a:t> </a:t>
            </a:r>
            <a:r>
              <a:rPr sz="3300" spc="45" dirty="0">
                <a:solidFill>
                  <a:srgbClr val="B747CF"/>
                </a:solidFill>
              </a:rPr>
              <a:t>COLUMN</a:t>
            </a:r>
            <a:endParaRPr sz="33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83501" y="1642872"/>
          <a:ext cx="5189852" cy="26029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5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3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72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08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48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88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7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393552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393552"/>
                      </a:solidFill>
                      <a:prstDash val="solid"/>
                    </a:lnL>
                    <a:lnR w="19050">
                      <a:solidFill>
                        <a:srgbClr val="393552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B747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93552"/>
                      </a:solidFill>
                      <a:prstDash val="solid"/>
                    </a:lnL>
                    <a:lnR w="19050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9050">
                      <a:solidFill>
                        <a:srgbClr val="6F2181"/>
                      </a:solidFill>
                      <a:prstDash val="solid"/>
                    </a:lnB>
                    <a:solidFill>
                      <a:srgbClr val="EB52A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393552"/>
                      </a:solidFill>
                      <a:prstDash val="solid"/>
                    </a:lnT>
                    <a:lnB w="19050">
                      <a:solidFill>
                        <a:srgbClr val="6F2181"/>
                      </a:solidFill>
                      <a:prstDash val="solid"/>
                    </a:lnB>
                    <a:solidFill>
                      <a:srgbClr val="C23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4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905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905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9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882385" y="1566163"/>
            <a:ext cx="2580640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ourier New"/>
                <a:cs typeface="Courier New"/>
              </a:rPr>
              <a:t>.flex-container</a:t>
            </a:r>
            <a:r>
              <a:rPr sz="1400" spc="-5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display:</a:t>
            </a:r>
            <a:r>
              <a:rPr sz="1400" spc="-65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flex;</a:t>
            </a:r>
            <a:endParaRPr sz="1400">
              <a:latin typeface="Courier New"/>
              <a:cs typeface="Courier New"/>
            </a:endParaRPr>
          </a:p>
          <a:p>
            <a:pPr marL="226060" marR="5080">
              <a:lnSpc>
                <a:spcPct val="100000"/>
              </a:lnSpc>
            </a:pP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flex-direction: row; 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 j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u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s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i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f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y-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c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o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n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e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n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: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s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a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r</a:t>
            </a:r>
            <a:r>
              <a:rPr sz="1400" spc="-10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; 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align-items:end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616" y="338327"/>
            <a:ext cx="8430895" cy="4471670"/>
          </a:xfrm>
          <a:custGeom>
            <a:avLst/>
            <a:gdLst/>
            <a:ahLst/>
            <a:cxnLst/>
            <a:rect l="l" t="t" r="r" b="b"/>
            <a:pathLst>
              <a:path w="8430895" h="4471670">
                <a:moveTo>
                  <a:pt x="1287767" y="4471378"/>
                </a:moveTo>
                <a:lnTo>
                  <a:pt x="1253236" y="4420120"/>
                </a:lnTo>
                <a:lnTo>
                  <a:pt x="1217828" y="4371251"/>
                </a:lnTo>
                <a:lnTo>
                  <a:pt x="1181608" y="4324693"/>
                </a:lnTo>
                <a:lnTo>
                  <a:pt x="1144612" y="4280446"/>
                </a:lnTo>
                <a:lnTo>
                  <a:pt x="1106893" y="4238422"/>
                </a:lnTo>
                <a:lnTo>
                  <a:pt x="1068501" y="4198607"/>
                </a:lnTo>
                <a:lnTo>
                  <a:pt x="1029500" y="4160951"/>
                </a:lnTo>
                <a:lnTo>
                  <a:pt x="989926" y="4125391"/>
                </a:lnTo>
                <a:lnTo>
                  <a:pt x="949820" y="4091902"/>
                </a:lnTo>
                <a:lnTo>
                  <a:pt x="909256" y="4060431"/>
                </a:lnTo>
                <a:lnTo>
                  <a:pt x="868273" y="4030929"/>
                </a:lnTo>
                <a:lnTo>
                  <a:pt x="826909" y="4003357"/>
                </a:lnTo>
                <a:lnTo>
                  <a:pt x="785228" y="3977665"/>
                </a:lnTo>
                <a:lnTo>
                  <a:pt x="743267" y="3953827"/>
                </a:lnTo>
                <a:lnTo>
                  <a:pt x="701090" y="3931767"/>
                </a:lnTo>
                <a:lnTo>
                  <a:pt x="658749" y="3911460"/>
                </a:lnTo>
                <a:lnTo>
                  <a:pt x="616280" y="3892867"/>
                </a:lnTo>
                <a:lnTo>
                  <a:pt x="573735" y="3875913"/>
                </a:lnTo>
                <a:lnTo>
                  <a:pt x="531164" y="3860584"/>
                </a:lnTo>
                <a:lnTo>
                  <a:pt x="488619" y="3846830"/>
                </a:lnTo>
                <a:lnTo>
                  <a:pt x="446151" y="3834587"/>
                </a:lnTo>
                <a:lnTo>
                  <a:pt x="403821" y="3823830"/>
                </a:lnTo>
                <a:lnTo>
                  <a:pt x="361657" y="3814508"/>
                </a:lnTo>
                <a:lnTo>
                  <a:pt x="319722" y="3806583"/>
                </a:lnTo>
                <a:lnTo>
                  <a:pt x="278053" y="3799992"/>
                </a:lnTo>
                <a:lnTo>
                  <a:pt x="236715" y="3794696"/>
                </a:lnTo>
                <a:lnTo>
                  <a:pt x="195757" y="3790658"/>
                </a:lnTo>
                <a:lnTo>
                  <a:pt x="155219" y="3787825"/>
                </a:lnTo>
                <a:lnTo>
                  <a:pt x="115163" y="3786162"/>
                </a:lnTo>
                <a:lnTo>
                  <a:pt x="75628" y="3785616"/>
                </a:lnTo>
                <a:lnTo>
                  <a:pt x="56489" y="3785755"/>
                </a:lnTo>
                <a:lnTo>
                  <a:pt x="18669" y="3786759"/>
                </a:lnTo>
                <a:lnTo>
                  <a:pt x="0" y="3787622"/>
                </a:lnTo>
                <a:lnTo>
                  <a:pt x="0" y="4375353"/>
                </a:lnTo>
                <a:lnTo>
                  <a:pt x="7531" y="4412742"/>
                </a:lnTo>
                <a:lnTo>
                  <a:pt x="28079" y="4443260"/>
                </a:lnTo>
                <a:lnTo>
                  <a:pt x="58559" y="4463834"/>
                </a:lnTo>
                <a:lnTo>
                  <a:pt x="95897" y="4471378"/>
                </a:lnTo>
                <a:lnTo>
                  <a:pt x="1287767" y="4471378"/>
                </a:lnTo>
                <a:close/>
              </a:path>
              <a:path w="8430895" h="4471670">
                <a:moveTo>
                  <a:pt x="8430768" y="96012"/>
                </a:moveTo>
                <a:lnTo>
                  <a:pt x="8423224" y="58674"/>
                </a:lnTo>
                <a:lnTo>
                  <a:pt x="8402675" y="28155"/>
                </a:lnTo>
                <a:lnTo>
                  <a:pt x="8372195" y="7556"/>
                </a:lnTo>
                <a:lnTo>
                  <a:pt x="8334883" y="0"/>
                </a:lnTo>
                <a:lnTo>
                  <a:pt x="7142988" y="0"/>
                </a:lnTo>
                <a:lnTo>
                  <a:pt x="7177519" y="51269"/>
                </a:lnTo>
                <a:lnTo>
                  <a:pt x="7212927" y="100152"/>
                </a:lnTo>
                <a:lnTo>
                  <a:pt x="7249147" y="146697"/>
                </a:lnTo>
                <a:lnTo>
                  <a:pt x="7286142" y="190957"/>
                </a:lnTo>
                <a:lnTo>
                  <a:pt x="7323861" y="232968"/>
                </a:lnTo>
                <a:lnTo>
                  <a:pt x="7362253" y="272796"/>
                </a:lnTo>
                <a:lnTo>
                  <a:pt x="7401255" y="310451"/>
                </a:lnTo>
                <a:lnTo>
                  <a:pt x="7440828" y="346011"/>
                </a:lnTo>
                <a:lnTo>
                  <a:pt x="7480922" y="379501"/>
                </a:lnTo>
                <a:lnTo>
                  <a:pt x="7521499" y="410972"/>
                </a:lnTo>
                <a:lnTo>
                  <a:pt x="7562482" y="440474"/>
                </a:lnTo>
                <a:lnTo>
                  <a:pt x="7603845" y="468045"/>
                </a:lnTo>
                <a:lnTo>
                  <a:pt x="7645527" y="493737"/>
                </a:lnTo>
                <a:lnTo>
                  <a:pt x="7687475" y="517588"/>
                </a:lnTo>
                <a:lnTo>
                  <a:pt x="7729652" y="539648"/>
                </a:lnTo>
                <a:lnTo>
                  <a:pt x="7772006" y="559955"/>
                </a:lnTo>
                <a:lnTo>
                  <a:pt x="7814475" y="578561"/>
                </a:lnTo>
                <a:lnTo>
                  <a:pt x="7857033" y="595503"/>
                </a:lnTo>
                <a:lnTo>
                  <a:pt x="7899603" y="610831"/>
                </a:lnTo>
                <a:lnTo>
                  <a:pt x="7942135" y="624586"/>
                </a:lnTo>
                <a:lnTo>
                  <a:pt x="7984604" y="636828"/>
                </a:lnTo>
                <a:lnTo>
                  <a:pt x="8026946" y="647585"/>
                </a:lnTo>
                <a:lnTo>
                  <a:pt x="8069123" y="656907"/>
                </a:lnTo>
                <a:lnTo>
                  <a:pt x="8111058" y="664845"/>
                </a:lnTo>
                <a:lnTo>
                  <a:pt x="8152727" y="671436"/>
                </a:lnTo>
                <a:lnTo>
                  <a:pt x="8194065" y="676732"/>
                </a:lnTo>
                <a:lnTo>
                  <a:pt x="8235035" y="680770"/>
                </a:lnTo>
                <a:lnTo>
                  <a:pt x="8275574" y="683602"/>
                </a:lnTo>
                <a:lnTo>
                  <a:pt x="8315655" y="685266"/>
                </a:lnTo>
                <a:lnTo>
                  <a:pt x="8355203" y="685800"/>
                </a:lnTo>
                <a:lnTo>
                  <a:pt x="8393265" y="685317"/>
                </a:lnTo>
                <a:lnTo>
                  <a:pt x="8412099" y="684682"/>
                </a:lnTo>
                <a:lnTo>
                  <a:pt x="8430768" y="683768"/>
                </a:lnTo>
                <a:lnTo>
                  <a:pt x="8430768" y="96012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72757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75" dirty="0">
                <a:solidFill>
                  <a:srgbClr val="200925"/>
                </a:solidFill>
              </a:rPr>
              <a:t>CSS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114" dirty="0">
                <a:solidFill>
                  <a:srgbClr val="006FC0"/>
                </a:solidFill>
              </a:rPr>
              <a:t>History</a:t>
            </a:r>
            <a:r>
              <a:rPr sz="3300" spc="-420" dirty="0">
                <a:solidFill>
                  <a:srgbClr val="006FC0"/>
                </a:solidFill>
              </a:rPr>
              <a:t> </a:t>
            </a:r>
            <a:r>
              <a:rPr sz="3300" spc="130" dirty="0">
                <a:solidFill>
                  <a:srgbClr val="200925"/>
                </a:solidFill>
              </a:rPr>
              <a:t>(V</a:t>
            </a:r>
            <a:r>
              <a:rPr sz="3300" spc="125" dirty="0">
                <a:solidFill>
                  <a:srgbClr val="200925"/>
                </a:solidFill>
              </a:rPr>
              <a:t>e</a:t>
            </a:r>
            <a:r>
              <a:rPr sz="3300" spc="145" dirty="0">
                <a:solidFill>
                  <a:srgbClr val="200925"/>
                </a:solidFill>
              </a:rPr>
              <a:t>r</a:t>
            </a:r>
            <a:r>
              <a:rPr sz="3300" spc="165" dirty="0">
                <a:solidFill>
                  <a:srgbClr val="200925"/>
                </a:solidFill>
              </a:rPr>
              <a:t>s</a:t>
            </a:r>
            <a:r>
              <a:rPr sz="3300" spc="85" dirty="0">
                <a:solidFill>
                  <a:srgbClr val="200925"/>
                </a:solidFill>
              </a:rPr>
              <a:t>ion)</a:t>
            </a:r>
            <a:endParaRPr sz="3300"/>
          </a:p>
        </p:txBody>
      </p:sp>
      <p:sp>
        <p:nvSpPr>
          <p:cNvPr id="4" name="object 4"/>
          <p:cNvSpPr/>
          <p:nvPr/>
        </p:nvSpPr>
        <p:spPr>
          <a:xfrm>
            <a:off x="3561588" y="1723644"/>
            <a:ext cx="579120" cy="565785"/>
          </a:xfrm>
          <a:custGeom>
            <a:avLst/>
            <a:gdLst/>
            <a:ahLst/>
            <a:cxnLst/>
            <a:rect l="l" t="t" r="r" b="b"/>
            <a:pathLst>
              <a:path w="579120" h="565785">
                <a:moveTo>
                  <a:pt x="289560" y="0"/>
                </a:moveTo>
                <a:lnTo>
                  <a:pt x="242598" y="3701"/>
                </a:lnTo>
                <a:lnTo>
                  <a:pt x="198046" y="14417"/>
                </a:lnTo>
                <a:lnTo>
                  <a:pt x="156502" y="31563"/>
                </a:lnTo>
                <a:lnTo>
                  <a:pt x="118561" y="54559"/>
                </a:lnTo>
                <a:lnTo>
                  <a:pt x="84820" y="82819"/>
                </a:lnTo>
                <a:lnTo>
                  <a:pt x="55875" y="115763"/>
                </a:lnTo>
                <a:lnTo>
                  <a:pt x="32325" y="152805"/>
                </a:lnTo>
                <a:lnTo>
                  <a:pt x="14764" y="193365"/>
                </a:lnTo>
                <a:lnTo>
                  <a:pt x="3790" y="236858"/>
                </a:lnTo>
                <a:lnTo>
                  <a:pt x="0" y="282701"/>
                </a:lnTo>
                <a:lnTo>
                  <a:pt x="3790" y="328545"/>
                </a:lnTo>
                <a:lnTo>
                  <a:pt x="14764" y="372038"/>
                </a:lnTo>
                <a:lnTo>
                  <a:pt x="32325" y="412598"/>
                </a:lnTo>
                <a:lnTo>
                  <a:pt x="55875" y="449640"/>
                </a:lnTo>
                <a:lnTo>
                  <a:pt x="84820" y="482584"/>
                </a:lnTo>
                <a:lnTo>
                  <a:pt x="118561" y="510844"/>
                </a:lnTo>
                <a:lnTo>
                  <a:pt x="156502" y="533840"/>
                </a:lnTo>
                <a:lnTo>
                  <a:pt x="198046" y="550986"/>
                </a:lnTo>
                <a:lnTo>
                  <a:pt x="242598" y="561702"/>
                </a:lnTo>
                <a:lnTo>
                  <a:pt x="289560" y="565403"/>
                </a:lnTo>
                <a:lnTo>
                  <a:pt x="336521" y="561702"/>
                </a:lnTo>
                <a:lnTo>
                  <a:pt x="381073" y="550986"/>
                </a:lnTo>
                <a:lnTo>
                  <a:pt x="422617" y="533840"/>
                </a:lnTo>
                <a:lnTo>
                  <a:pt x="460558" y="510844"/>
                </a:lnTo>
                <a:lnTo>
                  <a:pt x="494299" y="482584"/>
                </a:lnTo>
                <a:lnTo>
                  <a:pt x="523244" y="449640"/>
                </a:lnTo>
                <a:lnTo>
                  <a:pt x="546794" y="412598"/>
                </a:lnTo>
                <a:lnTo>
                  <a:pt x="564355" y="372038"/>
                </a:lnTo>
                <a:lnTo>
                  <a:pt x="575329" y="328545"/>
                </a:lnTo>
                <a:lnTo>
                  <a:pt x="579120" y="282701"/>
                </a:lnTo>
                <a:lnTo>
                  <a:pt x="575329" y="236858"/>
                </a:lnTo>
                <a:lnTo>
                  <a:pt x="564355" y="193365"/>
                </a:lnTo>
                <a:lnTo>
                  <a:pt x="546794" y="152805"/>
                </a:lnTo>
                <a:lnTo>
                  <a:pt x="523244" y="115763"/>
                </a:lnTo>
                <a:lnTo>
                  <a:pt x="494299" y="82819"/>
                </a:lnTo>
                <a:lnTo>
                  <a:pt x="460558" y="54559"/>
                </a:lnTo>
                <a:lnTo>
                  <a:pt x="422617" y="31563"/>
                </a:lnTo>
                <a:lnTo>
                  <a:pt x="381073" y="14417"/>
                </a:lnTo>
                <a:lnTo>
                  <a:pt x="336521" y="3701"/>
                </a:lnTo>
                <a:lnTo>
                  <a:pt x="28956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47642" y="1861566"/>
            <a:ext cx="2076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20" dirty="0">
                <a:solidFill>
                  <a:srgbClr val="1D9E4E"/>
                </a:solidFill>
                <a:latin typeface="Microsoft Sans Serif"/>
                <a:cs typeface="Microsoft Sans Serif"/>
              </a:rPr>
              <a:t>01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7605" y="1554522"/>
            <a:ext cx="1882775" cy="652145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1800" b="1" spc="40" dirty="0">
                <a:solidFill>
                  <a:srgbClr val="200925"/>
                </a:solidFill>
                <a:latin typeface="Tahoma"/>
                <a:cs typeface="Tahoma"/>
              </a:rPr>
              <a:t>CS</a:t>
            </a:r>
            <a:r>
              <a:rPr sz="1800" b="1" spc="45" dirty="0">
                <a:solidFill>
                  <a:srgbClr val="200925"/>
                </a:solidFill>
                <a:latin typeface="Tahoma"/>
                <a:cs typeface="Tahoma"/>
              </a:rPr>
              <a:t>S</a:t>
            </a:r>
            <a:r>
              <a:rPr sz="1800" b="1" spc="-430" dirty="0">
                <a:solidFill>
                  <a:srgbClr val="200925"/>
                </a:solidFill>
                <a:latin typeface="Tahoma"/>
                <a:cs typeface="Tahoma"/>
              </a:rPr>
              <a:t>1</a:t>
            </a:r>
            <a:r>
              <a:rPr sz="1800" b="1" spc="-254" dirty="0">
                <a:solidFill>
                  <a:srgbClr val="200925"/>
                </a:solidFill>
                <a:latin typeface="Tahoma"/>
                <a:cs typeface="Tahoma"/>
              </a:rPr>
              <a:t> </a:t>
            </a:r>
            <a:r>
              <a:rPr sz="1800" b="1" spc="5" dirty="0">
                <a:solidFill>
                  <a:srgbClr val="200925"/>
                </a:solidFill>
                <a:latin typeface="Tahoma"/>
                <a:cs typeface="Tahoma"/>
              </a:rPr>
              <a:t>(</a:t>
            </a:r>
            <a:r>
              <a:rPr sz="1800" b="1" spc="-250" dirty="0">
                <a:solidFill>
                  <a:srgbClr val="200925"/>
                </a:solidFill>
                <a:latin typeface="Tahoma"/>
                <a:cs typeface="Tahoma"/>
              </a:rPr>
              <a:t>1</a:t>
            </a:r>
            <a:r>
              <a:rPr sz="1800" b="1" spc="-245" dirty="0">
                <a:solidFill>
                  <a:srgbClr val="200925"/>
                </a:solidFill>
                <a:latin typeface="Tahoma"/>
                <a:cs typeface="Tahoma"/>
              </a:rPr>
              <a:t>9</a:t>
            </a:r>
            <a:r>
              <a:rPr sz="1800" b="1" spc="-75" dirty="0">
                <a:solidFill>
                  <a:srgbClr val="200925"/>
                </a:solidFill>
                <a:latin typeface="Tahoma"/>
                <a:cs typeface="Tahoma"/>
              </a:rPr>
              <a:t>9</a:t>
            </a:r>
            <a:r>
              <a:rPr sz="1800" b="1" dirty="0">
                <a:solidFill>
                  <a:srgbClr val="200925"/>
                </a:solidFill>
                <a:latin typeface="Tahoma"/>
                <a:cs typeface="Tahoma"/>
              </a:rPr>
              <a:t>6)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000" spc="20" dirty="0">
                <a:solidFill>
                  <a:srgbClr val="200925"/>
                </a:solidFill>
                <a:latin typeface="Microsoft Sans Serif"/>
                <a:cs typeface="Microsoft Sans Serif"/>
              </a:rPr>
              <a:t>Limited</a:t>
            </a:r>
            <a:r>
              <a:rPr sz="1000" spc="3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5" dirty="0">
                <a:solidFill>
                  <a:srgbClr val="200925"/>
                </a:solidFill>
                <a:latin typeface="Microsoft Sans Serif"/>
                <a:cs typeface="Microsoft Sans Serif"/>
              </a:rPr>
              <a:t>properties</a:t>
            </a:r>
            <a:r>
              <a:rPr sz="1000" spc="8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15" dirty="0">
                <a:solidFill>
                  <a:srgbClr val="200925"/>
                </a:solidFill>
                <a:latin typeface="Microsoft Sans Serif"/>
                <a:cs typeface="Microsoft Sans Serif"/>
              </a:rPr>
              <a:t>and </a:t>
            </a:r>
            <a:r>
              <a:rPr sz="1000" spc="-30" dirty="0">
                <a:solidFill>
                  <a:srgbClr val="200925"/>
                </a:solidFill>
                <a:latin typeface="Microsoft Sans Serif"/>
                <a:cs typeface="Microsoft Sans Serif"/>
              </a:rPr>
              <a:t>selectors.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2990" y="2791460"/>
            <a:ext cx="15582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45" dirty="0">
                <a:solidFill>
                  <a:srgbClr val="200925"/>
                </a:solidFill>
                <a:latin typeface="Tahoma"/>
                <a:cs typeface="Tahoma"/>
              </a:rPr>
              <a:t>CSS</a:t>
            </a:r>
            <a:r>
              <a:rPr sz="2000" b="1" spc="-270" dirty="0">
                <a:solidFill>
                  <a:srgbClr val="200925"/>
                </a:solidFill>
                <a:latin typeface="Tahoma"/>
                <a:cs typeface="Tahoma"/>
              </a:rPr>
              <a:t> </a:t>
            </a:r>
            <a:r>
              <a:rPr sz="2000" b="1" spc="40" dirty="0">
                <a:solidFill>
                  <a:srgbClr val="200925"/>
                </a:solidFill>
                <a:latin typeface="Tahoma"/>
                <a:cs typeface="Tahoma"/>
              </a:rPr>
              <a:t>to</a:t>
            </a:r>
            <a:r>
              <a:rPr sz="2000" b="1" spc="-240" dirty="0">
                <a:solidFill>
                  <a:srgbClr val="200925"/>
                </a:solidFill>
                <a:latin typeface="Tahoma"/>
                <a:cs typeface="Tahoma"/>
              </a:rPr>
              <a:t> </a:t>
            </a:r>
            <a:r>
              <a:rPr sz="2000" b="1" spc="45" dirty="0">
                <a:solidFill>
                  <a:srgbClr val="200925"/>
                </a:solidFill>
                <a:latin typeface="Tahoma"/>
                <a:cs typeface="Tahoma"/>
              </a:rPr>
              <a:t>CS</a:t>
            </a:r>
            <a:r>
              <a:rPr sz="2000" b="1" spc="35" dirty="0">
                <a:solidFill>
                  <a:srgbClr val="200925"/>
                </a:solidFill>
                <a:latin typeface="Tahoma"/>
                <a:cs typeface="Tahoma"/>
              </a:rPr>
              <a:t>S</a:t>
            </a:r>
            <a:r>
              <a:rPr sz="2000" b="1" spc="-45" dirty="0">
                <a:solidFill>
                  <a:srgbClr val="200925"/>
                </a:solidFill>
                <a:latin typeface="Tahoma"/>
                <a:cs typeface="Tahoma"/>
              </a:rPr>
              <a:t>3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61588" y="2682239"/>
            <a:ext cx="579120" cy="565785"/>
          </a:xfrm>
          <a:custGeom>
            <a:avLst/>
            <a:gdLst/>
            <a:ahLst/>
            <a:cxnLst/>
            <a:rect l="l" t="t" r="r" b="b"/>
            <a:pathLst>
              <a:path w="579120" h="565785">
                <a:moveTo>
                  <a:pt x="289560" y="0"/>
                </a:moveTo>
                <a:lnTo>
                  <a:pt x="242598" y="3701"/>
                </a:lnTo>
                <a:lnTo>
                  <a:pt x="198046" y="14417"/>
                </a:lnTo>
                <a:lnTo>
                  <a:pt x="156502" y="31563"/>
                </a:lnTo>
                <a:lnTo>
                  <a:pt x="118561" y="54559"/>
                </a:lnTo>
                <a:lnTo>
                  <a:pt x="84820" y="82819"/>
                </a:lnTo>
                <a:lnTo>
                  <a:pt x="55875" y="115763"/>
                </a:lnTo>
                <a:lnTo>
                  <a:pt x="32325" y="152805"/>
                </a:lnTo>
                <a:lnTo>
                  <a:pt x="14764" y="193365"/>
                </a:lnTo>
                <a:lnTo>
                  <a:pt x="3790" y="236858"/>
                </a:lnTo>
                <a:lnTo>
                  <a:pt x="0" y="282702"/>
                </a:lnTo>
                <a:lnTo>
                  <a:pt x="3790" y="328545"/>
                </a:lnTo>
                <a:lnTo>
                  <a:pt x="14764" y="372038"/>
                </a:lnTo>
                <a:lnTo>
                  <a:pt x="32325" y="412598"/>
                </a:lnTo>
                <a:lnTo>
                  <a:pt x="55875" y="449640"/>
                </a:lnTo>
                <a:lnTo>
                  <a:pt x="84820" y="482584"/>
                </a:lnTo>
                <a:lnTo>
                  <a:pt x="118561" y="510844"/>
                </a:lnTo>
                <a:lnTo>
                  <a:pt x="156502" y="533840"/>
                </a:lnTo>
                <a:lnTo>
                  <a:pt x="198046" y="550986"/>
                </a:lnTo>
                <a:lnTo>
                  <a:pt x="242598" y="561702"/>
                </a:lnTo>
                <a:lnTo>
                  <a:pt x="289560" y="565404"/>
                </a:lnTo>
                <a:lnTo>
                  <a:pt x="336521" y="561702"/>
                </a:lnTo>
                <a:lnTo>
                  <a:pt x="381073" y="550986"/>
                </a:lnTo>
                <a:lnTo>
                  <a:pt x="422617" y="533840"/>
                </a:lnTo>
                <a:lnTo>
                  <a:pt x="460558" y="510844"/>
                </a:lnTo>
                <a:lnTo>
                  <a:pt x="494299" y="482584"/>
                </a:lnTo>
                <a:lnTo>
                  <a:pt x="523244" y="449640"/>
                </a:lnTo>
                <a:lnTo>
                  <a:pt x="546794" y="412598"/>
                </a:lnTo>
                <a:lnTo>
                  <a:pt x="564355" y="372038"/>
                </a:lnTo>
                <a:lnTo>
                  <a:pt x="575329" y="328545"/>
                </a:lnTo>
                <a:lnTo>
                  <a:pt x="579120" y="282702"/>
                </a:lnTo>
                <a:lnTo>
                  <a:pt x="575329" y="236858"/>
                </a:lnTo>
                <a:lnTo>
                  <a:pt x="564355" y="193365"/>
                </a:lnTo>
                <a:lnTo>
                  <a:pt x="546794" y="152805"/>
                </a:lnTo>
                <a:lnTo>
                  <a:pt x="523244" y="115763"/>
                </a:lnTo>
                <a:lnTo>
                  <a:pt x="494299" y="82819"/>
                </a:lnTo>
                <a:lnTo>
                  <a:pt x="460558" y="54559"/>
                </a:lnTo>
                <a:lnTo>
                  <a:pt x="422617" y="31563"/>
                </a:lnTo>
                <a:lnTo>
                  <a:pt x="381073" y="14417"/>
                </a:lnTo>
                <a:lnTo>
                  <a:pt x="336521" y="3701"/>
                </a:lnTo>
                <a:lnTo>
                  <a:pt x="28956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27830" y="2820416"/>
            <a:ext cx="2482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40" dirty="0">
                <a:solidFill>
                  <a:srgbClr val="1D9E4E"/>
                </a:solidFill>
                <a:latin typeface="Microsoft Sans Serif"/>
                <a:cs typeface="Microsoft Sans Serif"/>
              </a:rPr>
              <a:t>02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67605" y="2520962"/>
            <a:ext cx="2673350" cy="64452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1800" b="1" spc="40" dirty="0">
                <a:solidFill>
                  <a:srgbClr val="200925"/>
                </a:solidFill>
                <a:latin typeface="Tahoma"/>
                <a:cs typeface="Tahoma"/>
              </a:rPr>
              <a:t>CS</a:t>
            </a:r>
            <a:r>
              <a:rPr sz="1800" b="1" spc="45" dirty="0">
                <a:solidFill>
                  <a:srgbClr val="200925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200925"/>
                </a:solidFill>
                <a:latin typeface="Tahoma"/>
                <a:cs typeface="Tahoma"/>
              </a:rPr>
              <a:t>fi</a:t>
            </a:r>
            <a:r>
              <a:rPr sz="1800" b="1" spc="-240" dirty="0">
                <a:solidFill>
                  <a:srgbClr val="200925"/>
                </a:solidFill>
                <a:latin typeface="Tahoma"/>
                <a:cs typeface="Tahoma"/>
              </a:rPr>
              <a:t> </a:t>
            </a:r>
            <a:r>
              <a:rPr sz="1800" b="1" spc="5" dirty="0">
                <a:solidFill>
                  <a:srgbClr val="200925"/>
                </a:solidFill>
                <a:latin typeface="Tahoma"/>
                <a:cs typeface="Tahoma"/>
              </a:rPr>
              <a:t>(</a:t>
            </a:r>
            <a:r>
              <a:rPr sz="1800" b="1" spc="-250" dirty="0">
                <a:solidFill>
                  <a:srgbClr val="200925"/>
                </a:solidFill>
                <a:latin typeface="Tahoma"/>
                <a:cs typeface="Tahoma"/>
              </a:rPr>
              <a:t>1</a:t>
            </a:r>
            <a:r>
              <a:rPr sz="1800" b="1" spc="-245" dirty="0">
                <a:solidFill>
                  <a:srgbClr val="200925"/>
                </a:solidFill>
                <a:latin typeface="Tahoma"/>
                <a:cs typeface="Tahoma"/>
              </a:rPr>
              <a:t>9</a:t>
            </a:r>
            <a:r>
              <a:rPr sz="1800" b="1" spc="-75" dirty="0">
                <a:solidFill>
                  <a:srgbClr val="200925"/>
                </a:solidFill>
                <a:latin typeface="Tahoma"/>
                <a:cs typeface="Tahoma"/>
              </a:rPr>
              <a:t>9</a:t>
            </a:r>
            <a:r>
              <a:rPr sz="1800" b="1" spc="35" dirty="0">
                <a:solidFill>
                  <a:srgbClr val="200925"/>
                </a:solidFill>
                <a:latin typeface="Tahoma"/>
                <a:cs typeface="Tahoma"/>
              </a:rPr>
              <a:t>8</a:t>
            </a:r>
            <a:r>
              <a:rPr sz="1800" b="1" spc="15" dirty="0">
                <a:solidFill>
                  <a:srgbClr val="200925"/>
                </a:solidFill>
                <a:latin typeface="Tahoma"/>
                <a:cs typeface="Tahoma"/>
              </a:rPr>
              <a:t>)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000" spc="-75" dirty="0">
                <a:solidFill>
                  <a:srgbClr val="200925"/>
                </a:solidFill>
                <a:latin typeface="Microsoft Sans Serif"/>
                <a:cs typeface="Microsoft Sans Serif"/>
              </a:rPr>
              <a:t>CSS</a:t>
            </a:r>
            <a:r>
              <a:rPr sz="1000" spc="6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-15" dirty="0">
                <a:solidFill>
                  <a:srgbClr val="200925"/>
                </a:solidFill>
                <a:latin typeface="Microsoft Sans Serif"/>
                <a:cs typeface="Microsoft Sans Serif"/>
              </a:rPr>
              <a:t>2</a:t>
            </a:r>
            <a:r>
              <a:rPr sz="1000" spc="5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-40" dirty="0">
                <a:solidFill>
                  <a:srgbClr val="200925"/>
                </a:solidFill>
                <a:latin typeface="Microsoft Sans Serif"/>
                <a:cs typeface="Microsoft Sans Serif"/>
              </a:rPr>
              <a:t>was</a:t>
            </a:r>
            <a:r>
              <a:rPr sz="1000" spc="5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-15" dirty="0">
                <a:solidFill>
                  <a:srgbClr val="200925"/>
                </a:solidFill>
                <a:latin typeface="Microsoft Sans Serif"/>
                <a:cs typeface="Microsoft Sans Serif"/>
              </a:rPr>
              <a:t>released</a:t>
            </a:r>
            <a:r>
              <a:rPr sz="1000" spc="6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15" dirty="0">
                <a:solidFill>
                  <a:srgbClr val="200925"/>
                </a:solidFill>
                <a:latin typeface="Microsoft Sans Serif"/>
                <a:cs typeface="Microsoft Sans Serif"/>
              </a:rPr>
              <a:t>and</a:t>
            </a:r>
            <a:r>
              <a:rPr sz="1000" spc="4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200925"/>
                </a:solidFill>
                <a:latin typeface="Microsoft Sans Serif"/>
                <a:cs typeface="Microsoft Sans Serif"/>
              </a:rPr>
              <a:t>work</a:t>
            </a:r>
            <a:r>
              <a:rPr sz="1000" spc="6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200925"/>
                </a:solidFill>
                <a:latin typeface="Microsoft Sans Serif"/>
                <a:cs typeface="Microsoft Sans Serif"/>
              </a:rPr>
              <a:t>on</a:t>
            </a:r>
            <a:r>
              <a:rPr sz="1000" spc="5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-75" dirty="0">
                <a:solidFill>
                  <a:srgbClr val="200925"/>
                </a:solidFill>
                <a:latin typeface="Microsoft Sans Serif"/>
                <a:cs typeface="Microsoft Sans Serif"/>
              </a:rPr>
              <a:t>CSS</a:t>
            </a:r>
            <a:r>
              <a:rPr sz="1000" spc="6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-35" dirty="0">
                <a:solidFill>
                  <a:srgbClr val="200925"/>
                </a:solidFill>
                <a:latin typeface="Microsoft Sans Serif"/>
                <a:cs typeface="Microsoft Sans Serif"/>
              </a:rPr>
              <a:t>3</a:t>
            </a:r>
            <a:r>
              <a:rPr sz="1000" spc="5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10" dirty="0">
                <a:solidFill>
                  <a:srgbClr val="200925"/>
                </a:solidFill>
                <a:latin typeface="Microsoft Sans Serif"/>
                <a:cs typeface="Microsoft Sans Serif"/>
              </a:rPr>
              <a:t>began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61588" y="3640835"/>
            <a:ext cx="579120" cy="565785"/>
          </a:xfrm>
          <a:custGeom>
            <a:avLst/>
            <a:gdLst/>
            <a:ahLst/>
            <a:cxnLst/>
            <a:rect l="l" t="t" r="r" b="b"/>
            <a:pathLst>
              <a:path w="579120" h="565785">
                <a:moveTo>
                  <a:pt x="289560" y="0"/>
                </a:moveTo>
                <a:lnTo>
                  <a:pt x="242598" y="3701"/>
                </a:lnTo>
                <a:lnTo>
                  <a:pt x="198046" y="14417"/>
                </a:lnTo>
                <a:lnTo>
                  <a:pt x="156502" y="31563"/>
                </a:lnTo>
                <a:lnTo>
                  <a:pt x="118561" y="54559"/>
                </a:lnTo>
                <a:lnTo>
                  <a:pt x="84820" y="82819"/>
                </a:lnTo>
                <a:lnTo>
                  <a:pt x="55875" y="115763"/>
                </a:lnTo>
                <a:lnTo>
                  <a:pt x="32325" y="152805"/>
                </a:lnTo>
                <a:lnTo>
                  <a:pt x="14764" y="193365"/>
                </a:lnTo>
                <a:lnTo>
                  <a:pt x="3790" y="236858"/>
                </a:lnTo>
                <a:lnTo>
                  <a:pt x="0" y="282701"/>
                </a:lnTo>
                <a:lnTo>
                  <a:pt x="3790" y="328558"/>
                </a:lnTo>
                <a:lnTo>
                  <a:pt x="14764" y="372058"/>
                </a:lnTo>
                <a:lnTo>
                  <a:pt x="32325" y="412620"/>
                </a:lnTo>
                <a:lnTo>
                  <a:pt x="55875" y="449662"/>
                </a:lnTo>
                <a:lnTo>
                  <a:pt x="84820" y="482603"/>
                </a:lnTo>
                <a:lnTo>
                  <a:pt x="118561" y="510859"/>
                </a:lnTo>
                <a:lnTo>
                  <a:pt x="156502" y="533849"/>
                </a:lnTo>
                <a:lnTo>
                  <a:pt x="198046" y="550991"/>
                </a:lnTo>
                <a:lnTo>
                  <a:pt x="242598" y="561703"/>
                </a:lnTo>
                <a:lnTo>
                  <a:pt x="289560" y="565404"/>
                </a:lnTo>
                <a:lnTo>
                  <a:pt x="336521" y="561703"/>
                </a:lnTo>
                <a:lnTo>
                  <a:pt x="381073" y="550991"/>
                </a:lnTo>
                <a:lnTo>
                  <a:pt x="422617" y="533849"/>
                </a:lnTo>
                <a:lnTo>
                  <a:pt x="460558" y="510859"/>
                </a:lnTo>
                <a:lnTo>
                  <a:pt x="494299" y="482603"/>
                </a:lnTo>
                <a:lnTo>
                  <a:pt x="523244" y="449662"/>
                </a:lnTo>
                <a:lnTo>
                  <a:pt x="546794" y="412620"/>
                </a:lnTo>
                <a:lnTo>
                  <a:pt x="564355" y="372058"/>
                </a:lnTo>
                <a:lnTo>
                  <a:pt x="575329" y="328558"/>
                </a:lnTo>
                <a:lnTo>
                  <a:pt x="579120" y="282701"/>
                </a:lnTo>
                <a:lnTo>
                  <a:pt x="575329" y="236858"/>
                </a:lnTo>
                <a:lnTo>
                  <a:pt x="564355" y="193365"/>
                </a:lnTo>
                <a:lnTo>
                  <a:pt x="546794" y="152805"/>
                </a:lnTo>
                <a:lnTo>
                  <a:pt x="523244" y="115763"/>
                </a:lnTo>
                <a:lnTo>
                  <a:pt x="494299" y="82819"/>
                </a:lnTo>
                <a:lnTo>
                  <a:pt x="460558" y="54559"/>
                </a:lnTo>
                <a:lnTo>
                  <a:pt x="422617" y="31563"/>
                </a:lnTo>
                <a:lnTo>
                  <a:pt x="381073" y="14417"/>
                </a:lnTo>
                <a:lnTo>
                  <a:pt x="336521" y="3701"/>
                </a:lnTo>
                <a:lnTo>
                  <a:pt x="28956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29354" y="3779011"/>
            <a:ext cx="24447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25" dirty="0">
                <a:solidFill>
                  <a:srgbClr val="1D9E4E"/>
                </a:solidFill>
                <a:latin typeface="Microsoft Sans Serif"/>
                <a:cs typeface="Microsoft Sans Serif"/>
              </a:rPr>
              <a:t>03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67605" y="3479812"/>
            <a:ext cx="2127885" cy="81978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1800" b="1" spc="40" dirty="0">
                <a:solidFill>
                  <a:srgbClr val="200925"/>
                </a:solidFill>
                <a:latin typeface="Tahoma"/>
                <a:cs typeface="Tahoma"/>
              </a:rPr>
              <a:t>CSS</a:t>
            </a:r>
            <a:r>
              <a:rPr sz="1800" b="1" spc="-235" dirty="0">
                <a:solidFill>
                  <a:srgbClr val="200925"/>
                </a:solidFill>
                <a:latin typeface="Tahoma"/>
                <a:cs typeface="Tahoma"/>
              </a:rPr>
              <a:t> </a:t>
            </a:r>
            <a:r>
              <a:rPr sz="1800" b="1" spc="-160" dirty="0">
                <a:solidFill>
                  <a:srgbClr val="200925"/>
                </a:solidFill>
                <a:latin typeface="Tahoma"/>
                <a:cs typeface="Tahoma"/>
              </a:rPr>
              <a:t>fi.1</a:t>
            </a:r>
            <a:r>
              <a:rPr sz="1800" b="1" spc="-225" dirty="0">
                <a:solidFill>
                  <a:srgbClr val="200925"/>
                </a:solidFill>
                <a:latin typeface="Tahoma"/>
                <a:cs typeface="Tahoma"/>
              </a:rPr>
              <a:t> </a:t>
            </a:r>
            <a:r>
              <a:rPr sz="1800" b="1" spc="5" dirty="0">
                <a:solidFill>
                  <a:srgbClr val="200925"/>
                </a:solidFill>
                <a:latin typeface="Tahoma"/>
                <a:cs typeface="Tahoma"/>
              </a:rPr>
              <a:t>(</a:t>
            </a:r>
            <a:r>
              <a:rPr sz="1800" b="1" spc="-170" dirty="0">
                <a:solidFill>
                  <a:srgbClr val="200925"/>
                </a:solidFill>
                <a:latin typeface="Tahoma"/>
                <a:cs typeface="Tahoma"/>
              </a:rPr>
              <a:t>fi011)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  <a:spcBef>
                <a:spcPts val="355"/>
              </a:spcBef>
            </a:pPr>
            <a:r>
              <a:rPr sz="1000" spc="-75" dirty="0">
                <a:solidFill>
                  <a:srgbClr val="200925"/>
                </a:solidFill>
                <a:latin typeface="Microsoft Sans Serif"/>
                <a:cs typeface="Microsoft Sans Serif"/>
              </a:rPr>
              <a:t>CSS</a:t>
            </a:r>
            <a:r>
              <a:rPr sz="1000" spc="-7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-120" dirty="0">
                <a:solidFill>
                  <a:srgbClr val="200925"/>
                </a:solidFill>
                <a:latin typeface="Microsoft Sans Serif"/>
                <a:cs typeface="Microsoft Sans Serif"/>
              </a:rPr>
              <a:t>2.1</a:t>
            </a:r>
            <a:r>
              <a:rPr sz="1000" spc="-114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-40" dirty="0">
                <a:solidFill>
                  <a:srgbClr val="200925"/>
                </a:solidFill>
                <a:latin typeface="Microsoft Sans Serif"/>
                <a:cs typeface="Microsoft Sans Serif"/>
              </a:rPr>
              <a:t>was </a:t>
            </a:r>
            <a:r>
              <a:rPr sz="1000" spc="-20" dirty="0">
                <a:solidFill>
                  <a:srgbClr val="200925"/>
                </a:solidFill>
                <a:latin typeface="Microsoft Sans Serif"/>
                <a:cs typeface="Microsoft Sans Serif"/>
              </a:rPr>
              <a:t>released,</a:t>
            </a:r>
            <a:r>
              <a:rPr sz="1000" spc="-1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-20" dirty="0">
                <a:solidFill>
                  <a:srgbClr val="200925"/>
                </a:solidFill>
                <a:latin typeface="Microsoft Sans Serif"/>
                <a:cs typeface="Microsoft Sans Serif"/>
              </a:rPr>
              <a:t>which </a:t>
            </a:r>
            <a:r>
              <a:rPr sz="1000" spc="15" dirty="0">
                <a:solidFill>
                  <a:srgbClr val="200925"/>
                </a:solidFill>
                <a:latin typeface="Microsoft Sans Serif"/>
                <a:cs typeface="Microsoft Sans Serif"/>
              </a:rPr>
              <a:t>fixed </a:t>
            </a:r>
            <a:r>
              <a:rPr sz="1000" spc="10" dirty="0">
                <a:solidFill>
                  <a:srgbClr val="200925"/>
                </a:solidFill>
                <a:latin typeface="Microsoft Sans Serif"/>
                <a:cs typeface="Microsoft Sans Serif"/>
              </a:rPr>
              <a:t>the </a:t>
            </a:r>
            <a:r>
              <a:rPr sz="1000" spc="-26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200925"/>
                </a:solidFill>
                <a:latin typeface="Microsoft Sans Serif"/>
                <a:cs typeface="Microsoft Sans Serif"/>
              </a:rPr>
              <a:t>errors</a:t>
            </a:r>
            <a:r>
              <a:rPr sz="1000" spc="7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20" dirty="0">
                <a:solidFill>
                  <a:srgbClr val="200925"/>
                </a:solidFill>
                <a:latin typeface="Microsoft Sans Serif"/>
                <a:cs typeface="Microsoft Sans Serif"/>
              </a:rPr>
              <a:t>found</a:t>
            </a:r>
            <a:r>
              <a:rPr sz="1000" spc="4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10" dirty="0">
                <a:solidFill>
                  <a:srgbClr val="200925"/>
                </a:solidFill>
                <a:latin typeface="Microsoft Sans Serif"/>
                <a:cs typeface="Microsoft Sans Serif"/>
              </a:rPr>
              <a:t>in</a:t>
            </a:r>
            <a:r>
              <a:rPr sz="1000" spc="4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-75" dirty="0">
                <a:solidFill>
                  <a:srgbClr val="200925"/>
                </a:solidFill>
                <a:latin typeface="Microsoft Sans Serif"/>
                <a:cs typeface="Microsoft Sans Serif"/>
              </a:rPr>
              <a:t>CSS</a:t>
            </a:r>
            <a:r>
              <a:rPr sz="1000" spc="6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-15" dirty="0">
                <a:solidFill>
                  <a:srgbClr val="200925"/>
                </a:solidFill>
                <a:latin typeface="Microsoft Sans Serif"/>
                <a:cs typeface="Microsoft Sans Serif"/>
              </a:rPr>
              <a:t>2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98373" y="896492"/>
            <a:ext cx="7864958" cy="3351048"/>
            <a:chOff x="498373" y="896492"/>
            <a:chExt cx="7864958" cy="3351048"/>
          </a:xfrm>
        </p:grpSpPr>
        <p:sp>
          <p:nvSpPr>
            <p:cNvPr id="15" name="object 15"/>
            <p:cNvSpPr/>
            <p:nvPr/>
          </p:nvSpPr>
          <p:spPr>
            <a:xfrm>
              <a:off x="498373" y="3985285"/>
              <a:ext cx="268605" cy="262255"/>
            </a:xfrm>
            <a:custGeom>
              <a:avLst/>
              <a:gdLst/>
              <a:ahLst/>
              <a:cxnLst/>
              <a:rect l="l" t="t" r="r" b="b"/>
              <a:pathLst>
                <a:path w="268605" h="262254">
                  <a:moveTo>
                    <a:pt x="111173" y="182181"/>
                  </a:moveTo>
                  <a:lnTo>
                    <a:pt x="53555" y="182181"/>
                  </a:lnTo>
                  <a:lnTo>
                    <a:pt x="57262" y="187730"/>
                  </a:lnTo>
                  <a:lnTo>
                    <a:pt x="61318" y="192974"/>
                  </a:lnTo>
                  <a:lnTo>
                    <a:pt x="65703" y="197903"/>
                  </a:lnTo>
                  <a:lnTo>
                    <a:pt x="70396" y="202501"/>
                  </a:lnTo>
                  <a:lnTo>
                    <a:pt x="54330" y="238582"/>
                  </a:lnTo>
                  <a:lnTo>
                    <a:pt x="107162" y="262077"/>
                  </a:lnTo>
                  <a:lnTo>
                    <a:pt x="122986" y="226479"/>
                  </a:lnTo>
                  <a:lnTo>
                    <a:pt x="145920" y="226479"/>
                  </a:lnTo>
                  <a:lnTo>
                    <a:pt x="150037" y="225767"/>
                  </a:lnTo>
                  <a:lnTo>
                    <a:pt x="214903" y="225767"/>
                  </a:lnTo>
                  <a:lnTo>
                    <a:pt x="201206" y="199008"/>
                  </a:lnTo>
                  <a:lnTo>
                    <a:pt x="205683" y="194187"/>
                  </a:lnTo>
                  <a:lnTo>
                    <a:pt x="209824" y="189053"/>
                  </a:lnTo>
                  <a:lnTo>
                    <a:pt x="210887" y="187528"/>
                  </a:lnTo>
                  <a:lnTo>
                    <a:pt x="134023" y="187528"/>
                  </a:lnTo>
                  <a:lnTo>
                    <a:pt x="112707" y="183216"/>
                  </a:lnTo>
                  <a:lnTo>
                    <a:pt x="111173" y="182181"/>
                  </a:lnTo>
                  <a:close/>
                </a:path>
                <a:path w="268605" h="262254">
                  <a:moveTo>
                    <a:pt x="214903" y="225767"/>
                  </a:moveTo>
                  <a:lnTo>
                    <a:pt x="150037" y="225767"/>
                  </a:lnTo>
                  <a:lnTo>
                    <a:pt x="167779" y="260464"/>
                  </a:lnTo>
                  <a:lnTo>
                    <a:pt x="219252" y="234264"/>
                  </a:lnTo>
                  <a:lnTo>
                    <a:pt x="214903" y="225767"/>
                  </a:lnTo>
                  <a:close/>
                </a:path>
                <a:path w="268605" h="262254">
                  <a:moveTo>
                    <a:pt x="145920" y="226479"/>
                  </a:moveTo>
                  <a:lnTo>
                    <a:pt x="122986" y="226479"/>
                  </a:lnTo>
                  <a:lnTo>
                    <a:pt x="126606" y="226910"/>
                  </a:lnTo>
                  <a:lnTo>
                    <a:pt x="130289" y="227126"/>
                  </a:lnTo>
                  <a:lnTo>
                    <a:pt x="139496" y="227126"/>
                  </a:lnTo>
                  <a:lnTo>
                    <a:pt x="144818" y="226669"/>
                  </a:lnTo>
                  <a:lnTo>
                    <a:pt x="145920" y="226479"/>
                  </a:lnTo>
                  <a:close/>
                </a:path>
                <a:path w="268605" h="262254">
                  <a:moveTo>
                    <a:pt x="45021" y="30619"/>
                  </a:moveTo>
                  <a:lnTo>
                    <a:pt x="11036" y="77266"/>
                  </a:lnTo>
                  <a:lnTo>
                    <a:pt x="44767" y="101739"/>
                  </a:lnTo>
                  <a:lnTo>
                    <a:pt x="42113" y="109486"/>
                  </a:lnTo>
                  <a:lnTo>
                    <a:pt x="40386" y="117678"/>
                  </a:lnTo>
                  <a:lnTo>
                    <a:pt x="39789" y="126187"/>
                  </a:lnTo>
                  <a:lnTo>
                    <a:pt x="0" y="136778"/>
                  </a:lnTo>
                  <a:lnTo>
                    <a:pt x="14935" y="192557"/>
                  </a:lnTo>
                  <a:lnTo>
                    <a:pt x="53555" y="182181"/>
                  </a:lnTo>
                  <a:lnTo>
                    <a:pt x="111173" y="182181"/>
                  </a:lnTo>
                  <a:lnTo>
                    <a:pt x="95296" y="171467"/>
                  </a:lnTo>
                  <a:lnTo>
                    <a:pt x="83554" y="154057"/>
                  </a:lnTo>
                  <a:lnTo>
                    <a:pt x="79248" y="132765"/>
                  </a:lnTo>
                  <a:lnTo>
                    <a:pt x="83554" y="111490"/>
                  </a:lnTo>
                  <a:lnTo>
                    <a:pt x="95296" y="94092"/>
                  </a:lnTo>
                  <a:lnTo>
                    <a:pt x="112707" y="82350"/>
                  </a:lnTo>
                  <a:lnTo>
                    <a:pt x="134023" y="78041"/>
                  </a:lnTo>
                  <a:lnTo>
                    <a:pt x="245212" y="78041"/>
                  </a:lnTo>
                  <a:lnTo>
                    <a:pt x="254012" y="70942"/>
                  </a:lnTo>
                  <a:lnTo>
                    <a:pt x="241635" y="55664"/>
                  </a:lnTo>
                  <a:lnTo>
                    <a:pt x="79641" y="55664"/>
                  </a:lnTo>
                  <a:lnTo>
                    <a:pt x="45021" y="30619"/>
                  </a:lnTo>
                  <a:close/>
                </a:path>
                <a:path w="268605" h="262254">
                  <a:moveTo>
                    <a:pt x="245212" y="78041"/>
                  </a:moveTo>
                  <a:lnTo>
                    <a:pt x="134023" y="78041"/>
                  </a:lnTo>
                  <a:lnTo>
                    <a:pt x="155340" y="82350"/>
                  </a:lnTo>
                  <a:lnTo>
                    <a:pt x="172756" y="94092"/>
                  </a:lnTo>
                  <a:lnTo>
                    <a:pt x="184502" y="111490"/>
                  </a:lnTo>
                  <a:lnTo>
                    <a:pt x="188810" y="132765"/>
                  </a:lnTo>
                  <a:lnTo>
                    <a:pt x="184502" y="154057"/>
                  </a:lnTo>
                  <a:lnTo>
                    <a:pt x="172756" y="171467"/>
                  </a:lnTo>
                  <a:lnTo>
                    <a:pt x="155340" y="183216"/>
                  </a:lnTo>
                  <a:lnTo>
                    <a:pt x="134023" y="187528"/>
                  </a:lnTo>
                  <a:lnTo>
                    <a:pt x="210887" y="187528"/>
                  </a:lnTo>
                  <a:lnTo>
                    <a:pt x="213605" y="183626"/>
                  </a:lnTo>
                  <a:lnTo>
                    <a:pt x="217004" y="177926"/>
                  </a:lnTo>
                  <a:lnTo>
                    <a:pt x="257916" y="177926"/>
                  </a:lnTo>
                  <a:lnTo>
                    <a:pt x="268173" y="129806"/>
                  </a:lnTo>
                  <a:lnTo>
                    <a:pt x="227787" y="121221"/>
                  </a:lnTo>
                  <a:lnTo>
                    <a:pt x="226771" y="112801"/>
                  </a:lnTo>
                  <a:lnTo>
                    <a:pt x="224637" y="104736"/>
                  </a:lnTo>
                  <a:lnTo>
                    <a:pt x="221488" y="97180"/>
                  </a:lnTo>
                  <a:lnTo>
                    <a:pt x="245212" y="78041"/>
                  </a:lnTo>
                  <a:close/>
                </a:path>
                <a:path w="268605" h="262254">
                  <a:moveTo>
                    <a:pt x="257916" y="177926"/>
                  </a:moveTo>
                  <a:lnTo>
                    <a:pt x="217004" y="177926"/>
                  </a:lnTo>
                  <a:lnTo>
                    <a:pt x="256146" y="186232"/>
                  </a:lnTo>
                  <a:lnTo>
                    <a:pt x="257916" y="177926"/>
                  </a:lnTo>
                  <a:close/>
                </a:path>
                <a:path w="268605" h="262254">
                  <a:moveTo>
                    <a:pt x="162902" y="0"/>
                  </a:moveTo>
                  <a:lnTo>
                    <a:pt x="105143" y="0"/>
                  </a:lnTo>
                  <a:lnTo>
                    <a:pt x="105143" y="42938"/>
                  </a:lnTo>
                  <a:lnTo>
                    <a:pt x="98372" y="45416"/>
                  </a:lnTo>
                  <a:lnTo>
                    <a:pt x="91840" y="48377"/>
                  </a:lnTo>
                  <a:lnTo>
                    <a:pt x="85583" y="51800"/>
                  </a:lnTo>
                  <a:lnTo>
                    <a:pt x="79641" y="55664"/>
                  </a:lnTo>
                  <a:lnTo>
                    <a:pt x="241635" y="55664"/>
                  </a:lnTo>
                  <a:lnTo>
                    <a:pt x="239485" y="53009"/>
                  </a:lnTo>
                  <a:lnTo>
                    <a:pt x="184391" y="53009"/>
                  </a:lnTo>
                  <a:lnTo>
                    <a:pt x="177736" y="48806"/>
                  </a:lnTo>
                  <a:lnTo>
                    <a:pt x="170561" y="45415"/>
                  </a:lnTo>
                  <a:lnTo>
                    <a:pt x="162902" y="42938"/>
                  </a:lnTo>
                  <a:lnTo>
                    <a:pt x="162902" y="0"/>
                  </a:lnTo>
                  <a:close/>
                </a:path>
                <a:path w="268605" h="262254">
                  <a:moveTo>
                    <a:pt x="217652" y="26060"/>
                  </a:moveTo>
                  <a:lnTo>
                    <a:pt x="184391" y="53009"/>
                  </a:lnTo>
                  <a:lnTo>
                    <a:pt x="239485" y="53009"/>
                  </a:lnTo>
                  <a:lnTo>
                    <a:pt x="217652" y="26060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0837" y="896492"/>
              <a:ext cx="142494" cy="14249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510789" y="1991105"/>
              <a:ext cx="883285" cy="1916430"/>
            </a:xfrm>
            <a:custGeom>
              <a:avLst/>
              <a:gdLst/>
              <a:ahLst/>
              <a:cxnLst/>
              <a:rect l="l" t="t" r="r" b="b"/>
              <a:pathLst>
                <a:path w="883285" h="1916429">
                  <a:moveTo>
                    <a:pt x="0" y="991362"/>
                  </a:moveTo>
                  <a:lnTo>
                    <a:pt x="41332" y="988518"/>
                  </a:lnTo>
                  <a:lnTo>
                    <a:pt x="82341" y="980231"/>
                  </a:lnTo>
                  <a:lnTo>
                    <a:pt x="122703" y="966861"/>
                  </a:lnTo>
                  <a:lnTo>
                    <a:pt x="162095" y="948773"/>
                  </a:lnTo>
                  <a:lnTo>
                    <a:pt x="200194" y="926328"/>
                  </a:lnTo>
                  <a:lnTo>
                    <a:pt x="236676" y="899890"/>
                  </a:lnTo>
                  <a:lnTo>
                    <a:pt x="271219" y="869822"/>
                  </a:lnTo>
                  <a:lnTo>
                    <a:pt x="303498" y="836485"/>
                  </a:lnTo>
                  <a:lnTo>
                    <a:pt x="333190" y="800243"/>
                  </a:lnTo>
                  <a:lnTo>
                    <a:pt x="359973" y="761459"/>
                  </a:lnTo>
                  <a:lnTo>
                    <a:pt x="383522" y="720496"/>
                  </a:lnTo>
                  <a:lnTo>
                    <a:pt x="403514" y="677715"/>
                  </a:lnTo>
                  <a:lnTo>
                    <a:pt x="419627" y="633481"/>
                  </a:lnTo>
                  <a:lnTo>
                    <a:pt x="431536" y="588155"/>
                  </a:lnTo>
                  <a:lnTo>
                    <a:pt x="438919" y="542101"/>
                  </a:lnTo>
                  <a:lnTo>
                    <a:pt x="441452" y="495681"/>
                  </a:lnTo>
                  <a:lnTo>
                    <a:pt x="443984" y="449281"/>
                  </a:lnTo>
                  <a:lnTo>
                    <a:pt x="451367" y="403243"/>
                  </a:lnTo>
                  <a:lnTo>
                    <a:pt x="463276" y="357928"/>
                  </a:lnTo>
                  <a:lnTo>
                    <a:pt x="479389" y="313699"/>
                  </a:lnTo>
                  <a:lnTo>
                    <a:pt x="499381" y="270922"/>
                  </a:lnTo>
                  <a:lnTo>
                    <a:pt x="522930" y="229958"/>
                  </a:lnTo>
                  <a:lnTo>
                    <a:pt x="549713" y="191170"/>
                  </a:lnTo>
                  <a:lnTo>
                    <a:pt x="579405" y="154924"/>
                  </a:lnTo>
                  <a:lnTo>
                    <a:pt x="611684" y="121580"/>
                  </a:lnTo>
                  <a:lnTo>
                    <a:pt x="646227" y="91504"/>
                  </a:lnTo>
                  <a:lnTo>
                    <a:pt x="682709" y="65058"/>
                  </a:lnTo>
                  <a:lnTo>
                    <a:pt x="720808" y="42606"/>
                  </a:lnTo>
                  <a:lnTo>
                    <a:pt x="760200" y="24511"/>
                  </a:lnTo>
                  <a:lnTo>
                    <a:pt x="800562" y="11136"/>
                  </a:lnTo>
                  <a:lnTo>
                    <a:pt x="841571" y="2844"/>
                  </a:lnTo>
                  <a:lnTo>
                    <a:pt x="882904" y="0"/>
                  </a:lnTo>
                </a:path>
                <a:path w="883285" h="1916429">
                  <a:moveTo>
                    <a:pt x="0" y="991488"/>
                  </a:moveTo>
                  <a:lnTo>
                    <a:pt x="73272" y="991194"/>
                  </a:lnTo>
                  <a:lnTo>
                    <a:pt x="144728" y="990358"/>
                  </a:lnTo>
                  <a:lnTo>
                    <a:pt x="212550" y="989047"/>
                  </a:lnTo>
                  <a:lnTo>
                    <a:pt x="274923" y="987333"/>
                  </a:lnTo>
                  <a:lnTo>
                    <a:pt x="330029" y="985282"/>
                  </a:lnTo>
                  <a:lnTo>
                    <a:pt x="376051" y="982965"/>
                  </a:lnTo>
                  <a:lnTo>
                    <a:pt x="433579" y="977808"/>
                  </a:lnTo>
                  <a:lnTo>
                    <a:pt x="449324" y="972365"/>
                  </a:lnTo>
                  <a:lnTo>
                    <a:pt x="471729" y="969693"/>
                  </a:lnTo>
                  <a:lnTo>
                    <a:pt x="552874" y="964824"/>
                  </a:lnTo>
                  <a:lnTo>
                    <a:pt x="607980" y="962763"/>
                  </a:lnTo>
                  <a:lnTo>
                    <a:pt x="670353" y="961041"/>
                  </a:lnTo>
                  <a:lnTo>
                    <a:pt x="738175" y="959728"/>
                  </a:lnTo>
                  <a:lnTo>
                    <a:pt x="809631" y="958890"/>
                  </a:lnTo>
                  <a:lnTo>
                    <a:pt x="882904" y="958595"/>
                  </a:lnTo>
                </a:path>
                <a:path w="883285" h="1916429">
                  <a:moveTo>
                    <a:pt x="0" y="990600"/>
                  </a:moveTo>
                  <a:lnTo>
                    <a:pt x="44079" y="993616"/>
                  </a:lnTo>
                  <a:lnTo>
                    <a:pt x="87767" y="1002392"/>
                  </a:lnTo>
                  <a:lnTo>
                    <a:pt x="130669" y="1016516"/>
                  </a:lnTo>
                  <a:lnTo>
                    <a:pt x="172395" y="1035576"/>
                  </a:lnTo>
                  <a:lnTo>
                    <a:pt x="212550" y="1059161"/>
                  </a:lnTo>
                  <a:lnTo>
                    <a:pt x="250744" y="1086859"/>
                  </a:lnTo>
                  <a:lnTo>
                    <a:pt x="286584" y="1118260"/>
                  </a:lnTo>
                  <a:lnTo>
                    <a:pt x="319676" y="1152952"/>
                  </a:lnTo>
                  <a:lnTo>
                    <a:pt x="349629" y="1190524"/>
                  </a:lnTo>
                  <a:lnTo>
                    <a:pt x="376051" y="1230564"/>
                  </a:lnTo>
                  <a:lnTo>
                    <a:pt x="398549" y="1272660"/>
                  </a:lnTo>
                  <a:lnTo>
                    <a:pt x="416730" y="1316402"/>
                  </a:lnTo>
                  <a:lnTo>
                    <a:pt x="430203" y="1361378"/>
                  </a:lnTo>
                  <a:lnTo>
                    <a:pt x="438574" y="1407177"/>
                  </a:lnTo>
                  <a:lnTo>
                    <a:pt x="441452" y="1453388"/>
                  </a:lnTo>
                  <a:lnTo>
                    <a:pt x="444329" y="1499597"/>
                  </a:lnTo>
                  <a:lnTo>
                    <a:pt x="452700" y="1545395"/>
                  </a:lnTo>
                  <a:lnTo>
                    <a:pt x="466173" y="1590370"/>
                  </a:lnTo>
                  <a:lnTo>
                    <a:pt x="484354" y="1634110"/>
                  </a:lnTo>
                  <a:lnTo>
                    <a:pt x="506852" y="1676205"/>
                  </a:lnTo>
                  <a:lnTo>
                    <a:pt x="533274" y="1716242"/>
                  </a:lnTo>
                  <a:lnTo>
                    <a:pt x="563227" y="1753811"/>
                  </a:lnTo>
                  <a:lnTo>
                    <a:pt x="596319" y="1788501"/>
                  </a:lnTo>
                  <a:lnTo>
                    <a:pt x="632159" y="1819899"/>
                  </a:lnTo>
                  <a:lnTo>
                    <a:pt x="670353" y="1847596"/>
                  </a:lnTo>
                  <a:lnTo>
                    <a:pt x="710508" y="1871178"/>
                  </a:lnTo>
                  <a:lnTo>
                    <a:pt x="752234" y="1890237"/>
                  </a:lnTo>
                  <a:lnTo>
                    <a:pt x="795136" y="1904359"/>
                  </a:lnTo>
                  <a:lnTo>
                    <a:pt x="838824" y="1913134"/>
                  </a:lnTo>
                  <a:lnTo>
                    <a:pt x="882904" y="1916150"/>
                  </a:lnTo>
                </a:path>
              </a:pathLst>
            </a:custGeom>
            <a:ln w="19050">
              <a:solidFill>
                <a:srgbClr val="1D9E4E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66572" y="1787651"/>
              <a:ext cx="499745" cy="309880"/>
            </a:xfrm>
            <a:custGeom>
              <a:avLst/>
              <a:gdLst/>
              <a:ahLst/>
              <a:cxnLst/>
              <a:rect l="l" t="t" r="r" b="b"/>
              <a:pathLst>
                <a:path w="499744" h="309880">
                  <a:moveTo>
                    <a:pt x="105460" y="0"/>
                  </a:moveTo>
                  <a:lnTo>
                    <a:pt x="96075" y="19176"/>
                  </a:lnTo>
                  <a:lnTo>
                    <a:pt x="83808" y="45839"/>
                  </a:lnTo>
                  <a:lnTo>
                    <a:pt x="48463" y="126492"/>
                  </a:lnTo>
                  <a:lnTo>
                    <a:pt x="36949" y="151356"/>
                  </a:lnTo>
                  <a:lnTo>
                    <a:pt x="24979" y="176053"/>
                  </a:lnTo>
                  <a:lnTo>
                    <a:pt x="12635" y="200608"/>
                  </a:lnTo>
                  <a:lnTo>
                    <a:pt x="0" y="225044"/>
                  </a:lnTo>
                  <a:lnTo>
                    <a:pt x="46645" y="249785"/>
                  </a:lnTo>
                  <a:lnTo>
                    <a:pt x="93877" y="270180"/>
                  </a:lnTo>
                  <a:lnTo>
                    <a:pt x="140984" y="286637"/>
                  </a:lnTo>
                  <a:lnTo>
                    <a:pt x="187259" y="299565"/>
                  </a:lnTo>
                  <a:lnTo>
                    <a:pt x="231990" y="309372"/>
                  </a:lnTo>
                  <a:lnTo>
                    <a:pt x="332337" y="287875"/>
                  </a:lnTo>
                  <a:lnTo>
                    <a:pt x="415294" y="251602"/>
                  </a:lnTo>
                  <a:lnTo>
                    <a:pt x="471751" y="217449"/>
                  </a:lnTo>
                  <a:lnTo>
                    <a:pt x="498172" y="186535"/>
                  </a:lnTo>
                  <a:lnTo>
                    <a:pt x="499724" y="169925"/>
                  </a:lnTo>
                  <a:lnTo>
                    <a:pt x="497711" y="152554"/>
                  </a:lnTo>
                  <a:lnTo>
                    <a:pt x="492594" y="134493"/>
                  </a:lnTo>
                  <a:lnTo>
                    <a:pt x="477894" y="140987"/>
                  </a:lnTo>
                  <a:lnTo>
                    <a:pt x="462443" y="145494"/>
                  </a:lnTo>
                  <a:lnTo>
                    <a:pt x="446323" y="148119"/>
                  </a:lnTo>
                  <a:lnTo>
                    <a:pt x="429615" y="148971"/>
                  </a:lnTo>
                  <a:lnTo>
                    <a:pt x="383223" y="143624"/>
                  </a:lnTo>
                  <a:lnTo>
                    <a:pt x="334563" y="129123"/>
                  </a:lnTo>
                  <a:lnTo>
                    <a:pt x="285015" y="107773"/>
                  </a:lnTo>
                  <a:lnTo>
                    <a:pt x="235953" y="81879"/>
                  </a:lnTo>
                  <a:lnTo>
                    <a:pt x="188755" y="53748"/>
                  </a:lnTo>
                  <a:lnTo>
                    <a:pt x="144799" y="25686"/>
                  </a:lnTo>
                  <a:lnTo>
                    <a:pt x="105460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8296" y="1937130"/>
              <a:ext cx="260985" cy="160020"/>
            </a:xfrm>
            <a:custGeom>
              <a:avLst/>
              <a:gdLst/>
              <a:ahLst/>
              <a:cxnLst/>
              <a:rect l="l" t="t" r="r" b="b"/>
              <a:pathLst>
                <a:path w="260984" h="160019">
                  <a:moveTo>
                    <a:pt x="55333" y="0"/>
                  </a:moveTo>
                  <a:lnTo>
                    <a:pt x="53706" y="60592"/>
                  </a:lnTo>
                  <a:lnTo>
                    <a:pt x="33905" y="111553"/>
                  </a:lnTo>
                  <a:lnTo>
                    <a:pt x="10985" y="146679"/>
                  </a:lnTo>
                  <a:lnTo>
                    <a:pt x="0" y="159766"/>
                  </a:lnTo>
                  <a:lnTo>
                    <a:pt x="100285" y="138156"/>
                  </a:lnTo>
                  <a:lnTo>
                    <a:pt x="183194" y="101758"/>
                  </a:lnTo>
                  <a:lnTo>
                    <a:pt x="239619" y="67504"/>
                  </a:lnTo>
                  <a:lnTo>
                    <a:pt x="257140" y="54737"/>
                  </a:lnTo>
                  <a:lnTo>
                    <a:pt x="236766" y="54737"/>
                  </a:lnTo>
                  <a:lnTo>
                    <a:pt x="177754" y="46184"/>
                  </a:lnTo>
                  <a:lnTo>
                    <a:pt x="118794" y="27368"/>
                  </a:lnTo>
                  <a:lnTo>
                    <a:pt x="73461" y="8552"/>
                  </a:lnTo>
                  <a:lnTo>
                    <a:pt x="55333" y="0"/>
                  </a:lnTo>
                  <a:close/>
                </a:path>
                <a:path w="260984" h="160019">
                  <a:moveTo>
                    <a:pt x="260451" y="52324"/>
                  </a:moveTo>
                  <a:lnTo>
                    <a:pt x="253199" y="53975"/>
                  </a:lnTo>
                  <a:lnTo>
                    <a:pt x="245237" y="54737"/>
                  </a:lnTo>
                  <a:lnTo>
                    <a:pt x="257140" y="54737"/>
                  </a:lnTo>
                  <a:lnTo>
                    <a:pt x="260451" y="52324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24180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5" dirty="0">
                <a:solidFill>
                  <a:srgbClr val="B747CF"/>
                </a:solidFill>
              </a:rPr>
              <a:t>FLEX</a:t>
            </a:r>
            <a:r>
              <a:rPr sz="3300" spc="-55" dirty="0">
                <a:solidFill>
                  <a:srgbClr val="B747CF"/>
                </a:solidFill>
              </a:rPr>
              <a:t>B</a:t>
            </a:r>
            <a:r>
              <a:rPr sz="3300" spc="160" dirty="0">
                <a:solidFill>
                  <a:srgbClr val="B747CF"/>
                </a:solidFill>
              </a:rPr>
              <a:t>OX</a:t>
            </a:r>
            <a:r>
              <a:rPr sz="3300" spc="-380" dirty="0">
                <a:solidFill>
                  <a:srgbClr val="B747CF"/>
                </a:solidFill>
              </a:rPr>
              <a:t> </a:t>
            </a:r>
            <a:r>
              <a:rPr sz="3300" spc="475" dirty="0">
                <a:solidFill>
                  <a:srgbClr val="B747CF"/>
                </a:solidFill>
              </a:rPr>
              <a:t>-</a:t>
            </a:r>
            <a:r>
              <a:rPr sz="3300" spc="-409" dirty="0">
                <a:solidFill>
                  <a:srgbClr val="B747CF"/>
                </a:solidFill>
              </a:rPr>
              <a:t> </a:t>
            </a:r>
            <a:r>
              <a:rPr sz="3300" spc="45" dirty="0">
                <a:solidFill>
                  <a:srgbClr val="B747CF"/>
                </a:solidFill>
              </a:rPr>
              <a:t>COLUMN</a:t>
            </a:r>
            <a:endParaRPr sz="33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86549" y="1642872"/>
          <a:ext cx="5182869" cy="2622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42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88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2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4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0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393552"/>
                      </a:solidFill>
                      <a:prstDash val="solid"/>
                    </a:lnL>
                    <a:lnR w="19050">
                      <a:solidFill>
                        <a:srgbClr val="393552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B747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93552"/>
                      </a:solidFill>
                      <a:prstDash val="solid"/>
                    </a:lnL>
                    <a:lnR w="2857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EB52A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6F2181"/>
                      </a:solidFill>
                      <a:prstDash val="solid"/>
                    </a:lnL>
                    <a:lnR w="2857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C23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882385" y="1566163"/>
            <a:ext cx="2581275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ourier New"/>
                <a:cs typeface="Courier New"/>
              </a:rPr>
              <a:t>.flex-container</a:t>
            </a:r>
            <a:r>
              <a:rPr sz="1400" spc="-5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display:</a:t>
            </a:r>
            <a:r>
              <a:rPr sz="1400" spc="-65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flex;</a:t>
            </a:r>
            <a:endParaRPr sz="1400">
              <a:latin typeface="Courier New"/>
              <a:cs typeface="Courier New"/>
            </a:endParaRPr>
          </a:p>
          <a:p>
            <a:pPr marL="226060" marR="5080">
              <a:lnSpc>
                <a:spcPct val="100000"/>
              </a:lnSpc>
            </a:pP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flex-direction: row; 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 j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u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s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i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f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y-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c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o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n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e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n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: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c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e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n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e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r 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align-items:end;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24180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5" dirty="0">
                <a:solidFill>
                  <a:srgbClr val="B747CF"/>
                </a:solidFill>
              </a:rPr>
              <a:t>FLEX</a:t>
            </a:r>
            <a:r>
              <a:rPr sz="3300" spc="-55" dirty="0">
                <a:solidFill>
                  <a:srgbClr val="B747CF"/>
                </a:solidFill>
              </a:rPr>
              <a:t>B</a:t>
            </a:r>
            <a:r>
              <a:rPr sz="3300" spc="160" dirty="0">
                <a:solidFill>
                  <a:srgbClr val="B747CF"/>
                </a:solidFill>
              </a:rPr>
              <a:t>OX</a:t>
            </a:r>
            <a:r>
              <a:rPr sz="3300" spc="-380" dirty="0">
                <a:solidFill>
                  <a:srgbClr val="B747CF"/>
                </a:solidFill>
              </a:rPr>
              <a:t> </a:t>
            </a:r>
            <a:r>
              <a:rPr sz="3300" spc="475" dirty="0">
                <a:solidFill>
                  <a:srgbClr val="B747CF"/>
                </a:solidFill>
              </a:rPr>
              <a:t>-</a:t>
            </a:r>
            <a:r>
              <a:rPr sz="3300" spc="-409" dirty="0">
                <a:solidFill>
                  <a:srgbClr val="B747CF"/>
                </a:solidFill>
              </a:rPr>
              <a:t> </a:t>
            </a:r>
            <a:r>
              <a:rPr sz="3300" spc="45" dirty="0">
                <a:solidFill>
                  <a:srgbClr val="B747CF"/>
                </a:solidFill>
              </a:rPr>
              <a:t>COLUMN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580644" y="1642872"/>
            <a:ext cx="5198745" cy="2603500"/>
          </a:xfrm>
          <a:custGeom>
            <a:avLst/>
            <a:gdLst/>
            <a:ahLst/>
            <a:cxnLst/>
            <a:rect l="l" t="t" r="r" b="b"/>
            <a:pathLst>
              <a:path w="5198745" h="2603500">
                <a:moveTo>
                  <a:pt x="5198363" y="0"/>
                </a:moveTo>
                <a:lnTo>
                  <a:pt x="0" y="0"/>
                </a:lnTo>
                <a:lnTo>
                  <a:pt x="0" y="2602991"/>
                </a:lnTo>
                <a:lnTo>
                  <a:pt x="5198363" y="2602991"/>
                </a:lnTo>
                <a:lnTo>
                  <a:pt x="5198363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75881" y="1638300"/>
          <a:ext cx="5201917" cy="2612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80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2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4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1905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1905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12700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B747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2181"/>
                      </a:solidFill>
                      <a:prstDash val="solid"/>
                    </a:lnL>
                    <a:lnR w="19050">
                      <a:solidFill>
                        <a:srgbClr val="6F2181"/>
                      </a:solidFill>
                      <a:prstDash val="solid"/>
                    </a:lnR>
                    <a:lnT w="1905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EB52A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F2181"/>
                      </a:solidFill>
                      <a:prstDash val="solid"/>
                    </a:lnL>
                    <a:lnR w="19050">
                      <a:solidFill>
                        <a:srgbClr val="6F2181"/>
                      </a:solidFill>
                      <a:prstDash val="solid"/>
                    </a:lnR>
                    <a:lnT w="1905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C23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882385" y="1566163"/>
            <a:ext cx="2581275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ourier New"/>
                <a:cs typeface="Courier New"/>
              </a:rPr>
              <a:t>.flex-container</a:t>
            </a:r>
            <a:r>
              <a:rPr sz="1400" spc="-5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display:</a:t>
            </a:r>
            <a:r>
              <a:rPr sz="1400" spc="-65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flex;</a:t>
            </a:r>
            <a:endParaRPr sz="1400">
              <a:latin typeface="Courier New"/>
              <a:cs typeface="Courier New"/>
            </a:endParaRPr>
          </a:p>
          <a:p>
            <a:pPr marL="226060" marR="5080">
              <a:lnSpc>
                <a:spcPct val="100000"/>
              </a:lnSpc>
            </a:pP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flex-direction: row; 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 j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u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s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i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f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y-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c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o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n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e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n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: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c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e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n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e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r 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align-items:center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24180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5" dirty="0">
                <a:solidFill>
                  <a:srgbClr val="B747CF"/>
                </a:solidFill>
              </a:rPr>
              <a:t>FLEX</a:t>
            </a:r>
            <a:r>
              <a:rPr sz="3300" spc="-55" dirty="0">
                <a:solidFill>
                  <a:srgbClr val="B747CF"/>
                </a:solidFill>
              </a:rPr>
              <a:t>B</a:t>
            </a:r>
            <a:r>
              <a:rPr sz="3300" spc="160" dirty="0">
                <a:solidFill>
                  <a:srgbClr val="B747CF"/>
                </a:solidFill>
              </a:rPr>
              <a:t>OX</a:t>
            </a:r>
            <a:r>
              <a:rPr sz="3300" spc="-380" dirty="0">
                <a:solidFill>
                  <a:srgbClr val="B747CF"/>
                </a:solidFill>
              </a:rPr>
              <a:t> </a:t>
            </a:r>
            <a:r>
              <a:rPr sz="3300" spc="475" dirty="0">
                <a:solidFill>
                  <a:srgbClr val="B747CF"/>
                </a:solidFill>
              </a:rPr>
              <a:t>-</a:t>
            </a:r>
            <a:r>
              <a:rPr sz="3300" spc="-409" dirty="0">
                <a:solidFill>
                  <a:srgbClr val="B747CF"/>
                </a:solidFill>
              </a:rPr>
              <a:t> </a:t>
            </a:r>
            <a:r>
              <a:rPr sz="3300" spc="45" dirty="0">
                <a:solidFill>
                  <a:srgbClr val="B747CF"/>
                </a:solidFill>
              </a:rPr>
              <a:t>COLUMN</a:t>
            </a:r>
            <a:endParaRPr sz="33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80644" y="1642872"/>
          <a:ext cx="5197473" cy="26029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3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72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08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48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88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5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31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31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31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6F2181"/>
                      </a:solidFill>
                      <a:prstDash val="solid"/>
                    </a:lnT>
                    <a:lnB w="31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1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31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31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12700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B747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2181"/>
                      </a:solidFill>
                      <a:prstDash val="solid"/>
                    </a:lnL>
                    <a:lnR w="19050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EB52A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F2181"/>
                      </a:solidFill>
                      <a:prstDash val="solid"/>
                    </a:lnL>
                    <a:lnR w="19050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C23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31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31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4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9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877814" y="1844167"/>
            <a:ext cx="2687320" cy="2162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ourier New"/>
                <a:cs typeface="Courier New"/>
              </a:rPr>
              <a:t>.flex-container</a:t>
            </a:r>
            <a:r>
              <a:rPr sz="1400" spc="-6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display:</a:t>
            </a:r>
            <a:r>
              <a:rPr sz="1400" spc="-65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flex;</a:t>
            </a:r>
            <a:endParaRPr sz="1400">
              <a:latin typeface="Courier New"/>
              <a:cs typeface="Courier New"/>
            </a:endParaRPr>
          </a:p>
          <a:p>
            <a:pPr marL="226060" marR="5080">
              <a:lnSpc>
                <a:spcPct val="100000"/>
              </a:lnSpc>
            </a:pP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flex-direction: row; 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 j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u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s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i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f</a:t>
            </a:r>
            <a:r>
              <a:rPr sz="1400" spc="-10" dirty="0">
                <a:solidFill>
                  <a:srgbClr val="00AFEF"/>
                </a:solidFill>
                <a:latin typeface="Courier New"/>
                <a:cs typeface="Courier New"/>
              </a:rPr>
              <a:t>y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-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c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o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n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e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n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: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c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e</a:t>
            </a:r>
            <a:r>
              <a:rPr sz="1400" spc="-15" dirty="0">
                <a:solidFill>
                  <a:srgbClr val="00AFEF"/>
                </a:solidFill>
                <a:latin typeface="Courier New"/>
                <a:cs typeface="Courier New"/>
              </a:rPr>
              <a:t>n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er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; 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align-items:center;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12700" marR="217170" algn="just">
              <a:lnSpc>
                <a:spcPct val="100299"/>
              </a:lnSpc>
            </a:pPr>
            <a:r>
              <a:rPr sz="1400" dirty="0">
                <a:latin typeface="Courier New"/>
                <a:cs typeface="Courier New"/>
              </a:rPr>
              <a:t>Please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Like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&amp;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Share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the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World’s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Best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CSS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Course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Ever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5" dirty="0">
                <a:latin typeface="Segoe UI Emoji"/>
                <a:cs typeface="Segoe UI Emoji"/>
              </a:rPr>
              <a:t>💖</a:t>
            </a:r>
            <a:endParaRPr sz="1400">
              <a:latin typeface="Segoe UI Emoji"/>
              <a:cs typeface="Segoe UI Emoj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615" y="338327"/>
            <a:ext cx="8430895" cy="4467225"/>
          </a:xfrm>
          <a:custGeom>
            <a:avLst/>
            <a:gdLst/>
            <a:ahLst/>
            <a:cxnLst/>
            <a:rect l="l" t="t" r="r" b="b"/>
            <a:pathLst>
              <a:path w="8430895" h="4467225">
                <a:moveTo>
                  <a:pt x="8314816" y="0"/>
                </a:moveTo>
                <a:lnTo>
                  <a:pt x="115912" y="0"/>
                </a:lnTo>
                <a:lnTo>
                  <a:pt x="70792" y="9116"/>
                </a:lnTo>
                <a:lnTo>
                  <a:pt x="33948" y="33972"/>
                </a:lnTo>
                <a:lnTo>
                  <a:pt x="9108" y="70830"/>
                </a:lnTo>
                <a:lnTo>
                  <a:pt x="0" y="115950"/>
                </a:lnTo>
                <a:lnTo>
                  <a:pt x="0" y="4350931"/>
                </a:lnTo>
                <a:lnTo>
                  <a:pt x="9108" y="4396051"/>
                </a:lnTo>
                <a:lnTo>
                  <a:pt x="33948" y="4432895"/>
                </a:lnTo>
                <a:lnTo>
                  <a:pt x="70792" y="4457735"/>
                </a:lnTo>
                <a:lnTo>
                  <a:pt x="115912" y="4466844"/>
                </a:lnTo>
                <a:lnTo>
                  <a:pt x="8314816" y="4466844"/>
                </a:lnTo>
                <a:lnTo>
                  <a:pt x="8359937" y="4457735"/>
                </a:lnTo>
                <a:lnTo>
                  <a:pt x="8396795" y="4432895"/>
                </a:lnTo>
                <a:lnTo>
                  <a:pt x="8421651" y="4396051"/>
                </a:lnTo>
                <a:lnTo>
                  <a:pt x="8430767" y="4350931"/>
                </a:lnTo>
                <a:lnTo>
                  <a:pt x="8430767" y="115950"/>
                </a:lnTo>
                <a:lnTo>
                  <a:pt x="8421651" y="70830"/>
                </a:lnTo>
                <a:lnTo>
                  <a:pt x="8396795" y="33972"/>
                </a:lnTo>
                <a:lnTo>
                  <a:pt x="8359937" y="9116"/>
                </a:lnTo>
                <a:lnTo>
                  <a:pt x="8314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3876" y="1248613"/>
            <a:ext cx="487743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0230" marR="5080" indent="-558165">
              <a:lnSpc>
                <a:spcPct val="100000"/>
              </a:lnSpc>
              <a:spcBef>
                <a:spcPts val="100"/>
              </a:spcBef>
            </a:pPr>
            <a:r>
              <a:rPr spc="615" dirty="0">
                <a:solidFill>
                  <a:srgbClr val="001F5F"/>
                </a:solidFill>
              </a:rPr>
              <a:t>C</a:t>
            </a:r>
            <a:r>
              <a:rPr spc="254" dirty="0">
                <a:solidFill>
                  <a:srgbClr val="C23373"/>
                </a:solidFill>
              </a:rPr>
              <a:t>ontainer  </a:t>
            </a:r>
            <a:r>
              <a:rPr spc="245" dirty="0">
                <a:solidFill>
                  <a:srgbClr val="001F5F"/>
                </a:solidFill>
              </a:rPr>
              <a:t>Q</a:t>
            </a:r>
            <a:r>
              <a:rPr spc="245" dirty="0">
                <a:solidFill>
                  <a:srgbClr val="C23373"/>
                </a:solidFill>
              </a:rPr>
              <a:t>ueries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7056" y="338327"/>
            <a:ext cx="8720455" cy="4759960"/>
            <a:chOff x="67056" y="338327"/>
            <a:chExt cx="8720455" cy="47599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3089" y="1143380"/>
              <a:ext cx="142494" cy="1424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7923" y="1188719"/>
              <a:ext cx="176784" cy="1722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6616" y="338327"/>
              <a:ext cx="8430895" cy="4471670"/>
            </a:xfrm>
            <a:custGeom>
              <a:avLst/>
              <a:gdLst/>
              <a:ahLst/>
              <a:cxnLst/>
              <a:rect l="l" t="t" r="r" b="b"/>
              <a:pathLst>
                <a:path w="8430895" h="4471670">
                  <a:moveTo>
                    <a:pt x="1289304" y="0"/>
                  </a:moveTo>
                  <a:lnTo>
                    <a:pt x="96012" y="0"/>
                  </a:lnTo>
                  <a:lnTo>
                    <a:pt x="58635" y="7556"/>
                  </a:lnTo>
                  <a:lnTo>
                    <a:pt x="28117" y="28155"/>
                  </a:lnTo>
                  <a:lnTo>
                    <a:pt x="7543" y="58674"/>
                  </a:lnTo>
                  <a:lnTo>
                    <a:pt x="0" y="96012"/>
                  </a:lnTo>
                  <a:lnTo>
                    <a:pt x="0" y="683768"/>
                  </a:lnTo>
                  <a:lnTo>
                    <a:pt x="18694" y="684682"/>
                  </a:lnTo>
                  <a:lnTo>
                    <a:pt x="37553" y="685317"/>
                  </a:lnTo>
                  <a:lnTo>
                    <a:pt x="75717" y="685800"/>
                  </a:lnTo>
                  <a:lnTo>
                    <a:pt x="115290" y="685266"/>
                  </a:lnTo>
                  <a:lnTo>
                    <a:pt x="155409" y="683602"/>
                  </a:lnTo>
                  <a:lnTo>
                    <a:pt x="195986" y="680770"/>
                  </a:lnTo>
                  <a:lnTo>
                    <a:pt x="237007" y="676732"/>
                  </a:lnTo>
                  <a:lnTo>
                    <a:pt x="278384" y="671436"/>
                  </a:lnTo>
                  <a:lnTo>
                    <a:pt x="320103" y="664845"/>
                  </a:lnTo>
                  <a:lnTo>
                    <a:pt x="362089" y="656907"/>
                  </a:lnTo>
                  <a:lnTo>
                    <a:pt x="404304" y="647585"/>
                  </a:lnTo>
                  <a:lnTo>
                    <a:pt x="446697" y="636828"/>
                  </a:lnTo>
                  <a:lnTo>
                    <a:pt x="489204" y="624586"/>
                  </a:lnTo>
                  <a:lnTo>
                    <a:pt x="531799" y="610831"/>
                  </a:lnTo>
                  <a:lnTo>
                    <a:pt x="574421" y="595503"/>
                  </a:lnTo>
                  <a:lnTo>
                    <a:pt x="617016" y="578561"/>
                  </a:lnTo>
                  <a:lnTo>
                    <a:pt x="659536" y="559955"/>
                  </a:lnTo>
                  <a:lnTo>
                    <a:pt x="701941" y="539648"/>
                  </a:lnTo>
                  <a:lnTo>
                    <a:pt x="744156" y="517588"/>
                  </a:lnTo>
                  <a:lnTo>
                    <a:pt x="786168" y="493737"/>
                  </a:lnTo>
                  <a:lnTo>
                    <a:pt x="827900" y="468045"/>
                  </a:lnTo>
                  <a:lnTo>
                    <a:pt x="869302" y="440474"/>
                  </a:lnTo>
                  <a:lnTo>
                    <a:pt x="910348" y="410972"/>
                  </a:lnTo>
                  <a:lnTo>
                    <a:pt x="950963" y="379501"/>
                  </a:lnTo>
                  <a:lnTo>
                    <a:pt x="991108" y="346011"/>
                  </a:lnTo>
                  <a:lnTo>
                    <a:pt x="1030732" y="310451"/>
                  </a:lnTo>
                  <a:lnTo>
                    <a:pt x="1069784" y="272796"/>
                  </a:lnTo>
                  <a:lnTo>
                    <a:pt x="1108214" y="232968"/>
                  </a:lnTo>
                  <a:lnTo>
                    <a:pt x="1145971" y="190957"/>
                  </a:lnTo>
                  <a:lnTo>
                    <a:pt x="1183005" y="146697"/>
                  </a:lnTo>
                  <a:lnTo>
                    <a:pt x="1219276" y="100152"/>
                  </a:lnTo>
                  <a:lnTo>
                    <a:pt x="1254721" y="51269"/>
                  </a:lnTo>
                  <a:lnTo>
                    <a:pt x="1289304" y="0"/>
                  </a:lnTo>
                  <a:close/>
                </a:path>
                <a:path w="8430895" h="4471670">
                  <a:moveTo>
                    <a:pt x="8430768" y="3787622"/>
                  </a:moveTo>
                  <a:lnTo>
                    <a:pt x="8412099" y="3786759"/>
                  </a:lnTo>
                  <a:lnTo>
                    <a:pt x="8374240" y="3785755"/>
                  </a:lnTo>
                  <a:lnTo>
                    <a:pt x="8355076" y="3785616"/>
                  </a:lnTo>
                  <a:lnTo>
                    <a:pt x="8315490" y="3786162"/>
                  </a:lnTo>
                  <a:lnTo>
                    <a:pt x="8275371" y="3787825"/>
                  </a:lnTo>
                  <a:lnTo>
                    <a:pt x="8234781" y="3790658"/>
                  </a:lnTo>
                  <a:lnTo>
                    <a:pt x="8193773" y="3794696"/>
                  </a:lnTo>
                  <a:lnTo>
                    <a:pt x="8152384" y="3799992"/>
                  </a:lnTo>
                  <a:lnTo>
                    <a:pt x="8110677" y="3806583"/>
                  </a:lnTo>
                  <a:lnTo>
                    <a:pt x="8068691" y="3814508"/>
                  </a:lnTo>
                  <a:lnTo>
                    <a:pt x="8026476" y="3823830"/>
                  </a:lnTo>
                  <a:lnTo>
                    <a:pt x="7984083" y="3834587"/>
                  </a:lnTo>
                  <a:lnTo>
                    <a:pt x="7941564" y="3846830"/>
                  </a:lnTo>
                  <a:lnTo>
                    <a:pt x="7898968" y="3860584"/>
                  </a:lnTo>
                  <a:lnTo>
                    <a:pt x="7856360" y="3875913"/>
                  </a:lnTo>
                  <a:lnTo>
                    <a:pt x="7813751" y="3892867"/>
                  </a:lnTo>
                  <a:lnTo>
                    <a:pt x="7771231" y="3911460"/>
                  </a:lnTo>
                  <a:lnTo>
                    <a:pt x="7728839" y="3931767"/>
                  </a:lnTo>
                  <a:lnTo>
                    <a:pt x="7686599" y="3953827"/>
                  </a:lnTo>
                  <a:lnTo>
                    <a:pt x="7644600" y="3977665"/>
                  </a:lnTo>
                  <a:lnTo>
                    <a:pt x="7602868" y="4003357"/>
                  </a:lnTo>
                  <a:lnTo>
                    <a:pt x="7561453" y="4030929"/>
                  </a:lnTo>
                  <a:lnTo>
                    <a:pt x="7520419" y="4060431"/>
                  </a:lnTo>
                  <a:lnTo>
                    <a:pt x="7479805" y="4091902"/>
                  </a:lnTo>
                  <a:lnTo>
                    <a:pt x="7439660" y="4125391"/>
                  </a:lnTo>
                  <a:lnTo>
                    <a:pt x="7400036" y="4160951"/>
                  </a:lnTo>
                  <a:lnTo>
                    <a:pt x="7360983" y="4198607"/>
                  </a:lnTo>
                  <a:lnTo>
                    <a:pt x="7322553" y="4238422"/>
                  </a:lnTo>
                  <a:lnTo>
                    <a:pt x="7284783" y="4280446"/>
                  </a:lnTo>
                  <a:lnTo>
                    <a:pt x="7247750" y="4324693"/>
                  </a:lnTo>
                  <a:lnTo>
                    <a:pt x="7211479" y="4371251"/>
                  </a:lnTo>
                  <a:lnTo>
                    <a:pt x="7176033" y="4420120"/>
                  </a:lnTo>
                  <a:lnTo>
                    <a:pt x="7141464" y="4471378"/>
                  </a:lnTo>
                  <a:lnTo>
                    <a:pt x="8334756" y="4471378"/>
                  </a:lnTo>
                  <a:lnTo>
                    <a:pt x="8372145" y="4463834"/>
                  </a:lnTo>
                  <a:lnTo>
                    <a:pt x="8402663" y="4443260"/>
                  </a:lnTo>
                  <a:lnTo>
                    <a:pt x="8423224" y="4412742"/>
                  </a:lnTo>
                  <a:lnTo>
                    <a:pt x="8430768" y="4375353"/>
                  </a:lnTo>
                  <a:lnTo>
                    <a:pt x="8430768" y="3787622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3436" y="4345305"/>
              <a:ext cx="142493" cy="1424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415" y="3432048"/>
              <a:ext cx="2241804" cy="14660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615" y="338327"/>
            <a:ext cx="8430895" cy="4467225"/>
          </a:xfrm>
          <a:custGeom>
            <a:avLst/>
            <a:gdLst/>
            <a:ahLst/>
            <a:cxnLst/>
            <a:rect l="l" t="t" r="r" b="b"/>
            <a:pathLst>
              <a:path w="8430895" h="4467225">
                <a:moveTo>
                  <a:pt x="8314816" y="0"/>
                </a:moveTo>
                <a:lnTo>
                  <a:pt x="115912" y="0"/>
                </a:lnTo>
                <a:lnTo>
                  <a:pt x="70792" y="9116"/>
                </a:lnTo>
                <a:lnTo>
                  <a:pt x="33948" y="33972"/>
                </a:lnTo>
                <a:lnTo>
                  <a:pt x="9108" y="70830"/>
                </a:lnTo>
                <a:lnTo>
                  <a:pt x="0" y="115950"/>
                </a:lnTo>
                <a:lnTo>
                  <a:pt x="0" y="4350931"/>
                </a:lnTo>
                <a:lnTo>
                  <a:pt x="9108" y="4396051"/>
                </a:lnTo>
                <a:lnTo>
                  <a:pt x="33948" y="4432895"/>
                </a:lnTo>
                <a:lnTo>
                  <a:pt x="70792" y="4457735"/>
                </a:lnTo>
                <a:lnTo>
                  <a:pt x="115912" y="4466844"/>
                </a:lnTo>
                <a:lnTo>
                  <a:pt x="8314816" y="4466844"/>
                </a:lnTo>
                <a:lnTo>
                  <a:pt x="8359937" y="4457735"/>
                </a:lnTo>
                <a:lnTo>
                  <a:pt x="8396795" y="4432895"/>
                </a:lnTo>
                <a:lnTo>
                  <a:pt x="8421651" y="4396051"/>
                </a:lnTo>
                <a:lnTo>
                  <a:pt x="8430767" y="4350931"/>
                </a:lnTo>
                <a:lnTo>
                  <a:pt x="8430767" y="115950"/>
                </a:lnTo>
                <a:lnTo>
                  <a:pt x="8421651" y="70830"/>
                </a:lnTo>
                <a:lnTo>
                  <a:pt x="8396795" y="33972"/>
                </a:lnTo>
                <a:lnTo>
                  <a:pt x="8359937" y="9116"/>
                </a:lnTo>
                <a:lnTo>
                  <a:pt x="8314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8951" y="1678939"/>
            <a:ext cx="6826884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8519" marR="5080" indent="-846455">
              <a:lnSpc>
                <a:spcPct val="100000"/>
              </a:lnSpc>
              <a:spcBef>
                <a:spcPts val="100"/>
              </a:spcBef>
            </a:pPr>
            <a:r>
              <a:rPr sz="5400" spc="120" dirty="0">
                <a:solidFill>
                  <a:srgbClr val="200925"/>
                </a:solidFill>
              </a:rPr>
              <a:t>CSS</a:t>
            </a:r>
            <a:r>
              <a:rPr sz="5400" spc="-675" dirty="0">
                <a:solidFill>
                  <a:srgbClr val="200925"/>
                </a:solidFill>
              </a:rPr>
              <a:t> </a:t>
            </a:r>
            <a:r>
              <a:rPr sz="5400" spc="240" dirty="0">
                <a:solidFill>
                  <a:srgbClr val="00AFEF"/>
                </a:solidFill>
              </a:rPr>
              <a:t>Architecture</a:t>
            </a:r>
            <a:r>
              <a:rPr sz="5400" spc="-670" dirty="0">
                <a:solidFill>
                  <a:srgbClr val="00AFEF"/>
                </a:solidFill>
              </a:rPr>
              <a:t> </a:t>
            </a:r>
            <a:r>
              <a:rPr sz="5400" spc="155" dirty="0">
                <a:solidFill>
                  <a:srgbClr val="200925"/>
                </a:solidFill>
              </a:rPr>
              <a:t>&amp;  </a:t>
            </a:r>
            <a:r>
              <a:rPr sz="5400" spc="140" dirty="0">
                <a:solidFill>
                  <a:srgbClr val="00AFEF"/>
                </a:solidFill>
              </a:rPr>
              <a:t>Best</a:t>
            </a:r>
            <a:r>
              <a:rPr sz="5400" spc="-690" dirty="0">
                <a:solidFill>
                  <a:srgbClr val="00AFEF"/>
                </a:solidFill>
              </a:rPr>
              <a:t> </a:t>
            </a:r>
            <a:r>
              <a:rPr sz="5400" spc="220" dirty="0">
                <a:solidFill>
                  <a:srgbClr val="00AFEF"/>
                </a:solidFill>
              </a:rPr>
              <a:t>Practic</a:t>
            </a:r>
            <a:r>
              <a:rPr sz="5400" spc="240" dirty="0">
                <a:solidFill>
                  <a:srgbClr val="00AFEF"/>
                </a:solidFill>
              </a:rPr>
              <a:t>e</a:t>
            </a:r>
            <a:r>
              <a:rPr sz="5400" spc="345" dirty="0">
                <a:solidFill>
                  <a:srgbClr val="00AFEF"/>
                </a:solidFill>
              </a:rPr>
              <a:t>s</a:t>
            </a:r>
            <a:endParaRPr sz="5400"/>
          </a:p>
        </p:txBody>
      </p:sp>
      <p:sp>
        <p:nvSpPr>
          <p:cNvPr id="4" name="object 4"/>
          <p:cNvSpPr/>
          <p:nvPr/>
        </p:nvSpPr>
        <p:spPr>
          <a:xfrm>
            <a:off x="7380731" y="492251"/>
            <a:ext cx="1169035" cy="1169035"/>
          </a:xfrm>
          <a:custGeom>
            <a:avLst/>
            <a:gdLst/>
            <a:ahLst/>
            <a:cxnLst/>
            <a:rect l="l" t="t" r="r" b="b"/>
            <a:pathLst>
              <a:path w="1169034" h="1169035">
                <a:moveTo>
                  <a:pt x="584453" y="0"/>
                </a:moveTo>
                <a:lnTo>
                  <a:pt x="536513" y="1937"/>
                </a:lnTo>
                <a:lnTo>
                  <a:pt x="489640" y="7648"/>
                </a:lnTo>
                <a:lnTo>
                  <a:pt x="443987" y="16982"/>
                </a:lnTo>
                <a:lnTo>
                  <a:pt x="399702" y="29791"/>
                </a:lnTo>
                <a:lnTo>
                  <a:pt x="356937" y="45922"/>
                </a:lnTo>
                <a:lnTo>
                  <a:pt x="315842" y="65226"/>
                </a:lnTo>
                <a:lnTo>
                  <a:pt x="276566" y="87552"/>
                </a:lnTo>
                <a:lnTo>
                  <a:pt x="239261" y="112751"/>
                </a:lnTo>
                <a:lnTo>
                  <a:pt x="204077" y="140672"/>
                </a:lnTo>
                <a:lnTo>
                  <a:pt x="171164" y="171164"/>
                </a:lnTo>
                <a:lnTo>
                  <a:pt x="140672" y="204077"/>
                </a:lnTo>
                <a:lnTo>
                  <a:pt x="112751" y="239261"/>
                </a:lnTo>
                <a:lnTo>
                  <a:pt x="87552" y="276566"/>
                </a:lnTo>
                <a:lnTo>
                  <a:pt x="65226" y="315842"/>
                </a:lnTo>
                <a:lnTo>
                  <a:pt x="45922" y="356937"/>
                </a:lnTo>
                <a:lnTo>
                  <a:pt x="29791" y="399702"/>
                </a:lnTo>
                <a:lnTo>
                  <a:pt x="16982" y="443987"/>
                </a:lnTo>
                <a:lnTo>
                  <a:pt x="7648" y="489640"/>
                </a:lnTo>
                <a:lnTo>
                  <a:pt x="1937" y="536513"/>
                </a:lnTo>
                <a:lnTo>
                  <a:pt x="0" y="584453"/>
                </a:lnTo>
                <a:lnTo>
                  <a:pt x="1937" y="632394"/>
                </a:lnTo>
                <a:lnTo>
                  <a:pt x="7648" y="679267"/>
                </a:lnTo>
                <a:lnTo>
                  <a:pt x="16982" y="724920"/>
                </a:lnTo>
                <a:lnTo>
                  <a:pt x="29791" y="769205"/>
                </a:lnTo>
                <a:lnTo>
                  <a:pt x="45922" y="811970"/>
                </a:lnTo>
                <a:lnTo>
                  <a:pt x="65226" y="853065"/>
                </a:lnTo>
                <a:lnTo>
                  <a:pt x="87552" y="892341"/>
                </a:lnTo>
                <a:lnTo>
                  <a:pt x="112751" y="929646"/>
                </a:lnTo>
                <a:lnTo>
                  <a:pt x="140672" y="964830"/>
                </a:lnTo>
                <a:lnTo>
                  <a:pt x="171164" y="997743"/>
                </a:lnTo>
                <a:lnTo>
                  <a:pt x="204077" y="1028235"/>
                </a:lnTo>
                <a:lnTo>
                  <a:pt x="239261" y="1056156"/>
                </a:lnTo>
                <a:lnTo>
                  <a:pt x="276566" y="1081355"/>
                </a:lnTo>
                <a:lnTo>
                  <a:pt x="315842" y="1103681"/>
                </a:lnTo>
                <a:lnTo>
                  <a:pt x="356937" y="1122985"/>
                </a:lnTo>
                <a:lnTo>
                  <a:pt x="399702" y="1139116"/>
                </a:lnTo>
                <a:lnTo>
                  <a:pt x="443987" y="1151925"/>
                </a:lnTo>
                <a:lnTo>
                  <a:pt x="489640" y="1161259"/>
                </a:lnTo>
                <a:lnTo>
                  <a:pt x="536513" y="1166970"/>
                </a:lnTo>
                <a:lnTo>
                  <a:pt x="584453" y="1168908"/>
                </a:lnTo>
                <a:lnTo>
                  <a:pt x="632394" y="1166970"/>
                </a:lnTo>
                <a:lnTo>
                  <a:pt x="679267" y="1161259"/>
                </a:lnTo>
                <a:lnTo>
                  <a:pt x="724920" y="1151925"/>
                </a:lnTo>
                <a:lnTo>
                  <a:pt x="769205" y="1139116"/>
                </a:lnTo>
                <a:lnTo>
                  <a:pt x="811970" y="1122985"/>
                </a:lnTo>
                <a:lnTo>
                  <a:pt x="853065" y="1103681"/>
                </a:lnTo>
                <a:lnTo>
                  <a:pt x="892341" y="1081355"/>
                </a:lnTo>
                <a:lnTo>
                  <a:pt x="929646" y="1056156"/>
                </a:lnTo>
                <a:lnTo>
                  <a:pt x="964830" y="1028235"/>
                </a:lnTo>
                <a:lnTo>
                  <a:pt x="997743" y="997743"/>
                </a:lnTo>
                <a:lnTo>
                  <a:pt x="1028235" y="964830"/>
                </a:lnTo>
                <a:lnTo>
                  <a:pt x="1056156" y="929646"/>
                </a:lnTo>
                <a:lnTo>
                  <a:pt x="1081355" y="892341"/>
                </a:lnTo>
                <a:lnTo>
                  <a:pt x="1103681" y="853065"/>
                </a:lnTo>
                <a:lnTo>
                  <a:pt x="1122985" y="811970"/>
                </a:lnTo>
                <a:lnTo>
                  <a:pt x="1139116" y="769205"/>
                </a:lnTo>
                <a:lnTo>
                  <a:pt x="1151925" y="724920"/>
                </a:lnTo>
                <a:lnTo>
                  <a:pt x="1161259" y="679267"/>
                </a:lnTo>
                <a:lnTo>
                  <a:pt x="1166970" y="632394"/>
                </a:lnTo>
                <a:lnTo>
                  <a:pt x="1168908" y="584453"/>
                </a:lnTo>
                <a:lnTo>
                  <a:pt x="1166970" y="536513"/>
                </a:lnTo>
                <a:lnTo>
                  <a:pt x="1161259" y="489640"/>
                </a:lnTo>
                <a:lnTo>
                  <a:pt x="1151925" y="443987"/>
                </a:lnTo>
                <a:lnTo>
                  <a:pt x="1139116" y="399702"/>
                </a:lnTo>
                <a:lnTo>
                  <a:pt x="1122985" y="356937"/>
                </a:lnTo>
                <a:lnTo>
                  <a:pt x="1103681" y="315842"/>
                </a:lnTo>
                <a:lnTo>
                  <a:pt x="1081355" y="276566"/>
                </a:lnTo>
                <a:lnTo>
                  <a:pt x="1056156" y="239261"/>
                </a:lnTo>
                <a:lnTo>
                  <a:pt x="1028235" y="204077"/>
                </a:lnTo>
                <a:lnTo>
                  <a:pt x="997743" y="171164"/>
                </a:lnTo>
                <a:lnTo>
                  <a:pt x="964830" y="140672"/>
                </a:lnTo>
                <a:lnTo>
                  <a:pt x="929646" y="112751"/>
                </a:lnTo>
                <a:lnTo>
                  <a:pt x="892341" y="87552"/>
                </a:lnTo>
                <a:lnTo>
                  <a:pt x="853065" y="65226"/>
                </a:lnTo>
                <a:lnTo>
                  <a:pt x="811970" y="45922"/>
                </a:lnTo>
                <a:lnTo>
                  <a:pt x="769205" y="29791"/>
                </a:lnTo>
                <a:lnTo>
                  <a:pt x="724920" y="16982"/>
                </a:lnTo>
                <a:lnTo>
                  <a:pt x="679267" y="7648"/>
                </a:lnTo>
                <a:lnTo>
                  <a:pt x="632394" y="1937"/>
                </a:lnTo>
                <a:lnTo>
                  <a:pt x="584453" y="0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26477" y="695909"/>
            <a:ext cx="67119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330" dirty="0">
                <a:solidFill>
                  <a:srgbClr val="00AFEF"/>
                </a:solidFill>
                <a:latin typeface="Tahoma"/>
                <a:cs typeface="Tahoma"/>
              </a:rPr>
              <a:t>37</a:t>
            </a:r>
            <a:endParaRPr sz="45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056" y="338327"/>
            <a:ext cx="8720455" cy="4759960"/>
            <a:chOff x="67056" y="338327"/>
            <a:chExt cx="8720455" cy="47599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3089" y="1143380"/>
              <a:ext cx="142494" cy="14249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7923" y="1188719"/>
              <a:ext cx="176784" cy="1722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6" y="338327"/>
              <a:ext cx="8430895" cy="4471670"/>
            </a:xfrm>
            <a:custGeom>
              <a:avLst/>
              <a:gdLst/>
              <a:ahLst/>
              <a:cxnLst/>
              <a:rect l="l" t="t" r="r" b="b"/>
              <a:pathLst>
                <a:path w="8430895" h="4471670">
                  <a:moveTo>
                    <a:pt x="1289304" y="0"/>
                  </a:moveTo>
                  <a:lnTo>
                    <a:pt x="96012" y="0"/>
                  </a:lnTo>
                  <a:lnTo>
                    <a:pt x="58635" y="7556"/>
                  </a:lnTo>
                  <a:lnTo>
                    <a:pt x="28117" y="28155"/>
                  </a:lnTo>
                  <a:lnTo>
                    <a:pt x="7543" y="58674"/>
                  </a:lnTo>
                  <a:lnTo>
                    <a:pt x="0" y="96012"/>
                  </a:lnTo>
                  <a:lnTo>
                    <a:pt x="0" y="683768"/>
                  </a:lnTo>
                  <a:lnTo>
                    <a:pt x="18694" y="684682"/>
                  </a:lnTo>
                  <a:lnTo>
                    <a:pt x="37553" y="685317"/>
                  </a:lnTo>
                  <a:lnTo>
                    <a:pt x="75717" y="685800"/>
                  </a:lnTo>
                  <a:lnTo>
                    <a:pt x="115290" y="685266"/>
                  </a:lnTo>
                  <a:lnTo>
                    <a:pt x="155409" y="683602"/>
                  </a:lnTo>
                  <a:lnTo>
                    <a:pt x="195986" y="680770"/>
                  </a:lnTo>
                  <a:lnTo>
                    <a:pt x="237007" y="676732"/>
                  </a:lnTo>
                  <a:lnTo>
                    <a:pt x="278384" y="671436"/>
                  </a:lnTo>
                  <a:lnTo>
                    <a:pt x="320103" y="664845"/>
                  </a:lnTo>
                  <a:lnTo>
                    <a:pt x="362089" y="656907"/>
                  </a:lnTo>
                  <a:lnTo>
                    <a:pt x="404304" y="647585"/>
                  </a:lnTo>
                  <a:lnTo>
                    <a:pt x="446697" y="636828"/>
                  </a:lnTo>
                  <a:lnTo>
                    <a:pt x="489204" y="624586"/>
                  </a:lnTo>
                  <a:lnTo>
                    <a:pt x="531799" y="610831"/>
                  </a:lnTo>
                  <a:lnTo>
                    <a:pt x="574421" y="595503"/>
                  </a:lnTo>
                  <a:lnTo>
                    <a:pt x="617016" y="578561"/>
                  </a:lnTo>
                  <a:lnTo>
                    <a:pt x="659536" y="559955"/>
                  </a:lnTo>
                  <a:lnTo>
                    <a:pt x="701941" y="539648"/>
                  </a:lnTo>
                  <a:lnTo>
                    <a:pt x="744156" y="517588"/>
                  </a:lnTo>
                  <a:lnTo>
                    <a:pt x="786168" y="493737"/>
                  </a:lnTo>
                  <a:lnTo>
                    <a:pt x="827900" y="468045"/>
                  </a:lnTo>
                  <a:lnTo>
                    <a:pt x="869302" y="440474"/>
                  </a:lnTo>
                  <a:lnTo>
                    <a:pt x="910348" y="410972"/>
                  </a:lnTo>
                  <a:lnTo>
                    <a:pt x="950963" y="379501"/>
                  </a:lnTo>
                  <a:lnTo>
                    <a:pt x="991108" y="346011"/>
                  </a:lnTo>
                  <a:lnTo>
                    <a:pt x="1030732" y="310451"/>
                  </a:lnTo>
                  <a:lnTo>
                    <a:pt x="1069784" y="272796"/>
                  </a:lnTo>
                  <a:lnTo>
                    <a:pt x="1108214" y="232968"/>
                  </a:lnTo>
                  <a:lnTo>
                    <a:pt x="1145971" y="190957"/>
                  </a:lnTo>
                  <a:lnTo>
                    <a:pt x="1183005" y="146697"/>
                  </a:lnTo>
                  <a:lnTo>
                    <a:pt x="1219276" y="100152"/>
                  </a:lnTo>
                  <a:lnTo>
                    <a:pt x="1254721" y="51269"/>
                  </a:lnTo>
                  <a:lnTo>
                    <a:pt x="1289304" y="0"/>
                  </a:lnTo>
                  <a:close/>
                </a:path>
                <a:path w="8430895" h="4471670">
                  <a:moveTo>
                    <a:pt x="8430768" y="3787622"/>
                  </a:moveTo>
                  <a:lnTo>
                    <a:pt x="8412099" y="3786759"/>
                  </a:lnTo>
                  <a:lnTo>
                    <a:pt x="8374240" y="3785755"/>
                  </a:lnTo>
                  <a:lnTo>
                    <a:pt x="8355076" y="3785616"/>
                  </a:lnTo>
                  <a:lnTo>
                    <a:pt x="8315490" y="3786162"/>
                  </a:lnTo>
                  <a:lnTo>
                    <a:pt x="8275371" y="3787825"/>
                  </a:lnTo>
                  <a:lnTo>
                    <a:pt x="8234781" y="3790658"/>
                  </a:lnTo>
                  <a:lnTo>
                    <a:pt x="8193773" y="3794696"/>
                  </a:lnTo>
                  <a:lnTo>
                    <a:pt x="8152384" y="3799992"/>
                  </a:lnTo>
                  <a:lnTo>
                    <a:pt x="8110677" y="3806583"/>
                  </a:lnTo>
                  <a:lnTo>
                    <a:pt x="8068691" y="3814508"/>
                  </a:lnTo>
                  <a:lnTo>
                    <a:pt x="8026476" y="3823830"/>
                  </a:lnTo>
                  <a:lnTo>
                    <a:pt x="7984083" y="3834587"/>
                  </a:lnTo>
                  <a:lnTo>
                    <a:pt x="7941564" y="3846830"/>
                  </a:lnTo>
                  <a:lnTo>
                    <a:pt x="7898968" y="3860584"/>
                  </a:lnTo>
                  <a:lnTo>
                    <a:pt x="7856360" y="3875913"/>
                  </a:lnTo>
                  <a:lnTo>
                    <a:pt x="7813751" y="3892867"/>
                  </a:lnTo>
                  <a:lnTo>
                    <a:pt x="7771231" y="3911460"/>
                  </a:lnTo>
                  <a:lnTo>
                    <a:pt x="7728839" y="3931767"/>
                  </a:lnTo>
                  <a:lnTo>
                    <a:pt x="7686599" y="3953827"/>
                  </a:lnTo>
                  <a:lnTo>
                    <a:pt x="7644600" y="3977665"/>
                  </a:lnTo>
                  <a:lnTo>
                    <a:pt x="7602868" y="4003357"/>
                  </a:lnTo>
                  <a:lnTo>
                    <a:pt x="7561453" y="4030929"/>
                  </a:lnTo>
                  <a:lnTo>
                    <a:pt x="7520419" y="4060431"/>
                  </a:lnTo>
                  <a:lnTo>
                    <a:pt x="7479805" y="4091902"/>
                  </a:lnTo>
                  <a:lnTo>
                    <a:pt x="7439660" y="4125391"/>
                  </a:lnTo>
                  <a:lnTo>
                    <a:pt x="7400036" y="4160951"/>
                  </a:lnTo>
                  <a:lnTo>
                    <a:pt x="7360983" y="4198607"/>
                  </a:lnTo>
                  <a:lnTo>
                    <a:pt x="7322553" y="4238422"/>
                  </a:lnTo>
                  <a:lnTo>
                    <a:pt x="7284783" y="4280446"/>
                  </a:lnTo>
                  <a:lnTo>
                    <a:pt x="7247750" y="4324693"/>
                  </a:lnTo>
                  <a:lnTo>
                    <a:pt x="7211479" y="4371251"/>
                  </a:lnTo>
                  <a:lnTo>
                    <a:pt x="7176033" y="4420120"/>
                  </a:lnTo>
                  <a:lnTo>
                    <a:pt x="7141464" y="4471378"/>
                  </a:lnTo>
                  <a:lnTo>
                    <a:pt x="8334756" y="4471378"/>
                  </a:lnTo>
                  <a:lnTo>
                    <a:pt x="8372145" y="4463834"/>
                  </a:lnTo>
                  <a:lnTo>
                    <a:pt x="8402663" y="4443260"/>
                  </a:lnTo>
                  <a:lnTo>
                    <a:pt x="8423224" y="4412742"/>
                  </a:lnTo>
                  <a:lnTo>
                    <a:pt x="8430768" y="4375353"/>
                  </a:lnTo>
                  <a:lnTo>
                    <a:pt x="8430768" y="3787622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3436" y="4345305"/>
              <a:ext cx="142493" cy="1424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415" y="3432048"/>
              <a:ext cx="2241804" cy="14660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615" y="338327"/>
            <a:ext cx="8430895" cy="4467225"/>
          </a:xfrm>
          <a:custGeom>
            <a:avLst/>
            <a:gdLst/>
            <a:ahLst/>
            <a:cxnLst/>
            <a:rect l="l" t="t" r="r" b="b"/>
            <a:pathLst>
              <a:path w="8430895" h="4467225">
                <a:moveTo>
                  <a:pt x="8314816" y="0"/>
                </a:moveTo>
                <a:lnTo>
                  <a:pt x="115912" y="0"/>
                </a:lnTo>
                <a:lnTo>
                  <a:pt x="70792" y="9116"/>
                </a:lnTo>
                <a:lnTo>
                  <a:pt x="33948" y="33972"/>
                </a:lnTo>
                <a:lnTo>
                  <a:pt x="9108" y="70830"/>
                </a:lnTo>
                <a:lnTo>
                  <a:pt x="0" y="115950"/>
                </a:lnTo>
                <a:lnTo>
                  <a:pt x="0" y="4350931"/>
                </a:lnTo>
                <a:lnTo>
                  <a:pt x="9108" y="4396051"/>
                </a:lnTo>
                <a:lnTo>
                  <a:pt x="33948" y="4432895"/>
                </a:lnTo>
                <a:lnTo>
                  <a:pt x="70792" y="4457735"/>
                </a:lnTo>
                <a:lnTo>
                  <a:pt x="115912" y="4466844"/>
                </a:lnTo>
                <a:lnTo>
                  <a:pt x="8314816" y="4466844"/>
                </a:lnTo>
                <a:lnTo>
                  <a:pt x="8359937" y="4457735"/>
                </a:lnTo>
                <a:lnTo>
                  <a:pt x="8396795" y="4432895"/>
                </a:lnTo>
                <a:lnTo>
                  <a:pt x="8421651" y="4396051"/>
                </a:lnTo>
                <a:lnTo>
                  <a:pt x="8430767" y="4350931"/>
                </a:lnTo>
                <a:lnTo>
                  <a:pt x="8430767" y="115950"/>
                </a:lnTo>
                <a:lnTo>
                  <a:pt x="8421651" y="70830"/>
                </a:lnTo>
                <a:lnTo>
                  <a:pt x="8396795" y="33972"/>
                </a:lnTo>
                <a:lnTo>
                  <a:pt x="8359937" y="9116"/>
                </a:lnTo>
                <a:lnTo>
                  <a:pt x="8314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2159" y="1735388"/>
            <a:ext cx="7608570" cy="160464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6500" spc="-15" dirty="0">
                <a:solidFill>
                  <a:srgbClr val="00AFEF"/>
                </a:solidFill>
              </a:rPr>
              <a:t>VENDOR</a:t>
            </a:r>
            <a:r>
              <a:rPr sz="6500" spc="-840" dirty="0">
                <a:solidFill>
                  <a:srgbClr val="00AFEF"/>
                </a:solidFill>
              </a:rPr>
              <a:t> </a:t>
            </a:r>
            <a:r>
              <a:rPr sz="6500" spc="-250" dirty="0">
                <a:solidFill>
                  <a:srgbClr val="00AFEF"/>
                </a:solidFill>
              </a:rPr>
              <a:t>PREFIX</a:t>
            </a:r>
            <a:r>
              <a:rPr sz="6500" spc="-265" dirty="0">
                <a:solidFill>
                  <a:srgbClr val="00AFEF"/>
                </a:solidFill>
              </a:rPr>
              <a:t>E</a:t>
            </a:r>
            <a:r>
              <a:rPr sz="6500" spc="-50" dirty="0">
                <a:solidFill>
                  <a:srgbClr val="00AFEF"/>
                </a:solidFill>
              </a:rPr>
              <a:t>S</a:t>
            </a:r>
            <a:endParaRPr sz="6500"/>
          </a:p>
          <a:p>
            <a:pPr marL="1905" algn="ctr">
              <a:lnSpc>
                <a:spcPct val="100000"/>
              </a:lnSpc>
              <a:spcBef>
                <a:spcPts val="265"/>
              </a:spcBef>
            </a:pPr>
            <a:r>
              <a:rPr sz="3200" spc="85" dirty="0">
                <a:solidFill>
                  <a:srgbClr val="200925"/>
                </a:solidFill>
              </a:rPr>
              <a:t>Browser</a:t>
            </a:r>
            <a:r>
              <a:rPr sz="3200" spc="-409" dirty="0">
                <a:solidFill>
                  <a:srgbClr val="200925"/>
                </a:solidFill>
              </a:rPr>
              <a:t> </a:t>
            </a:r>
            <a:r>
              <a:rPr sz="3200" spc="165" dirty="0">
                <a:solidFill>
                  <a:srgbClr val="200925"/>
                </a:solidFill>
              </a:rPr>
              <a:t>Compatibi</a:t>
            </a:r>
            <a:r>
              <a:rPr sz="3200" spc="65" dirty="0">
                <a:solidFill>
                  <a:srgbClr val="200925"/>
                </a:solidFill>
              </a:rPr>
              <a:t>l</a:t>
            </a:r>
            <a:r>
              <a:rPr sz="3200" spc="150" dirty="0">
                <a:solidFill>
                  <a:srgbClr val="200925"/>
                </a:solidFill>
              </a:rPr>
              <a:t>ity</a:t>
            </a:r>
            <a:r>
              <a:rPr sz="3200" spc="-440" dirty="0">
                <a:solidFill>
                  <a:srgbClr val="200925"/>
                </a:solidFill>
              </a:rPr>
              <a:t> </a:t>
            </a:r>
            <a:r>
              <a:rPr sz="3200" spc="125" dirty="0">
                <a:solidFill>
                  <a:srgbClr val="200925"/>
                </a:solidFill>
              </a:rPr>
              <a:t>in</a:t>
            </a:r>
            <a:r>
              <a:rPr sz="3200" spc="-395" dirty="0">
                <a:solidFill>
                  <a:srgbClr val="200925"/>
                </a:solidFill>
              </a:rPr>
              <a:t> </a:t>
            </a:r>
            <a:r>
              <a:rPr sz="3200" spc="265" dirty="0">
                <a:solidFill>
                  <a:srgbClr val="200925"/>
                </a:solidFill>
              </a:rPr>
              <a:t>C</a:t>
            </a:r>
            <a:r>
              <a:rPr sz="3200" spc="-25" dirty="0">
                <a:solidFill>
                  <a:srgbClr val="200925"/>
                </a:solidFill>
              </a:rPr>
              <a:t>SS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67056" y="338327"/>
            <a:ext cx="8720455" cy="4759960"/>
            <a:chOff x="67056" y="338327"/>
            <a:chExt cx="8720455" cy="47599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3089" y="1143380"/>
              <a:ext cx="142494" cy="1424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7923" y="1188719"/>
              <a:ext cx="176784" cy="1722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6616" y="338327"/>
              <a:ext cx="8430895" cy="4471670"/>
            </a:xfrm>
            <a:custGeom>
              <a:avLst/>
              <a:gdLst/>
              <a:ahLst/>
              <a:cxnLst/>
              <a:rect l="l" t="t" r="r" b="b"/>
              <a:pathLst>
                <a:path w="8430895" h="4471670">
                  <a:moveTo>
                    <a:pt x="1289304" y="0"/>
                  </a:moveTo>
                  <a:lnTo>
                    <a:pt x="96012" y="0"/>
                  </a:lnTo>
                  <a:lnTo>
                    <a:pt x="58635" y="7556"/>
                  </a:lnTo>
                  <a:lnTo>
                    <a:pt x="28117" y="28155"/>
                  </a:lnTo>
                  <a:lnTo>
                    <a:pt x="7543" y="58674"/>
                  </a:lnTo>
                  <a:lnTo>
                    <a:pt x="0" y="96012"/>
                  </a:lnTo>
                  <a:lnTo>
                    <a:pt x="0" y="683768"/>
                  </a:lnTo>
                  <a:lnTo>
                    <a:pt x="18694" y="684682"/>
                  </a:lnTo>
                  <a:lnTo>
                    <a:pt x="37553" y="685317"/>
                  </a:lnTo>
                  <a:lnTo>
                    <a:pt x="75717" y="685800"/>
                  </a:lnTo>
                  <a:lnTo>
                    <a:pt x="115290" y="685266"/>
                  </a:lnTo>
                  <a:lnTo>
                    <a:pt x="155409" y="683602"/>
                  </a:lnTo>
                  <a:lnTo>
                    <a:pt x="195986" y="680770"/>
                  </a:lnTo>
                  <a:lnTo>
                    <a:pt x="237007" y="676732"/>
                  </a:lnTo>
                  <a:lnTo>
                    <a:pt x="278384" y="671436"/>
                  </a:lnTo>
                  <a:lnTo>
                    <a:pt x="320103" y="664845"/>
                  </a:lnTo>
                  <a:lnTo>
                    <a:pt x="362089" y="656907"/>
                  </a:lnTo>
                  <a:lnTo>
                    <a:pt x="404304" y="647585"/>
                  </a:lnTo>
                  <a:lnTo>
                    <a:pt x="446697" y="636828"/>
                  </a:lnTo>
                  <a:lnTo>
                    <a:pt x="489204" y="624586"/>
                  </a:lnTo>
                  <a:lnTo>
                    <a:pt x="531799" y="610831"/>
                  </a:lnTo>
                  <a:lnTo>
                    <a:pt x="574421" y="595503"/>
                  </a:lnTo>
                  <a:lnTo>
                    <a:pt x="617016" y="578561"/>
                  </a:lnTo>
                  <a:lnTo>
                    <a:pt x="659536" y="559955"/>
                  </a:lnTo>
                  <a:lnTo>
                    <a:pt x="701941" y="539648"/>
                  </a:lnTo>
                  <a:lnTo>
                    <a:pt x="744156" y="517588"/>
                  </a:lnTo>
                  <a:lnTo>
                    <a:pt x="786168" y="493737"/>
                  </a:lnTo>
                  <a:lnTo>
                    <a:pt x="827900" y="468045"/>
                  </a:lnTo>
                  <a:lnTo>
                    <a:pt x="869302" y="440474"/>
                  </a:lnTo>
                  <a:lnTo>
                    <a:pt x="910348" y="410972"/>
                  </a:lnTo>
                  <a:lnTo>
                    <a:pt x="950963" y="379501"/>
                  </a:lnTo>
                  <a:lnTo>
                    <a:pt x="991108" y="346011"/>
                  </a:lnTo>
                  <a:lnTo>
                    <a:pt x="1030732" y="310451"/>
                  </a:lnTo>
                  <a:lnTo>
                    <a:pt x="1069784" y="272796"/>
                  </a:lnTo>
                  <a:lnTo>
                    <a:pt x="1108214" y="232968"/>
                  </a:lnTo>
                  <a:lnTo>
                    <a:pt x="1145971" y="190957"/>
                  </a:lnTo>
                  <a:lnTo>
                    <a:pt x="1183005" y="146697"/>
                  </a:lnTo>
                  <a:lnTo>
                    <a:pt x="1219276" y="100152"/>
                  </a:lnTo>
                  <a:lnTo>
                    <a:pt x="1254721" y="51269"/>
                  </a:lnTo>
                  <a:lnTo>
                    <a:pt x="1289304" y="0"/>
                  </a:lnTo>
                  <a:close/>
                </a:path>
                <a:path w="8430895" h="4471670">
                  <a:moveTo>
                    <a:pt x="8430768" y="3787622"/>
                  </a:moveTo>
                  <a:lnTo>
                    <a:pt x="8412099" y="3786759"/>
                  </a:lnTo>
                  <a:lnTo>
                    <a:pt x="8374240" y="3785755"/>
                  </a:lnTo>
                  <a:lnTo>
                    <a:pt x="8355076" y="3785616"/>
                  </a:lnTo>
                  <a:lnTo>
                    <a:pt x="8315490" y="3786162"/>
                  </a:lnTo>
                  <a:lnTo>
                    <a:pt x="8275371" y="3787825"/>
                  </a:lnTo>
                  <a:lnTo>
                    <a:pt x="8234781" y="3790658"/>
                  </a:lnTo>
                  <a:lnTo>
                    <a:pt x="8193773" y="3794696"/>
                  </a:lnTo>
                  <a:lnTo>
                    <a:pt x="8152384" y="3799992"/>
                  </a:lnTo>
                  <a:lnTo>
                    <a:pt x="8110677" y="3806583"/>
                  </a:lnTo>
                  <a:lnTo>
                    <a:pt x="8068691" y="3814508"/>
                  </a:lnTo>
                  <a:lnTo>
                    <a:pt x="8026476" y="3823830"/>
                  </a:lnTo>
                  <a:lnTo>
                    <a:pt x="7984083" y="3834587"/>
                  </a:lnTo>
                  <a:lnTo>
                    <a:pt x="7941564" y="3846830"/>
                  </a:lnTo>
                  <a:lnTo>
                    <a:pt x="7898968" y="3860584"/>
                  </a:lnTo>
                  <a:lnTo>
                    <a:pt x="7856360" y="3875913"/>
                  </a:lnTo>
                  <a:lnTo>
                    <a:pt x="7813751" y="3892867"/>
                  </a:lnTo>
                  <a:lnTo>
                    <a:pt x="7771231" y="3911460"/>
                  </a:lnTo>
                  <a:lnTo>
                    <a:pt x="7728839" y="3931767"/>
                  </a:lnTo>
                  <a:lnTo>
                    <a:pt x="7686599" y="3953827"/>
                  </a:lnTo>
                  <a:lnTo>
                    <a:pt x="7644600" y="3977665"/>
                  </a:lnTo>
                  <a:lnTo>
                    <a:pt x="7602868" y="4003357"/>
                  </a:lnTo>
                  <a:lnTo>
                    <a:pt x="7561453" y="4030929"/>
                  </a:lnTo>
                  <a:lnTo>
                    <a:pt x="7520419" y="4060431"/>
                  </a:lnTo>
                  <a:lnTo>
                    <a:pt x="7479805" y="4091902"/>
                  </a:lnTo>
                  <a:lnTo>
                    <a:pt x="7439660" y="4125391"/>
                  </a:lnTo>
                  <a:lnTo>
                    <a:pt x="7400036" y="4160951"/>
                  </a:lnTo>
                  <a:lnTo>
                    <a:pt x="7360983" y="4198607"/>
                  </a:lnTo>
                  <a:lnTo>
                    <a:pt x="7322553" y="4238422"/>
                  </a:lnTo>
                  <a:lnTo>
                    <a:pt x="7284783" y="4280446"/>
                  </a:lnTo>
                  <a:lnTo>
                    <a:pt x="7247750" y="4324693"/>
                  </a:lnTo>
                  <a:lnTo>
                    <a:pt x="7211479" y="4371251"/>
                  </a:lnTo>
                  <a:lnTo>
                    <a:pt x="7176033" y="4420120"/>
                  </a:lnTo>
                  <a:lnTo>
                    <a:pt x="7141464" y="4471378"/>
                  </a:lnTo>
                  <a:lnTo>
                    <a:pt x="8334756" y="4471378"/>
                  </a:lnTo>
                  <a:lnTo>
                    <a:pt x="8372145" y="4463834"/>
                  </a:lnTo>
                  <a:lnTo>
                    <a:pt x="8402663" y="4443260"/>
                  </a:lnTo>
                  <a:lnTo>
                    <a:pt x="8423224" y="4412742"/>
                  </a:lnTo>
                  <a:lnTo>
                    <a:pt x="8430768" y="4375353"/>
                  </a:lnTo>
                  <a:lnTo>
                    <a:pt x="8430768" y="3787622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3436" y="4345305"/>
              <a:ext cx="142493" cy="1424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5467" y="439877"/>
            <a:ext cx="510159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20" dirty="0">
                <a:solidFill>
                  <a:srgbClr val="00AFEF"/>
                </a:solidFill>
              </a:rPr>
              <a:t>VEN</a:t>
            </a:r>
            <a:r>
              <a:rPr sz="3300" spc="10" dirty="0">
                <a:solidFill>
                  <a:srgbClr val="00AFEF"/>
                </a:solidFill>
              </a:rPr>
              <a:t>D</a:t>
            </a:r>
            <a:r>
              <a:rPr sz="3300" spc="-65" dirty="0">
                <a:solidFill>
                  <a:srgbClr val="00AFEF"/>
                </a:solidFill>
              </a:rPr>
              <a:t>OR</a:t>
            </a:r>
            <a:r>
              <a:rPr sz="3300" spc="-409" dirty="0">
                <a:solidFill>
                  <a:srgbClr val="00AFEF"/>
                </a:solidFill>
              </a:rPr>
              <a:t> </a:t>
            </a:r>
            <a:r>
              <a:rPr sz="3300" spc="-100" dirty="0">
                <a:solidFill>
                  <a:srgbClr val="00AFEF"/>
                </a:solidFill>
              </a:rPr>
              <a:t>P</a:t>
            </a:r>
            <a:r>
              <a:rPr sz="3300" spc="-125" dirty="0">
                <a:solidFill>
                  <a:srgbClr val="00AFEF"/>
                </a:solidFill>
              </a:rPr>
              <a:t>R</a:t>
            </a:r>
            <a:r>
              <a:rPr sz="3300" spc="-120" dirty="0">
                <a:solidFill>
                  <a:srgbClr val="00AFEF"/>
                </a:solidFill>
              </a:rPr>
              <a:t>EFIXES</a:t>
            </a:r>
            <a:r>
              <a:rPr sz="3300" spc="-390" dirty="0">
                <a:solidFill>
                  <a:srgbClr val="00AFEF"/>
                </a:solidFill>
              </a:rPr>
              <a:t> </a:t>
            </a:r>
            <a:r>
              <a:rPr sz="3300" spc="475" dirty="0">
                <a:solidFill>
                  <a:srgbClr val="200925"/>
                </a:solidFill>
              </a:rPr>
              <a:t>-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804672" y="1245108"/>
            <a:ext cx="632460" cy="586740"/>
          </a:xfrm>
          <a:custGeom>
            <a:avLst/>
            <a:gdLst/>
            <a:ahLst/>
            <a:cxnLst/>
            <a:rect l="l" t="t" r="r" b="b"/>
            <a:pathLst>
              <a:path w="632460" h="586739">
                <a:moveTo>
                  <a:pt x="316230" y="0"/>
                </a:moveTo>
                <a:lnTo>
                  <a:pt x="264935" y="3838"/>
                </a:lnTo>
                <a:lnTo>
                  <a:pt x="216276" y="14953"/>
                </a:lnTo>
                <a:lnTo>
                  <a:pt x="170903" y="32740"/>
                </a:lnTo>
                <a:lnTo>
                  <a:pt x="129468" y="56595"/>
                </a:lnTo>
                <a:lnTo>
                  <a:pt x="92621" y="85915"/>
                </a:lnTo>
                <a:lnTo>
                  <a:pt x="61013" y="120097"/>
                </a:lnTo>
                <a:lnTo>
                  <a:pt x="35296" y="158537"/>
                </a:lnTo>
                <a:lnTo>
                  <a:pt x="16121" y="200631"/>
                </a:lnTo>
                <a:lnTo>
                  <a:pt x="4138" y="245777"/>
                </a:lnTo>
                <a:lnTo>
                  <a:pt x="0" y="293369"/>
                </a:lnTo>
                <a:lnTo>
                  <a:pt x="4138" y="340962"/>
                </a:lnTo>
                <a:lnTo>
                  <a:pt x="16121" y="386108"/>
                </a:lnTo>
                <a:lnTo>
                  <a:pt x="35296" y="428202"/>
                </a:lnTo>
                <a:lnTo>
                  <a:pt x="61013" y="466642"/>
                </a:lnTo>
                <a:lnTo>
                  <a:pt x="92621" y="500824"/>
                </a:lnTo>
                <a:lnTo>
                  <a:pt x="129468" y="530144"/>
                </a:lnTo>
                <a:lnTo>
                  <a:pt x="170903" y="553999"/>
                </a:lnTo>
                <a:lnTo>
                  <a:pt x="216276" y="571786"/>
                </a:lnTo>
                <a:lnTo>
                  <a:pt x="264935" y="582901"/>
                </a:lnTo>
                <a:lnTo>
                  <a:pt x="316230" y="586739"/>
                </a:lnTo>
                <a:lnTo>
                  <a:pt x="367518" y="582901"/>
                </a:lnTo>
                <a:lnTo>
                  <a:pt x="416173" y="571786"/>
                </a:lnTo>
                <a:lnTo>
                  <a:pt x="461545" y="553999"/>
                </a:lnTo>
                <a:lnTo>
                  <a:pt x="502980" y="530144"/>
                </a:lnTo>
                <a:lnTo>
                  <a:pt x="539829" y="500824"/>
                </a:lnTo>
                <a:lnTo>
                  <a:pt x="571439" y="466642"/>
                </a:lnTo>
                <a:lnTo>
                  <a:pt x="597158" y="428202"/>
                </a:lnTo>
                <a:lnTo>
                  <a:pt x="616336" y="386108"/>
                </a:lnTo>
                <a:lnTo>
                  <a:pt x="628320" y="340962"/>
                </a:lnTo>
                <a:lnTo>
                  <a:pt x="632460" y="293369"/>
                </a:lnTo>
                <a:lnTo>
                  <a:pt x="628320" y="245777"/>
                </a:lnTo>
                <a:lnTo>
                  <a:pt x="616336" y="200631"/>
                </a:lnTo>
                <a:lnTo>
                  <a:pt x="597158" y="158537"/>
                </a:lnTo>
                <a:lnTo>
                  <a:pt x="571439" y="120097"/>
                </a:lnTo>
                <a:lnTo>
                  <a:pt x="539829" y="85915"/>
                </a:lnTo>
                <a:lnTo>
                  <a:pt x="502980" y="56595"/>
                </a:lnTo>
                <a:lnTo>
                  <a:pt x="461545" y="32740"/>
                </a:lnTo>
                <a:lnTo>
                  <a:pt x="416173" y="14953"/>
                </a:lnTo>
                <a:lnTo>
                  <a:pt x="367518" y="3838"/>
                </a:lnTo>
                <a:lnTo>
                  <a:pt x="316230" y="0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6855" y="1396746"/>
            <a:ext cx="2286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60" dirty="0">
                <a:solidFill>
                  <a:srgbClr val="00AFEF"/>
                </a:solidFill>
                <a:latin typeface="Tahoma"/>
                <a:cs typeface="Tahoma"/>
              </a:rPr>
              <a:t>01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5152" y="2352547"/>
            <a:ext cx="45135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solidFill>
                  <a:srgbClr val="4D466C"/>
                </a:solidFill>
                <a:latin typeface="Trebuchet MS"/>
                <a:cs typeface="Trebuchet MS"/>
              </a:rPr>
              <a:t>The</a:t>
            </a:r>
            <a:r>
              <a:rPr sz="1600" b="1" spc="-80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40" dirty="0">
                <a:solidFill>
                  <a:srgbClr val="00AFEF"/>
                </a:solidFill>
                <a:latin typeface="Trebuchet MS"/>
                <a:cs typeface="Trebuchet MS"/>
              </a:rPr>
              <a:t>-moz-</a:t>
            </a:r>
            <a:r>
              <a:rPr sz="1600" b="1" spc="-8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1600" b="1" spc="-15" dirty="0">
                <a:solidFill>
                  <a:srgbClr val="4D466C"/>
                </a:solidFill>
                <a:latin typeface="Trebuchet MS"/>
                <a:cs typeface="Trebuchet MS"/>
              </a:rPr>
              <a:t>prefixed</a:t>
            </a:r>
            <a:r>
              <a:rPr sz="1600" b="1" spc="-30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-25" dirty="0">
                <a:solidFill>
                  <a:srgbClr val="4D466C"/>
                </a:solidFill>
                <a:latin typeface="Trebuchet MS"/>
                <a:cs typeface="Trebuchet MS"/>
              </a:rPr>
              <a:t>property</a:t>
            </a:r>
            <a:r>
              <a:rPr sz="1600" b="1" spc="20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-70" dirty="0">
                <a:solidFill>
                  <a:srgbClr val="4D466C"/>
                </a:solidFill>
                <a:latin typeface="Trebuchet MS"/>
                <a:cs typeface="Trebuchet MS"/>
              </a:rPr>
              <a:t>will</a:t>
            </a:r>
            <a:r>
              <a:rPr sz="1600" b="1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-25" dirty="0">
                <a:solidFill>
                  <a:srgbClr val="4D466C"/>
                </a:solidFill>
                <a:latin typeface="Trebuchet MS"/>
                <a:cs typeface="Trebuchet MS"/>
              </a:rPr>
              <a:t>work</a:t>
            </a:r>
            <a:r>
              <a:rPr sz="1600" b="1" spc="-10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-95" dirty="0">
                <a:solidFill>
                  <a:srgbClr val="4D466C"/>
                </a:solidFill>
                <a:latin typeface="Trebuchet MS"/>
                <a:cs typeface="Trebuchet MS"/>
              </a:rPr>
              <a:t>in</a:t>
            </a:r>
            <a:r>
              <a:rPr sz="1600" b="1" spc="-75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-65" dirty="0">
                <a:solidFill>
                  <a:srgbClr val="00AFEF"/>
                </a:solidFill>
                <a:latin typeface="Trebuchet MS"/>
                <a:cs typeface="Trebuchet MS"/>
              </a:rPr>
              <a:t>Firefox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4672" y="2203704"/>
            <a:ext cx="632460" cy="586740"/>
          </a:xfrm>
          <a:custGeom>
            <a:avLst/>
            <a:gdLst/>
            <a:ahLst/>
            <a:cxnLst/>
            <a:rect l="l" t="t" r="r" b="b"/>
            <a:pathLst>
              <a:path w="632460" h="586739">
                <a:moveTo>
                  <a:pt x="316230" y="0"/>
                </a:moveTo>
                <a:lnTo>
                  <a:pt x="264935" y="3838"/>
                </a:lnTo>
                <a:lnTo>
                  <a:pt x="216276" y="14953"/>
                </a:lnTo>
                <a:lnTo>
                  <a:pt x="170903" y="32740"/>
                </a:lnTo>
                <a:lnTo>
                  <a:pt x="129468" y="56595"/>
                </a:lnTo>
                <a:lnTo>
                  <a:pt x="92621" y="85915"/>
                </a:lnTo>
                <a:lnTo>
                  <a:pt x="61013" y="120097"/>
                </a:lnTo>
                <a:lnTo>
                  <a:pt x="35296" y="158537"/>
                </a:lnTo>
                <a:lnTo>
                  <a:pt x="16121" y="200631"/>
                </a:lnTo>
                <a:lnTo>
                  <a:pt x="4138" y="245777"/>
                </a:lnTo>
                <a:lnTo>
                  <a:pt x="0" y="293369"/>
                </a:lnTo>
                <a:lnTo>
                  <a:pt x="4138" y="340962"/>
                </a:lnTo>
                <a:lnTo>
                  <a:pt x="16121" y="386108"/>
                </a:lnTo>
                <a:lnTo>
                  <a:pt x="35296" y="428202"/>
                </a:lnTo>
                <a:lnTo>
                  <a:pt x="61013" y="466642"/>
                </a:lnTo>
                <a:lnTo>
                  <a:pt x="92621" y="500824"/>
                </a:lnTo>
                <a:lnTo>
                  <a:pt x="129468" y="530144"/>
                </a:lnTo>
                <a:lnTo>
                  <a:pt x="170903" y="553999"/>
                </a:lnTo>
                <a:lnTo>
                  <a:pt x="216276" y="571786"/>
                </a:lnTo>
                <a:lnTo>
                  <a:pt x="264935" y="582901"/>
                </a:lnTo>
                <a:lnTo>
                  <a:pt x="316230" y="586739"/>
                </a:lnTo>
                <a:lnTo>
                  <a:pt x="367518" y="582901"/>
                </a:lnTo>
                <a:lnTo>
                  <a:pt x="416173" y="571786"/>
                </a:lnTo>
                <a:lnTo>
                  <a:pt x="461545" y="553999"/>
                </a:lnTo>
                <a:lnTo>
                  <a:pt x="502980" y="530144"/>
                </a:lnTo>
                <a:lnTo>
                  <a:pt x="539829" y="500824"/>
                </a:lnTo>
                <a:lnTo>
                  <a:pt x="571439" y="466642"/>
                </a:lnTo>
                <a:lnTo>
                  <a:pt x="597158" y="428202"/>
                </a:lnTo>
                <a:lnTo>
                  <a:pt x="616336" y="386108"/>
                </a:lnTo>
                <a:lnTo>
                  <a:pt x="628320" y="340962"/>
                </a:lnTo>
                <a:lnTo>
                  <a:pt x="632460" y="293369"/>
                </a:lnTo>
                <a:lnTo>
                  <a:pt x="628320" y="245777"/>
                </a:lnTo>
                <a:lnTo>
                  <a:pt x="616336" y="200631"/>
                </a:lnTo>
                <a:lnTo>
                  <a:pt x="597158" y="158537"/>
                </a:lnTo>
                <a:lnTo>
                  <a:pt x="571439" y="120097"/>
                </a:lnTo>
                <a:lnTo>
                  <a:pt x="539829" y="85915"/>
                </a:lnTo>
                <a:lnTo>
                  <a:pt x="502980" y="56595"/>
                </a:lnTo>
                <a:lnTo>
                  <a:pt x="461545" y="32740"/>
                </a:lnTo>
                <a:lnTo>
                  <a:pt x="416173" y="14953"/>
                </a:lnTo>
                <a:lnTo>
                  <a:pt x="367518" y="3838"/>
                </a:lnTo>
                <a:lnTo>
                  <a:pt x="316230" y="0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90091" y="2355595"/>
            <a:ext cx="2603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35" dirty="0">
                <a:solidFill>
                  <a:srgbClr val="00AFEF"/>
                </a:solidFill>
                <a:latin typeface="Tahoma"/>
                <a:cs typeface="Tahoma"/>
              </a:rPr>
              <a:t>0</a:t>
            </a:r>
            <a:r>
              <a:rPr sz="1500" b="1" spc="-90" dirty="0">
                <a:solidFill>
                  <a:srgbClr val="00AFEF"/>
                </a:solidFill>
                <a:latin typeface="Tahoma"/>
                <a:cs typeface="Tahoma"/>
              </a:rPr>
              <a:t>fi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04672" y="1823085"/>
            <a:ext cx="632460" cy="1931035"/>
            <a:chOff x="804672" y="1823085"/>
            <a:chExt cx="632460" cy="1931035"/>
          </a:xfrm>
        </p:grpSpPr>
        <p:sp>
          <p:nvSpPr>
            <p:cNvPr id="9" name="object 9"/>
            <p:cNvSpPr/>
            <p:nvPr/>
          </p:nvSpPr>
          <p:spPr>
            <a:xfrm>
              <a:off x="1120902" y="1832610"/>
              <a:ext cx="0" cy="373380"/>
            </a:xfrm>
            <a:custGeom>
              <a:avLst/>
              <a:gdLst/>
              <a:ahLst/>
              <a:cxnLst/>
              <a:rect l="l" t="t" r="r" b="b"/>
              <a:pathLst>
                <a:path h="373380">
                  <a:moveTo>
                    <a:pt x="0" y="0"/>
                  </a:moveTo>
                  <a:lnTo>
                    <a:pt x="0" y="372871"/>
                  </a:lnTo>
                </a:path>
              </a:pathLst>
            </a:custGeom>
            <a:ln w="19050">
              <a:solidFill>
                <a:srgbClr val="00AFE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4672" y="3166872"/>
              <a:ext cx="632460" cy="586740"/>
            </a:xfrm>
            <a:custGeom>
              <a:avLst/>
              <a:gdLst/>
              <a:ahLst/>
              <a:cxnLst/>
              <a:rect l="l" t="t" r="r" b="b"/>
              <a:pathLst>
                <a:path w="632460" h="586739">
                  <a:moveTo>
                    <a:pt x="316230" y="0"/>
                  </a:moveTo>
                  <a:lnTo>
                    <a:pt x="264935" y="3838"/>
                  </a:lnTo>
                  <a:lnTo>
                    <a:pt x="216276" y="14953"/>
                  </a:lnTo>
                  <a:lnTo>
                    <a:pt x="170903" y="32740"/>
                  </a:lnTo>
                  <a:lnTo>
                    <a:pt x="129468" y="56595"/>
                  </a:lnTo>
                  <a:lnTo>
                    <a:pt x="92621" y="85915"/>
                  </a:lnTo>
                  <a:lnTo>
                    <a:pt x="61013" y="120097"/>
                  </a:lnTo>
                  <a:lnTo>
                    <a:pt x="35296" y="158537"/>
                  </a:lnTo>
                  <a:lnTo>
                    <a:pt x="16121" y="200631"/>
                  </a:lnTo>
                  <a:lnTo>
                    <a:pt x="4138" y="245777"/>
                  </a:lnTo>
                  <a:lnTo>
                    <a:pt x="0" y="293369"/>
                  </a:lnTo>
                  <a:lnTo>
                    <a:pt x="4138" y="340962"/>
                  </a:lnTo>
                  <a:lnTo>
                    <a:pt x="16121" y="386108"/>
                  </a:lnTo>
                  <a:lnTo>
                    <a:pt x="35296" y="428202"/>
                  </a:lnTo>
                  <a:lnTo>
                    <a:pt x="61013" y="466642"/>
                  </a:lnTo>
                  <a:lnTo>
                    <a:pt x="92621" y="500824"/>
                  </a:lnTo>
                  <a:lnTo>
                    <a:pt x="129468" y="530144"/>
                  </a:lnTo>
                  <a:lnTo>
                    <a:pt x="170903" y="553999"/>
                  </a:lnTo>
                  <a:lnTo>
                    <a:pt x="216276" y="571786"/>
                  </a:lnTo>
                  <a:lnTo>
                    <a:pt x="264935" y="582901"/>
                  </a:lnTo>
                  <a:lnTo>
                    <a:pt x="316230" y="586739"/>
                  </a:lnTo>
                  <a:lnTo>
                    <a:pt x="367518" y="582901"/>
                  </a:lnTo>
                  <a:lnTo>
                    <a:pt x="416173" y="571786"/>
                  </a:lnTo>
                  <a:lnTo>
                    <a:pt x="461545" y="553999"/>
                  </a:lnTo>
                  <a:lnTo>
                    <a:pt x="502980" y="530144"/>
                  </a:lnTo>
                  <a:lnTo>
                    <a:pt x="539829" y="500824"/>
                  </a:lnTo>
                  <a:lnTo>
                    <a:pt x="571439" y="466642"/>
                  </a:lnTo>
                  <a:lnTo>
                    <a:pt x="597158" y="428202"/>
                  </a:lnTo>
                  <a:lnTo>
                    <a:pt x="616336" y="386108"/>
                  </a:lnTo>
                  <a:lnTo>
                    <a:pt x="628320" y="340962"/>
                  </a:lnTo>
                  <a:lnTo>
                    <a:pt x="632460" y="293369"/>
                  </a:lnTo>
                  <a:lnTo>
                    <a:pt x="628320" y="245777"/>
                  </a:lnTo>
                  <a:lnTo>
                    <a:pt x="616336" y="200631"/>
                  </a:lnTo>
                  <a:lnTo>
                    <a:pt x="597158" y="158537"/>
                  </a:lnTo>
                  <a:lnTo>
                    <a:pt x="571439" y="120097"/>
                  </a:lnTo>
                  <a:lnTo>
                    <a:pt x="539829" y="85915"/>
                  </a:lnTo>
                  <a:lnTo>
                    <a:pt x="502980" y="56595"/>
                  </a:lnTo>
                  <a:lnTo>
                    <a:pt x="461545" y="32740"/>
                  </a:lnTo>
                  <a:lnTo>
                    <a:pt x="416173" y="14953"/>
                  </a:lnTo>
                  <a:lnTo>
                    <a:pt x="367518" y="3838"/>
                  </a:lnTo>
                  <a:lnTo>
                    <a:pt x="316230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605152" y="1253490"/>
            <a:ext cx="54565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solidFill>
                  <a:srgbClr val="4D466C"/>
                </a:solidFill>
                <a:latin typeface="Trebuchet MS"/>
                <a:cs typeface="Trebuchet MS"/>
              </a:rPr>
              <a:t>The</a:t>
            </a:r>
            <a:r>
              <a:rPr sz="1600" b="1" spc="-80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20" dirty="0">
                <a:solidFill>
                  <a:srgbClr val="00AFEF"/>
                </a:solidFill>
                <a:latin typeface="Trebuchet MS"/>
                <a:cs typeface="Trebuchet MS"/>
              </a:rPr>
              <a:t>-webkit-</a:t>
            </a:r>
            <a:r>
              <a:rPr sz="1600" b="1" spc="-95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1600" b="1" spc="-15" dirty="0">
                <a:solidFill>
                  <a:srgbClr val="4D466C"/>
                </a:solidFill>
                <a:latin typeface="Trebuchet MS"/>
                <a:cs typeface="Trebuchet MS"/>
              </a:rPr>
              <a:t>prefixed</a:t>
            </a:r>
            <a:r>
              <a:rPr sz="1600" b="1" spc="-25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-30" dirty="0">
                <a:solidFill>
                  <a:srgbClr val="4D466C"/>
                </a:solidFill>
                <a:latin typeface="Trebuchet MS"/>
                <a:cs typeface="Trebuchet MS"/>
              </a:rPr>
              <a:t>property</a:t>
            </a:r>
            <a:r>
              <a:rPr sz="1600" b="1" spc="25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-70" dirty="0">
                <a:solidFill>
                  <a:srgbClr val="4D466C"/>
                </a:solidFill>
                <a:latin typeface="Trebuchet MS"/>
                <a:cs typeface="Trebuchet MS"/>
              </a:rPr>
              <a:t>will</a:t>
            </a:r>
            <a:r>
              <a:rPr sz="1600" b="1" spc="-10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-25" dirty="0">
                <a:solidFill>
                  <a:srgbClr val="4D466C"/>
                </a:solidFill>
                <a:latin typeface="Trebuchet MS"/>
                <a:cs typeface="Trebuchet MS"/>
              </a:rPr>
              <a:t>work</a:t>
            </a:r>
            <a:r>
              <a:rPr sz="1600" b="1" spc="-10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-95" dirty="0">
                <a:solidFill>
                  <a:srgbClr val="4D466C"/>
                </a:solidFill>
                <a:latin typeface="Trebuchet MS"/>
                <a:cs typeface="Trebuchet MS"/>
              </a:rPr>
              <a:t>in</a:t>
            </a:r>
            <a:r>
              <a:rPr sz="1600" b="1" spc="-15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10" dirty="0">
                <a:solidFill>
                  <a:srgbClr val="4D466C"/>
                </a:solidFill>
                <a:latin typeface="Trebuchet MS"/>
                <a:cs typeface="Trebuchet MS"/>
              </a:rPr>
              <a:t>WebKit-based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05152" y="1533905"/>
            <a:ext cx="34201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45" dirty="0">
                <a:solidFill>
                  <a:srgbClr val="4D466C"/>
                </a:solidFill>
                <a:latin typeface="Trebuchet MS"/>
                <a:cs typeface="Trebuchet MS"/>
              </a:rPr>
              <a:t>b</a:t>
            </a:r>
            <a:r>
              <a:rPr sz="1600" b="1" spc="-80" dirty="0">
                <a:solidFill>
                  <a:srgbClr val="4D466C"/>
                </a:solidFill>
                <a:latin typeface="Trebuchet MS"/>
                <a:cs typeface="Trebuchet MS"/>
              </a:rPr>
              <a:t>r</a:t>
            </a:r>
            <a:r>
              <a:rPr sz="1600" b="1" spc="-25" dirty="0">
                <a:solidFill>
                  <a:srgbClr val="4D466C"/>
                </a:solidFill>
                <a:latin typeface="Trebuchet MS"/>
                <a:cs typeface="Trebuchet MS"/>
              </a:rPr>
              <a:t>o</a:t>
            </a:r>
            <a:r>
              <a:rPr sz="1600" b="1" spc="95" dirty="0">
                <a:solidFill>
                  <a:srgbClr val="4D466C"/>
                </a:solidFill>
                <a:latin typeface="Trebuchet MS"/>
                <a:cs typeface="Trebuchet MS"/>
              </a:rPr>
              <a:t>w</a:t>
            </a:r>
            <a:r>
              <a:rPr sz="1600" b="1" dirty="0">
                <a:solidFill>
                  <a:srgbClr val="4D466C"/>
                </a:solidFill>
                <a:latin typeface="Trebuchet MS"/>
                <a:cs typeface="Trebuchet MS"/>
              </a:rPr>
              <a:t>s</a:t>
            </a:r>
            <a:r>
              <a:rPr sz="1600" b="1" spc="-85" dirty="0">
                <a:solidFill>
                  <a:srgbClr val="4D466C"/>
                </a:solidFill>
                <a:latin typeface="Trebuchet MS"/>
                <a:cs typeface="Trebuchet MS"/>
              </a:rPr>
              <a:t>e</a:t>
            </a:r>
            <a:r>
              <a:rPr sz="1600" b="1" spc="-30" dirty="0">
                <a:solidFill>
                  <a:srgbClr val="4D466C"/>
                </a:solidFill>
                <a:latin typeface="Trebuchet MS"/>
                <a:cs typeface="Trebuchet MS"/>
              </a:rPr>
              <a:t>r</a:t>
            </a:r>
            <a:r>
              <a:rPr sz="1600" b="1" spc="-5" dirty="0">
                <a:solidFill>
                  <a:srgbClr val="4D466C"/>
                </a:solidFill>
                <a:latin typeface="Trebuchet MS"/>
                <a:cs typeface="Trebuchet MS"/>
              </a:rPr>
              <a:t>s</a:t>
            </a:r>
            <a:r>
              <a:rPr sz="1600" b="1" spc="-45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4D466C"/>
                </a:solidFill>
                <a:latin typeface="Trebuchet MS"/>
                <a:cs typeface="Trebuchet MS"/>
              </a:rPr>
              <a:t>s</a:t>
            </a:r>
            <a:r>
              <a:rPr sz="1600" b="1" spc="-90" dirty="0">
                <a:solidFill>
                  <a:srgbClr val="4D466C"/>
                </a:solidFill>
                <a:latin typeface="Trebuchet MS"/>
                <a:cs typeface="Trebuchet MS"/>
              </a:rPr>
              <a:t>u</a:t>
            </a:r>
            <a:r>
              <a:rPr sz="1600" b="1" spc="-50" dirty="0">
                <a:solidFill>
                  <a:srgbClr val="4D466C"/>
                </a:solidFill>
                <a:latin typeface="Trebuchet MS"/>
                <a:cs typeface="Trebuchet MS"/>
              </a:rPr>
              <a:t>ch</a:t>
            </a:r>
            <a:r>
              <a:rPr sz="1600" b="1" spc="-65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100" dirty="0">
                <a:solidFill>
                  <a:srgbClr val="4D466C"/>
                </a:solidFill>
                <a:latin typeface="Trebuchet MS"/>
                <a:cs typeface="Trebuchet MS"/>
              </a:rPr>
              <a:t>a</a:t>
            </a:r>
            <a:r>
              <a:rPr sz="1600" b="1" spc="-5" dirty="0">
                <a:solidFill>
                  <a:srgbClr val="4D466C"/>
                </a:solidFill>
                <a:latin typeface="Trebuchet MS"/>
                <a:cs typeface="Trebuchet MS"/>
              </a:rPr>
              <a:t>s</a:t>
            </a:r>
            <a:r>
              <a:rPr sz="1600" b="1" spc="-60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30" dirty="0">
                <a:solidFill>
                  <a:srgbClr val="00AFEF"/>
                </a:solidFill>
                <a:latin typeface="Trebuchet MS"/>
                <a:cs typeface="Trebuchet MS"/>
              </a:rPr>
              <a:t>C</a:t>
            </a:r>
            <a:r>
              <a:rPr sz="1600" b="1" spc="50" dirty="0">
                <a:solidFill>
                  <a:srgbClr val="00AFEF"/>
                </a:solidFill>
                <a:latin typeface="Trebuchet MS"/>
                <a:cs typeface="Trebuchet MS"/>
              </a:rPr>
              <a:t>h</a:t>
            </a:r>
            <a:r>
              <a:rPr sz="1600" b="1" spc="-80" dirty="0">
                <a:solidFill>
                  <a:srgbClr val="00AFEF"/>
                </a:solidFill>
                <a:latin typeface="Trebuchet MS"/>
                <a:cs typeface="Trebuchet MS"/>
              </a:rPr>
              <a:t>r</a:t>
            </a:r>
            <a:r>
              <a:rPr sz="1600" b="1" spc="-25" dirty="0">
                <a:solidFill>
                  <a:srgbClr val="00AFEF"/>
                </a:solidFill>
                <a:latin typeface="Trebuchet MS"/>
                <a:cs typeface="Trebuchet MS"/>
              </a:rPr>
              <a:t>o</a:t>
            </a:r>
            <a:r>
              <a:rPr sz="1600" b="1" spc="5" dirty="0">
                <a:solidFill>
                  <a:srgbClr val="00AFEF"/>
                </a:solidFill>
                <a:latin typeface="Trebuchet MS"/>
                <a:cs typeface="Trebuchet MS"/>
              </a:rPr>
              <a:t>me</a:t>
            </a:r>
            <a:r>
              <a:rPr sz="1600" b="1" spc="-6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1600" b="1" spc="100" dirty="0">
                <a:solidFill>
                  <a:srgbClr val="00AFEF"/>
                </a:solidFill>
                <a:latin typeface="Trebuchet MS"/>
                <a:cs typeface="Trebuchet MS"/>
              </a:rPr>
              <a:t>a</a:t>
            </a:r>
            <a:r>
              <a:rPr sz="1600" b="1" spc="-60" dirty="0">
                <a:solidFill>
                  <a:srgbClr val="00AFEF"/>
                </a:solidFill>
                <a:latin typeface="Trebuchet MS"/>
                <a:cs typeface="Trebuchet MS"/>
              </a:rPr>
              <a:t>n</a:t>
            </a:r>
            <a:r>
              <a:rPr sz="1600" b="1" spc="30" dirty="0">
                <a:solidFill>
                  <a:srgbClr val="00AFEF"/>
                </a:solidFill>
                <a:latin typeface="Trebuchet MS"/>
                <a:cs typeface="Trebuchet MS"/>
              </a:rPr>
              <a:t>d</a:t>
            </a:r>
            <a:r>
              <a:rPr sz="1600" b="1" spc="-8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1600" b="1" spc="175" dirty="0">
                <a:solidFill>
                  <a:srgbClr val="00AFEF"/>
                </a:solidFill>
                <a:latin typeface="Trebuchet MS"/>
                <a:cs typeface="Trebuchet MS"/>
              </a:rPr>
              <a:t>S</a:t>
            </a:r>
            <a:r>
              <a:rPr sz="1600" b="1" spc="100" dirty="0">
                <a:solidFill>
                  <a:srgbClr val="00AFEF"/>
                </a:solidFill>
                <a:latin typeface="Trebuchet MS"/>
                <a:cs typeface="Trebuchet MS"/>
              </a:rPr>
              <a:t>a</a:t>
            </a:r>
            <a:r>
              <a:rPr sz="1600" b="1" spc="-20" dirty="0">
                <a:solidFill>
                  <a:srgbClr val="00AFEF"/>
                </a:solidFill>
                <a:latin typeface="Trebuchet MS"/>
                <a:cs typeface="Trebuchet MS"/>
              </a:rPr>
              <a:t>f</a:t>
            </a:r>
            <a:r>
              <a:rPr sz="1600" b="1" spc="100" dirty="0">
                <a:solidFill>
                  <a:srgbClr val="00AFEF"/>
                </a:solidFill>
                <a:latin typeface="Trebuchet MS"/>
                <a:cs typeface="Trebuchet MS"/>
              </a:rPr>
              <a:t>a</a:t>
            </a:r>
            <a:r>
              <a:rPr sz="1600" b="1" spc="-80" dirty="0">
                <a:solidFill>
                  <a:srgbClr val="00AFEF"/>
                </a:solidFill>
                <a:latin typeface="Trebuchet MS"/>
                <a:cs typeface="Trebuchet MS"/>
              </a:rPr>
              <a:t>r</a:t>
            </a:r>
            <a:r>
              <a:rPr sz="1600" b="1" spc="-175" dirty="0">
                <a:solidFill>
                  <a:srgbClr val="00AFEF"/>
                </a:solidFill>
                <a:latin typeface="Trebuchet MS"/>
                <a:cs typeface="Trebuchet MS"/>
              </a:rPr>
              <a:t>i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05152" y="3301110"/>
            <a:ext cx="5316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solidFill>
                  <a:srgbClr val="4D466C"/>
                </a:solidFill>
                <a:latin typeface="Trebuchet MS"/>
                <a:cs typeface="Trebuchet MS"/>
              </a:rPr>
              <a:t>The</a:t>
            </a:r>
            <a:r>
              <a:rPr sz="1600" b="1" spc="-80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65" dirty="0">
                <a:solidFill>
                  <a:srgbClr val="00AFEF"/>
                </a:solidFill>
                <a:latin typeface="Trebuchet MS"/>
                <a:cs typeface="Trebuchet MS"/>
              </a:rPr>
              <a:t>-ms-</a:t>
            </a:r>
            <a:r>
              <a:rPr sz="1600" b="1" spc="-9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1600" b="1" spc="-15" dirty="0">
                <a:solidFill>
                  <a:srgbClr val="4D466C"/>
                </a:solidFill>
                <a:latin typeface="Trebuchet MS"/>
                <a:cs typeface="Trebuchet MS"/>
              </a:rPr>
              <a:t>prefixed</a:t>
            </a:r>
            <a:r>
              <a:rPr sz="1600" b="1" spc="-35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-30" dirty="0">
                <a:solidFill>
                  <a:srgbClr val="4D466C"/>
                </a:solidFill>
                <a:latin typeface="Trebuchet MS"/>
                <a:cs typeface="Trebuchet MS"/>
              </a:rPr>
              <a:t>property</a:t>
            </a:r>
            <a:r>
              <a:rPr sz="1600" b="1" spc="25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-70" dirty="0">
                <a:solidFill>
                  <a:srgbClr val="4D466C"/>
                </a:solidFill>
                <a:latin typeface="Trebuchet MS"/>
                <a:cs typeface="Trebuchet MS"/>
              </a:rPr>
              <a:t>will</a:t>
            </a:r>
            <a:r>
              <a:rPr sz="1600" b="1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-25" dirty="0">
                <a:solidFill>
                  <a:srgbClr val="4D466C"/>
                </a:solidFill>
                <a:latin typeface="Trebuchet MS"/>
                <a:cs typeface="Trebuchet MS"/>
              </a:rPr>
              <a:t>work</a:t>
            </a:r>
            <a:r>
              <a:rPr sz="1600" b="1" spc="-20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-95" dirty="0">
                <a:solidFill>
                  <a:srgbClr val="4D466C"/>
                </a:solidFill>
                <a:latin typeface="Trebuchet MS"/>
                <a:cs typeface="Trebuchet MS"/>
              </a:rPr>
              <a:t>in</a:t>
            </a:r>
            <a:r>
              <a:rPr sz="1600" b="1" spc="-15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-55" dirty="0">
                <a:solidFill>
                  <a:srgbClr val="00AFEF"/>
                </a:solidFill>
                <a:latin typeface="Trebuchet MS"/>
                <a:cs typeface="Trebuchet MS"/>
              </a:rPr>
              <a:t>Internet </a:t>
            </a:r>
            <a:r>
              <a:rPr sz="1600" b="1" spc="-35" dirty="0">
                <a:solidFill>
                  <a:srgbClr val="00AFEF"/>
                </a:solidFill>
                <a:latin typeface="Trebuchet MS"/>
                <a:cs typeface="Trebuchet MS"/>
              </a:rPr>
              <a:t>Explorer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5519" y="3319017"/>
            <a:ext cx="26987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00AFEF"/>
                </a:solidFill>
                <a:latin typeface="Tahoma"/>
                <a:cs typeface="Tahoma"/>
              </a:rPr>
              <a:t>03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04672" y="673608"/>
            <a:ext cx="7710170" cy="3992879"/>
            <a:chOff x="804672" y="673608"/>
            <a:chExt cx="7710170" cy="3992879"/>
          </a:xfrm>
        </p:grpSpPr>
        <p:sp>
          <p:nvSpPr>
            <p:cNvPr id="16" name="object 16"/>
            <p:cNvSpPr/>
            <p:nvPr/>
          </p:nvSpPr>
          <p:spPr>
            <a:xfrm>
              <a:off x="6400800" y="4305325"/>
              <a:ext cx="256540" cy="250190"/>
            </a:xfrm>
            <a:custGeom>
              <a:avLst/>
              <a:gdLst/>
              <a:ahLst/>
              <a:cxnLst/>
              <a:rect l="l" t="t" r="r" b="b"/>
              <a:pathLst>
                <a:path w="256540" h="250189">
                  <a:moveTo>
                    <a:pt x="106167" y="173710"/>
                  </a:moveTo>
                  <a:lnTo>
                    <a:pt x="51180" y="173710"/>
                  </a:lnTo>
                  <a:lnTo>
                    <a:pt x="55625" y="180949"/>
                  </a:lnTo>
                  <a:lnTo>
                    <a:pt x="61087" y="187451"/>
                  </a:lnTo>
                  <a:lnTo>
                    <a:pt x="67183" y="193078"/>
                  </a:lnTo>
                  <a:lnTo>
                    <a:pt x="51815" y="227482"/>
                  </a:lnTo>
                  <a:lnTo>
                    <a:pt x="102361" y="249885"/>
                  </a:lnTo>
                  <a:lnTo>
                    <a:pt x="117475" y="215950"/>
                  </a:lnTo>
                  <a:lnTo>
                    <a:pt x="139322" y="215950"/>
                  </a:lnTo>
                  <a:lnTo>
                    <a:pt x="143255" y="215264"/>
                  </a:lnTo>
                  <a:lnTo>
                    <a:pt x="205132" y="215264"/>
                  </a:lnTo>
                  <a:lnTo>
                    <a:pt x="192024" y="189750"/>
                  </a:lnTo>
                  <a:lnTo>
                    <a:pt x="197993" y="183832"/>
                  </a:lnTo>
                  <a:lnTo>
                    <a:pt x="201767" y="178803"/>
                  </a:lnTo>
                  <a:lnTo>
                    <a:pt x="128016" y="178803"/>
                  </a:lnTo>
                  <a:lnTo>
                    <a:pt x="107624" y="174692"/>
                  </a:lnTo>
                  <a:lnTo>
                    <a:pt x="106167" y="173710"/>
                  </a:lnTo>
                  <a:close/>
                </a:path>
                <a:path w="256540" h="250189">
                  <a:moveTo>
                    <a:pt x="205132" y="215264"/>
                  </a:moveTo>
                  <a:lnTo>
                    <a:pt x="143255" y="215264"/>
                  </a:lnTo>
                  <a:lnTo>
                    <a:pt x="160147" y="248348"/>
                  </a:lnTo>
                  <a:lnTo>
                    <a:pt x="209296" y="223367"/>
                  </a:lnTo>
                  <a:lnTo>
                    <a:pt x="205132" y="215264"/>
                  </a:lnTo>
                  <a:close/>
                </a:path>
                <a:path w="256540" h="250189">
                  <a:moveTo>
                    <a:pt x="139322" y="215950"/>
                  </a:moveTo>
                  <a:lnTo>
                    <a:pt x="117475" y="215950"/>
                  </a:lnTo>
                  <a:lnTo>
                    <a:pt x="120903" y="216357"/>
                  </a:lnTo>
                  <a:lnTo>
                    <a:pt x="124332" y="216560"/>
                  </a:lnTo>
                  <a:lnTo>
                    <a:pt x="133223" y="216560"/>
                  </a:lnTo>
                  <a:lnTo>
                    <a:pt x="138302" y="216128"/>
                  </a:lnTo>
                  <a:lnTo>
                    <a:pt x="139322" y="215950"/>
                  </a:lnTo>
                  <a:close/>
                </a:path>
                <a:path w="256540" h="250189">
                  <a:moveTo>
                    <a:pt x="43052" y="29197"/>
                  </a:moveTo>
                  <a:lnTo>
                    <a:pt x="10540" y="73672"/>
                  </a:lnTo>
                  <a:lnTo>
                    <a:pt x="42799" y="97015"/>
                  </a:lnTo>
                  <a:lnTo>
                    <a:pt x="40259" y="104393"/>
                  </a:lnTo>
                  <a:lnTo>
                    <a:pt x="38608" y="112191"/>
                  </a:lnTo>
                  <a:lnTo>
                    <a:pt x="37973" y="120319"/>
                  </a:lnTo>
                  <a:lnTo>
                    <a:pt x="0" y="130416"/>
                  </a:lnTo>
                  <a:lnTo>
                    <a:pt x="14224" y="183603"/>
                  </a:lnTo>
                  <a:lnTo>
                    <a:pt x="51180" y="173710"/>
                  </a:lnTo>
                  <a:lnTo>
                    <a:pt x="106167" y="173710"/>
                  </a:lnTo>
                  <a:lnTo>
                    <a:pt x="90995" y="163490"/>
                  </a:lnTo>
                  <a:lnTo>
                    <a:pt x="79795" y="146892"/>
                  </a:lnTo>
                  <a:lnTo>
                    <a:pt x="75691" y="126593"/>
                  </a:lnTo>
                  <a:lnTo>
                    <a:pt x="79795" y="106309"/>
                  </a:lnTo>
                  <a:lnTo>
                    <a:pt x="90995" y="89719"/>
                  </a:lnTo>
                  <a:lnTo>
                    <a:pt x="107624" y="78519"/>
                  </a:lnTo>
                  <a:lnTo>
                    <a:pt x="128016" y="74409"/>
                  </a:lnTo>
                  <a:lnTo>
                    <a:pt x="234058" y="74409"/>
                  </a:lnTo>
                  <a:lnTo>
                    <a:pt x="242443" y="67640"/>
                  </a:lnTo>
                  <a:lnTo>
                    <a:pt x="230642" y="53073"/>
                  </a:lnTo>
                  <a:lnTo>
                    <a:pt x="76073" y="53073"/>
                  </a:lnTo>
                  <a:lnTo>
                    <a:pt x="43052" y="29197"/>
                  </a:lnTo>
                  <a:close/>
                </a:path>
                <a:path w="256540" h="250189">
                  <a:moveTo>
                    <a:pt x="234058" y="74409"/>
                  </a:moveTo>
                  <a:lnTo>
                    <a:pt x="128016" y="74409"/>
                  </a:lnTo>
                  <a:lnTo>
                    <a:pt x="148334" y="78519"/>
                  </a:lnTo>
                  <a:lnTo>
                    <a:pt x="164925" y="89719"/>
                  </a:lnTo>
                  <a:lnTo>
                    <a:pt x="176111" y="106309"/>
                  </a:lnTo>
                  <a:lnTo>
                    <a:pt x="180213" y="126593"/>
                  </a:lnTo>
                  <a:lnTo>
                    <a:pt x="176111" y="146892"/>
                  </a:lnTo>
                  <a:lnTo>
                    <a:pt x="164925" y="163490"/>
                  </a:lnTo>
                  <a:lnTo>
                    <a:pt x="148334" y="174692"/>
                  </a:lnTo>
                  <a:lnTo>
                    <a:pt x="128016" y="178803"/>
                  </a:lnTo>
                  <a:lnTo>
                    <a:pt x="201767" y="178803"/>
                  </a:lnTo>
                  <a:lnTo>
                    <a:pt x="203073" y="177063"/>
                  </a:lnTo>
                  <a:lnTo>
                    <a:pt x="207136" y="169646"/>
                  </a:lnTo>
                  <a:lnTo>
                    <a:pt x="246177" y="169646"/>
                  </a:lnTo>
                  <a:lnTo>
                    <a:pt x="256031" y="123761"/>
                  </a:lnTo>
                  <a:lnTo>
                    <a:pt x="217424" y="115582"/>
                  </a:lnTo>
                  <a:lnTo>
                    <a:pt x="216534" y="107543"/>
                  </a:lnTo>
                  <a:lnTo>
                    <a:pt x="214502" y="99860"/>
                  </a:lnTo>
                  <a:lnTo>
                    <a:pt x="211454" y="92659"/>
                  </a:lnTo>
                  <a:lnTo>
                    <a:pt x="234058" y="74409"/>
                  </a:lnTo>
                  <a:close/>
                </a:path>
                <a:path w="256540" h="250189">
                  <a:moveTo>
                    <a:pt x="246177" y="169646"/>
                  </a:moveTo>
                  <a:lnTo>
                    <a:pt x="207136" y="169646"/>
                  </a:lnTo>
                  <a:lnTo>
                    <a:pt x="244475" y="177571"/>
                  </a:lnTo>
                  <a:lnTo>
                    <a:pt x="246177" y="169646"/>
                  </a:lnTo>
                  <a:close/>
                </a:path>
                <a:path w="256540" h="250189">
                  <a:moveTo>
                    <a:pt x="155575" y="0"/>
                  </a:moveTo>
                  <a:lnTo>
                    <a:pt x="100457" y="0"/>
                  </a:lnTo>
                  <a:lnTo>
                    <a:pt x="100457" y="40944"/>
                  </a:lnTo>
                  <a:lnTo>
                    <a:pt x="93932" y="43300"/>
                  </a:lnTo>
                  <a:lnTo>
                    <a:pt x="87693" y="46123"/>
                  </a:lnTo>
                  <a:lnTo>
                    <a:pt x="81740" y="49388"/>
                  </a:lnTo>
                  <a:lnTo>
                    <a:pt x="76073" y="53073"/>
                  </a:lnTo>
                  <a:lnTo>
                    <a:pt x="230642" y="53073"/>
                  </a:lnTo>
                  <a:lnTo>
                    <a:pt x="228584" y="50533"/>
                  </a:lnTo>
                  <a:lnTo>
                    <a:pt x="176022" y="50533"/>
                  </a:lnTo>
                  <a:lnTo>
                    <a:pt x="169672" y="46532"/>
                  </a:lnTo>
                  <a:lnTo>
                    <a:pt x="162814" y="43294"/>
                  </a:lnTo>
                  <a:lnTo>
                    <a:pt x="155575" y="40944"/>
                  </a:lnTo>
                  <a:lnTo>
                    <a:pt x="155575" y="0"/>
                  </a:lnTo>
                  <a:close/>
                </a:path>
                <a:path w="256540" h="250189">
                  <a:moveTo>
                    <a:pt x="207772" y="24841"/>
                  </a:moveTo>
                  <a:lnTo>
                    <a:pt x="176022" y="50533"/>
                  </a:lnTo>
                  <a:lnTo>
                    <a:pt x="228584" y="50533"/>
                  </a:lnTo>
                  <a:lnTo>
                    <a:pt x="207772" y="24841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14715" y="673608"/>
              <a:ext cx="499745" cy="311150"/>
            </a:xfrm>
            <a:custGeom>
              <a:avLst/>
              <a:gdLst/>
              <a:ahLst/>
              <a:cxnLst/>
              <a:rect l="l" t="t" r="r" b="b"/>
              <a:pathLst>
                <a:path w="499745" h="311150">
                  <a:moveTo>
                    <a:pt x="105409" y="0"/>
                  </a:moveTo>
                  <a:lnTo>
                    <a:pt x="96011" y="19303"/>
                  </a:lnTo>
                  <a:lnTo>
                    <a:pt x="83768" y="46116"/>
                  </a:lnTo>
                  <a:lnTo>
                    <a:pt x="48513" y="127126"/>
                  </a:lnTo>
                  <a:lnTo>
                    <a:pt x="36951" y="152106"/>
                  </a:lnTo>
                  <a:lnTo>
                    <a:pt x="24971" y="176942"/>
                  </a:lnTo>
                  <a:lnTo>
                    <a:pt x="12634" y="201636"/>
                  </a:lnTo>
                  <a:lnTo>
                    <a:pt x="0" y="226187"/>
                  </a:lnTo>
                  <a:lnTo>
                    <a:pt x="46637" y="251065"/>
                  </a:lnTo>
                  <a:lnTo>
                    <a:pt x="93872" y="271567"/>
                  </a:lnTo>
                  <a:lnTo>
                    <a:pt x="140991" y="288101"/>
                  </a:lnTo>
                  <a:lnTo>
                    <a:pt x="187281" y="301074"/>
                  </a:lnTo>
                  <a:lnTo>
                    <a:pt x="232028" y="310895"/>
                  </a:lnTo>
                  <a:lnTo>
                    <a:pt x="332380" y="289266"/>
                  </a:lnTo>
                  <a:lnTo>
                    <a:pt x="415337" y="252825"/>
                  </a:lnTo>
                  <a:lnTo>
                    <a:pt x="471791" y="218527"/>
                  </a:lnTo>
                  <a:lnTo>
                    <a:pt x="498187" y="187455"/>
                  </a:lnTo>
                  <a:lnTo>
                    <a:pt x="499729" y="170751"/>
                  </a:lnTo>
                  <a:lnTo>
                    <a:pt x="497722" y="153285"/>
                  </a:lnTo>
                  <a:lnTo>
                    <a:pt x="492632" y="135127"/>
                  </a:lnTo>
                  <a:lnTo>
                    <a:pt x="477932" y="141696"/>
                  </a:lnTo>
                  <a:lnTo>
                    <a:pt x="462470" y="146240"/>
                  </a:lnTo>
                  <a:lnTo>
                    <a:pt x="446341" y="148879"/>
                  </a:lnTo>
                  <a:lnTo>
                    <a:pt x="429640" y="149732"/>
                  </a:lnTo>
                  <a:lnTo>
                    <a:pt x="383248" y="144357"/>
                  </a:lnTo>
                  <a:lnTo>
                    <a:pt x="334582" y="129778"/>
                  </a:lnTo>
                  <a:lnTo>
                    <a:pt x="285019" y="108315"/>
                  </a:lnTo>
                  <a:lnTo>
                    <a:pt x="235941" y="82286"/>
                  </a:lnTo>
                  <a:lnTo>
                    <a:pt x="188727" y="54010"/>
                  </a:lnTo>
                  <a:lnTo>
                    <a:pt x="144757" y="25809"/>
                  </a:lnTo>
                  <a:lnTo>
                    <a:pt x="105409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46490" y="824611"/>
              <a:ext cx="260350" cy="160020"/>
            </a:xfrm>
            <a:custGeom>
              <a:avLst/>
              <a:gdLst/>
              <a:ahLst/>
              <a:cxnLst/>
              <a:rect l="l" t="t" r="r" b="b"/>
              <a:pathLst>
                <a:path w="260350" h="160019">
                  <a:moveTo>
                    <a:pt x="55244" y="0"/>
                  </a:moveTo>
                  <a:lnTo>
                    <a:pt x="53631" y="60592"/>
                  </a:lnTo>
                  <a:lnTo>
                    <a:pt x="33861" y="111553"/>
                  </a:lnTo>
                  <a:lnTo>
                    <a:pt x="10971" y="146679"/>
                  </a:lnTo>
                  <a:lnTo>
                    <a:pt x="0" y="159765"/>
                  </a:lnTo>
                  <a:lnTo>
                    <a:pt x="100258" y="138156"/>
                  </a:lnTo>
                  <a:lnTo>
                    <a:pt x="183133" y="101758"/>
                  </a:lnTo>
                  <a:lnTo>
                    <a:pt x="239529" y="67504"/>
                  </a:lnTo>
                  <a:lnTo>
                    <a:pt x="257040" y="54737"/>
                  </a:lnTo>
                  <a:lnTo>
                    <a:pt x="236727" y="54737"/>
                  </a:lnTo>
                  <a:lnTo>
                    <a:pt x="177724" y="46184"/>
                  </a:lnTo>
                  <a:lnTo>
                    <a:pt x="118744" y="27368"/>
                  </a:lnTo>
                  <a:lnTo>
                    <a:pt x="73386" y="8552"/>
                  </a:lnTo>
                  <a:lnTo>
                    <a:pt x="55244" y="0"/>
                  </a:lnTo>
                  <a:close/>
                </a:path>
                <a:path w="260350" h="160019">
                  <a:moveTo>
                    <a:pt x="260350" y="52324"/>
                  </a:moveTo>
                  <a:lnTo>
                    <a:pt x="253110" y="53975"/>
                  </a:lnTo>
                  <a:lnTo>
                    <a:pt x="245236" y="54737"/>
                  </a:lnTo>
                  <a:lnTo>
                    <a:pt x="257040" y="54737"/>
                  </a:lnTo>
                  <a:lnTo>
                    <a:pt x="260350" y="52324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28522" y="2812541"/>
              <a:ext cx="0" cy="373380"/>
            </a:xfrm>
            <a:custGeom>
              <a:avLst/>
              <a:gdLst/>
              <a:ahLst/>
              <a:cxnLst/>
              <a:rect l="l" t="t" r="r" b="b"/>
              <a:pathLst>
                <a:path h="373380">
                  <a:moveTo>
                    <a:pt x="0" y="0"/>
                  </a:moveTo>
                  <a:lnTo>
                    <a:pt x="0" y="372871"/>
                  </a:lnTo>
                </a:path>
              </a:pathLst>
            </a:custGeom>
            <a:ln w="19050">
              <a:solidFill>
                <a:srgbClr val="00AFE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04672" y="4081272"/>
              <a:ext cx="632460" cy="585470"/>
            </a:xfrm>
            <a:custGeom>
              <a:avLst/>
              <a:gdLst/>
              <a:ahLst/>
              <a:cxnLst/>
              <a:rect l="l" t="t" r="r" b="b"/>
              <a:pathLst>
                <a:path w="632460" h="585470">
                  <a:moveTo>
                    <a:pt x="316230" y="0"/>
                  </a:moveTo>
                  <a:lnTo>
                    <a:pt x="264935" y="3829"/>
                  </a:lnTo>
                  <a:lnTo>
                    <a:pt x="216276" y="14916"/>
                  </a:lnTo>
                  <a:lnTo>
                    <a:pt x="170903" y="32659"/>
                  </a:lnTo>
                  <a:lnTo>
                    <a:pt x="129468" y="56455"/>
                  </a:lnTo>
                  <a:lnTo>
                    <a:pt x="92621" y="85701"/>
                  </a:lnTo>
                  <a:lnTo>
                    <a:pt x="61013" y="119795"/>
                  </a:lnTo>
                  <a:lnTo>
                    <a:pt x="35296" y="158135"/>
                  </a:lnTo>
                  <a:lnTo>
                    <a:pt x="16121" y="200119"/>
                  </a:lnTo>
                  <a:lnTo>
                    <a:pt x="4138" y="245144"/>
                  </a:lnTo>
                  <a:lnTo>
                    <a:pt x="0" y="292607"/>
                  </a:lnTo>
                  <a:lnTo>
                    <a:pt x="4138" y="340071"/>
                  </a:lnTo>
                  <a:lnTo>
                    <a:pt x="16121" y="385096"/>
                  </a:lnTo>
                  <a:lnTo>
                    <a:pt x="35296" y="427080"/>
                  </a:lnTo>
                  <a:lnTo>
                    <a:pt x="61013" y="465420"/>
                  </a:lnTo>
                  <a:lnTo>
                    <a:pt x="92621" y="499514"/>
                  </a:lnTo>
                  <a:lnTo>
                    <a:pt x="129468" y="528760"/>
                  </a:lnTo>
                  <a:lnTo>
                    <a:pt x="170903" y="552556"/>
                  </a:lnTo>
                  <a:lnTo>
                    <a:pt x="216276" y="570299"/>
                  </a:lnTo>
                  <a:lnTo>
                    <a:pt x="264935" y="581386"/>
                  </a:lnTo>
                  <a:lnTo>
                    <a:pt x="316230" y="585215"/>
                  </a:lnTo>
                  <a:lnTo>
                    <a:pt x="367518" y="581386"/>
                  </a:lnTo>
                  <a:lnTo>
                    <a:pt x="416173" y="570299"/>
                  </a:lnTo>
                  <a:lnTo>
                    <a:pt x="461545" y="552556"/>
                  </a:lnTo>
                  <a:lnTo>
                    <a:pt x="502980" y="528760"/>
                  </a:lnTo>
                  <a:lnTo>
                    <a:pt x="539829" y="499514"/>
                  </a:lnTo>
                  <a:lnTo>
                    <a:pt x="571439" y="465420"/>
                  </a:lnTo>
                  <a:lnTo>
                    <a:pt x="597158" y="427080"/>
                  </a:lnTo>
                  <a:lnTo>
                    <a:pt x="616336" y="385096"/>
                  </a:lnTo>
                  <a:lnTo>
                    <a:pt x="628320" y="340071"/>
                  </a:lnTo>
                  <a:lnTo>
                    <a:pt x="632460" y="292607"/>
                  </a:lnTo>
                  <a:lnTo>
                    <a:pt x="628320" y="245144"/>
                  </a:lnTo>
                  <a:lnTo>
                    <a:pt x="616336" y="200119"/>
                  </a:lnTo>
                  <a:lnTo>
                    <a:pt x="597158" y="158135"/>
                  </a:lnTo>
                  <a:lnTo>
                    <a:pt x="571439" y="119795"/>
                  </a:lnTo>
                  <a:lnTo>
                    <a:pt x="539829" y="85701"/>
                  </a:lnTo>
                  <a:lnTo>
                    <a:pt x="502980" y="56455"/>
                  </a:lnTo>
                  <a:lnTo>
                    <a:pt x="461545" y="32659"/>
                  </a:lnTo>
                  <a:lnTo>
                    <a:pt x="416173" y="14916"/>
                  </a:lnTo>
                  <a:lnTo>
                    <a:pt x="367518" y="3829"/>
                  </a:lnTo>
                  <a:lnTo>
                    <a:pt x="316230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77900" y="4220971"/>
            <a:ext cx="48158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39445" algn="l"/>
              </a:tabLst>
            </a:pPr>
            <a:r>
              <a:rPr sz="1500" b="1" spc="65" dirty="0">
                <a:solidFill>
                  <a:srgbClr val="00AFEF"/>
                </a:solidFill>
                <a:latin typeface="Tahoma"/>
                <a:cs typeface="Tahoma"/>
              </a:rPr>
              <a:t>04	</a:t>
            </a:r>
            <a:r>
              <a:rPr sz="2400" b="1" spc="-37" baseline="1736" dirty="0">
                <a:solidFill>
                  <a:srgbClr val="4D466C"/>
                </a:solidFill>
                <a:latin typeface="Trebuchet MS"/>
                <a:cs typeface="Trebuchet MS"/>
              </a:rPr>
              <a:t>The</a:t>
            </a:r>
            <a:r>
              <a:rPr sz="2400" b="1" spc="-127" baseline="1736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2400" b="1" spc="104" baseline="1736" dirty="0">
                <a:solidFill>
                  <a:srgbClr val="00AFEF"/>
                </a:solidFill>
                <a:latin typeface="Trebuchet MS"/>
                <a:cs typeface="Trebuchet MS"/>
              </a:rPr>
              <a:t>-o-</a:t>
            </a:r>
            <a:r>
              <a:rPr sz="2400" b="1" spc="-142" baseline="1736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400" b="1" spc="-22" baseline="1736" dirty="0">
                <a:solidFill>
                  <a:srgbClr val="4D466C"/>
                </a:solidFill>
                <a:latin typeface="Trebuchet MS"/>
                <a:cs typeface="Trebuchet MS"/>
              </a:rPr>
              <a:t>prefixed</a:t>
            </a:r>
            <a:r>
              <a:rPr sz="2400" b="1" spc="-52" baseline="1736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2400" b="1" spc="-44" baseline="1736" dirty="0">
                <a:solidFill>
                  <a:srgbClr val="4D466C"/>
                </a:solidFill>
                <a:latin typeface="Trebuchet MS"/>
                <a:cs typeface="Trebuchet MS"/>
              </a:rPr>
              <a:t>property</a:t>
            </a:r>
            <a:r>
              <a:rPr sz="2400" b="1" spc="22" baseline="1736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2400" b="1" spc="-104" baseline="1736" dirty="0">
                <a:solidFill>
                  <a:srgbClr val="4D466C"/>
                </a:solidFill>
                <a:latin typeface="Trebuchet MS"/>
                <a:cs typeface="Trebuchet MS"/>
              </a:rPr>
              <a:t>will</a:t>
            </a:r>
            <a:r>
              <a:rPr sz="2400" b="1" baseline="1736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2400" b="1" spc="-37" baseline="1736" dirty="0">
                <a:solidFill>
                  <a:srgbClr val="4D466C"/>
                </a:solidFill>
                <a:latin typeface="Trebuchet MS"/>
                <a:cs typeface="Trebuchet MS"/>
              </a:rPr>
              <a:t>work </a:t>
            </a:r>
            <a:r>
              <a:rPr sz="2400" b="1" spc="-142" baseline="1736" dirty="0">
                <a:solidFill>
                  <a:srgbClr val="4D466C"/>
                </a:solidFill>
                <a:latin typeface="Trebuchet MS"/>
                <a:cs typeface="Trebuchet MS"/>
              </a:rPr>
              <a:t>in</a:t>
            </a:r>
            <a:r>
              <a:rPr sz="2400" b="1" spc="-30" baseline="1736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2400" b="1" spc="30" baseline="1736" dirty="0">
                <a:solidFill>
                  <a:srgbClr val="00AFEF"/>
                </a:solidFill>
                <a:latin typeface="Trebuchet MS"/>
                <a:cs typeface="Trebuchet MS"/>
              </a:rPr>
              <a:t>Opera</a:t>
            </a:r>
            <a:endParaRPr sz="2400" baseline="1736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7056" y="3751326"/>
            <a:ext cx="5271135" cy="1346835"/>
            <a:chOff x="67056" y="3751326"/>
            <a:chExt cx="5271135" cy="1346835"/>
          </a:xfrm>
        </p:grpSpPr>
        <p:sp>
          <p:nvSpPr>
            <p:cNvPr id="23" name="object 23"/>
            <p:cNvSpPr/>
            <p:nvPr/>
          </p:nvSpPr>
          <p:spPr>
            <a:xfrm>
              <a:off x="1128522" y="3751326"/>
              <a:ext cx="0" cy="373380"/>
            </a:xfrm>
            <a:custGeom>
              <a:avLst/>
              <a:gdLst/>
              <a:ahLst/>
              <a:cxnLst/>
              <a:rect l="l" t="t" r="r" b="b"/>
              <a:pathLst>
                <a:path h="373379">
                  <a:moveTo>
                    <a:pt x="0" y="0"/>
                  </a:moveTo>
                  <a:lnTo>
                    <a:pt x="0" y="372922"/>
                  </a:lnTo>
                </a:path>
              </a:pathLst>
            </a:custGeom>
            <a:ln w="19050">
              <a:solidFill>
                <a:srgbClr val="00AFE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5696" y="4293489"/>
              <a:ext cx="142493" cy="14249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615" y="338327"/>
            <a:ext cx="8430895" cy="4467225"/>
          </a:xfrm>
          <a:custGeom>
            <a:avLst/>
            <a:gdLst/>
            <a:ahLst/>
            <a:cxnLst/>
            <a:rect l="l" t="t" r="r" b="b"/>
            <a:pathLst>
              <a:path w="8430895" h="4467225">
                <a:moveTo>
                  <a:pt x="8314816" y="0"/>
                </a:moveTo>
                <a:lnTo>
                  <a:pt x="115912" y="0"/>
                </a:lnTo>
                <a:lnTo>
                  <a:pt x="70792" y="9116"/>
                </a:lnTo>
                <a:lnTo>
                  <a:pt x="33948" y="33972"/>
                </a:lnTo>
                <a:lnTo>
                  <a:pt x="9108" y="70830"/>
                </a:lnTo>
                <a:lnTo>
                  <a:pt x="0" y="115950"/>
                </a:lnTo>
                <a:lnTo>
                  <a:pt x="0" y="4350931"/>
                </a:lnTo>
                <a:lnTo>
                  <a:pt x="9108" y="4396051"/>
                </a:lnTo>
                <a:lnTo>
                  <a:pt x="33948" y="4432895"/>
                </a:lnTo>
                <a:lnTo>
                  <a:pt x="70792" y="4457735"/>
                </a:lnTo>
                <a:lnTo>
                  <a:pt x="115912" y="4466844"/>
                </a:lnTo>
                <a:lnTo>
                  <a:pt x="8314816" y="4466844"/>
                </a:lnTo>
                <a:lnTo>
                  <a:pt x="8359937" y="4457735"/>
                </a:lnTo>
                <a:lnTo>
                  <a:pt x="8396795" y="4432895"/>
                </a:lnTo>
                <a:lnTo>
                  <a:pt x="8421651" y="4396051"/>
                </a:lnTo>
                <a:lnTo>
                  <a:pt x="8430767" y="4350931"/>
                </a:lnTo>
                <a:lnTo>
                  <a:pt x="8430767" y="115950"/>
                </a:lnTo>
                <a:lnTo>
                  <a:pt x="8421651" y="70830"/>
                </a:lnTo>
                <a:lnTo>
                  <a:pt x="8396795" y="33972"/>
                </a:lnTo>
                <a:lnTo>
                  <a:pt x="8359937" y="9116"/>
                </a:lnTo>
                <a:lnTo>
                  <a:pt x="8314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60372" y="584072"/>
            <a:ext cx="62141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50" dirty="0">
                <a:solidFill>
                  <a:srgbClr val="200925"/>
                </a:solidFill>
              </a:rPr>
              <a:t>Br</a:t>
            </a:r>
            <a:r>
              <a:rPr sz="3200" spc="60" dirty="0">
                <a:solidFill>
                  <a:srgbClr val="200925"/>
                </a:solidFill>
              </a:rPr>
              <a:t>o</a:t>
            </a:r>
            <a:r>
              <a:rPr sz="3200" spc="105" dirty="0">
                <a:solidFill>
                  <a:srgbClr val="200925"/>
                </a:solidFill>
              </a:rPr>
              <a:t>wser</a:t>
            </a:r>
            <a:r>
              <a:rPr sz="3200" spc="-409" dirty="0">
                <a:solidFill>
                  <a:srgbClr val="200925"/>
                </a:solidFill>
              </a:rPr>
              <a:t> </a:t>
            </a:r>
            <a:r>
              <a:rPr sz="3200" spc="175" dirty="0">
                <a:solidFill>
                  <a:srgbClr val="200925"/>
                </a:solidFill>
              </a:rPr>
              <a:t>Compatib</a:t>
            </a:r>
            <a:r>
              <a:rPr sz="3200" spc="90" dirty="0">
                <a:solidFill>
                  <a:srgbClr val="200925"/>
                </a:solidFill>
              </a:rPr>
              <a:t>i</a:t>
            </a:r>
            <a:r>
              <a:rPr sz="3200" spc="50" dirty="0">
                <a:solidFill>
                  <a:srgbClr val="200925"/>
                </a:solidFill>
              </a:rPr>
              <a:t>l</a:t>
            </a:r>
            <a:r>
              <a:rPr sz="3200" spc="150" dirty="0">
                <a:solidFill>
                  <a:srgbClr val="200925"/>
                </a:solidFill>
              </a:rPr>
              <a:t>ity</a:t>
            </a:r>
            <a:r>
              <a:rPr sz="3200" spc="-434" dirty="0">
                <a:solidFill>
                  <a:srgbClr val="200925"/>
                </a:solidFill>
              </a:rPr>
              <a:t> </a:t>
            </a:r>
            <a:r>
              <a:rPr sz="3200" spc="125" dirty="0">
                <a:solidFill>
                  <a:srgbClr val="200925"/>
                </a:solidFill>
              </a:rPr>
              <a:t>in</a:t>
            </a:r>
            <a:r>
              <a:rPr sz="3200" spc="-395" dirty="0">
                <a:solidFill>
                  <a:srgbClr val="200925"/>
                </a:solidFill>
              </a:rPr>
              <a:t> </a:t>
            </a:r>
            <a:r>
              <a:rPr sz="3200" spc="75" dirty="0">
                <a:solidFill>
                  <a:srgbClr val="200925"/>
                </a:solidFill>
              </a:rPr>
              <a:t>CSS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67056" y="339852"/>
            <a:ext cx="8720455" cy="4758055"/>
            <a:chOff x="67056" y="339852"/>
            <a:chExt cx="8720455" cy="47580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208" y="1286637"/>
              <a:ext cx="142494" cy="14249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4715" y="757428"/>
              <a:ext cx="176783" cy="1722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2044" y="339851"/>
              <a:ext cx="8435340" cy="4470400"/>
            </a:xfrm>
            <a:custGeom>
              <a:avLst/>
              <a:gdLst/>
              <a:ahLst/>
              <a:cxnLst/>
              <a:rect l="l" t="t" r="r" b="b"/>
              <a:pathLst>
                <a:path w="8435340" h="4470400">
                  <a:moveTo>
                    <a:pt x="1289304" y="0"/>
                  </a:moveTo>
                  <a:lnTo>
                    <a:pt x="96012" y="0"/>
                  </a:lnTo>
                  <a:lnTo>
                    <a:pt x="58635" y="7543"/>
                  </a:lnTo>
                  <a:lnTo>
                    <a:pt x="28117" y="28092"/>
                  </a:lnTo>
                  <a:lnTo>
                    <a:pt x="7543" y="58572"/>
                  </a:lnTo>
                  <a:lnTo>
                    <a:pt x="0" y="95885"/>
                  </a:lnTo>
                  <a:lnTo>
                    <a:pt x="0" y="682244"/>
                  </a:lnTo>
                  <a:lnTo>
                    <a:pt x="18694" y="683158"/>
                  </a:lnTo>
                  <a:lnTo>
                    <a:pt x="37553" y="683793"/>
                  </a:lnTo>
                  <a:lnTo>
                    <a:pt x="75717" y="684276"/>
                  </a:lnTo>
                  <a:lnTo>
                    <a:pt x="115290" y="683742"/>
                  </a:lnTo>
                  <a:lnTo>
                    <a:pt x="155409" y="682078"/>
                  </a:lnTo>
                  <a:lnTo>
                    <a:pt x="195986" y="679259"/>
                  </a:lnTo>
                  <a:lnTo>
                    <a:pt x="237007" y="675233"/>
                  </a:lnTo>
                  <a:lnTo>
                    <a:pt x="278384" y="669950"/>
                  </a:lnTo>
                  <a:lnTo>
                    <a:pt x="320103" y="663371"/>
                  </a:lnTo>
                  <a:lnTo>
                    <a:pt x="362089" y="655459"/>
                  </a:lnTo>
                  <a:lnTo>
                    <a:pt x="404304" y="646150"/>
                  </a:lnTo>
                  <a:lnTo>
                    <a:pt x="446697" y="635419"/>
                  </a:lnTo>
                  <a:lnTo>
                    <a:pt x="489204" y="623214"/>
                  </a:lnTo>
                  <a:lnTo>
                    <a:pt x="531799" y="609473"/>
                  </a:lnTo>
                  <a:lnTo>
                    <a:pt x="574421" y="594182"/>
                  </a:lnTo>
                  <a:lnTo>
                    <a:pt x="617016" y="577278"/>
                  </a:lnTo>
                  <a:lnTo>
                    <a:pt x="659536" y="558711"/>
                  </a:lnTo>
                  <a:lnTo>
                    <a:pt x="701941" y="538454"/>
                  </a:lnTo>
                  <a:lnTo>
                    <a:pt x="744156" y="516445"/>
                  </a:lnTo>
                  <a:lnTo>
                    <a:pt x="786168" y="492645"/>
                  </a:lnTo>
                  <a:lnTo>
                    <a:pt x="827900" y="467017"/>
                  </a:lnTo>
                  <a:lnTo>
                    <a:pt x="869302" y="439508"/>
                  </a:lnTo>
                  <a:lnTo>
                    <a:pt x="910348" y="410070"/>
                  </a:lnTo>
                  <a:lnTo>
                    <a:pt x="950963" y="378675"/>
                  </a:lnTo>
                  <a:lnTo>
                    <a:pt x="991108" y="345249"/>
                  </a:lnTo>
                  <a:lnTo>
                    <a:pt x="1030732" y="309778"/>
                  </a:lnTo>
                  <a:lnTo>
                    <a:pt x="1069784" y="272186"/>
                  </a:lnTo>
                  <a:lnTo>
                    <a:pt x="1108214" y="232460"/>
                  </a:lnTo>
                  <a:lnTo>
                    <a:pt x="1145971" y="190538"/>
                  </a:lnTo>
                  <a:lnTo>
                    <a:pt x="1183005" y="146380"/>
                  </a:lnTo>
                  <a:lnTo>
                    <a:pt x="1219276" y="99923"/>
                  </a:lnTo>
                  <a:lnTo>
                    <a:pt x="1254721" y="51155"/>
                  </a:lnTo>
                  <a:lnTo>
                    <a:pt x="1289304" y="0"/>
                  </a:lnTo>
                  <a:close/>
                </a:path>
                <a:path w="8435340" h="4470400">
                  <a:moveTo>
                    <a:pt x="8435340" y="3786098"/>
                  </a:moveTo>
                  <a:lnTo>
                    <a:pt x="8416671" y="3785235"/>
                  </a:lnTo>
                  <a:lnTo>
                    <a:pt x="8378812" y="3784231"/>
                  </a:lnTo>
                  <a:lnTo>
                    <a:pt x="8359648" y="3784092"/>
                  </a:lnTo>
                  <a:lnTo>
                    <a:pt x="8320062" y="3784638"/>
                  </a:lnTo>
                  <a:lnTo>
                    <a:pt x="8279943" y="3786301"/>
                  </a:lnTo>
                  <a:lnTo>
                    <a:pt x="8239353" y="3789134"/>
                  </a:lnTo>
                  <a:lnTo>
                    <a:pt x="8198345" y="3793172"/>
                  </a:lnTo>
                  <a:lnTo>
                    <a:pt x="8156956" y="3798468"/>
                  </a:lnTo>
                  <a:lnTo>
                    <a:pt x="8115249" y="3805059"/>
                  </a:lnTo>
                  <a:lnTo>
                    <a:pt x="8073263" y="3812984"/>
                  </a:lnTo>
                  <a:lnTo>
                    <a:pt x="8031048" y="3822306"/>
                  </a:lnTo>
                  <a:lnTo>
                    <a:pt x="7988655" y="3833063"/>
                  </a:lnTo>
                  <a:lnTo>
                    <a:pt x="7946136" y="3845306"/>
                  </a:lnTo>
                  <a:lnTo>
                    <a:pt x="7903540" y="3859060"/>
                  </a:lnTo>
                  <a:lnTo>
                    <a:pt x="7860932" y="3874389"/>
                  </a:lnTo>
                  <a:lnTo>
                    <a:pt x="7818323" y="3891343"/>
                  </a:lnTo>
                  <a:lnTo>
                    <a:pt x="7775803" y="3909936"/>
                  </a:lnTo>
                  <a:lnTo>
                    <a:pt x="7733411" y="3930243"/>
                  </a:lnTo>
                  <a:lnTo>
                    <a:pt x="7691171" y="3952303"/>
                  </a:lnTo>
                  <a:lnTo>
                    <a:pt x="7649172" y="3976141"/>
                  </a:lnTo>
                  <a:lnTo>
                    <a:pt x="7607440" y="4001833"/>
                  </a:lnTo>
                  <a:lnTo>
                    <a:pt x="7566025" y="4029405"/>
                  </a:lnTo>
                  <a:lnTo>
                    <a:pt x="7524991" y="4058907"/>
                  </a:lnTo>
                  <a:lnTo>
                    <a:pt x="7484377" y="4090378"/>
                  </a:lnTo>
                  <a:lnTo>
                    <a:pt x="7444232" y="4123867"/>
                  </a:lnTo>
                  <a:lnTo>
                    <a:pt x="7404608" y="4159427"/>
                  </a:lnTo>
                  <a:lnTo>
                    <a:pt x="7365555" y="4197083"/>
                  </a:lnTo>
                  <a:lnTo>
                    <a:pt x="7327125" y="4236898"/>
                  </a:lnTo>
                  <a:lnTo>
                    <a:pt x="7289355" y="4278922"/>
                  </a:lnTo>
                  <a:lnTo>
                    <a:pt x="7252322" y="4323169"/>
                  </a:lnTo>
                  <a:lnTo>
                    <a:pt x="7216051" y="4369727"/>
                  </a:lnTo>
                  <a:lnTo>
                    <a:pt x="7180605" y="4418596"/>
                  </a:lnTo>
                  <a:lnTo>
                    <a:pt x="7146036" y="4469854"/>
                  </a:lnTo>
                  <a:lnTo>
                    <a:pt x="8339328" y="4469854"/>
                  </a:lnTo>
                  <a:lnTo>
                    <a:pt x="8376717" y="4462310"/>
                  </a:lnTo>
                  <a:lnTo>
                    <a:pt x="8407235" y="4441736"/>
                  </a:lnTo>
                  <a:lnTo>
                    <a:pt x="8427796" y="4411218"/>
                  </a:lnTo>
                  <a:lnTo>
                    <a:pt x="8435340" y="4373829"/>
                  </a:lnTo>
                  <a:lnTo>
                    <a:pt x="8435340" y="3786098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3436" y="4345305"/>
              <a:ext cx="142493" cy="1424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6196" y="1208532"/>
              <a:ext cx="7531608" cy="32080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84326" y="4506264"/>
            <a:ext cx="490220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u="sng" spc="-1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Trebuchet MS"/>
                <a:cs typeface="Trebuchet MS"/>
              </a:rPr>
              <a:t>https://www.w3.org/community/webed/wiki/Optimizing_content_for_different_browsers:_the_RIGHT_way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60435" y="0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5">
                <a:moveTo>
                  <a:pt x="26289" y="0"/>
                </a:moveTo>
                <a:lnTo>
                  <a:pt x="0" y="0"/>
                </a:lnTo>
                <a:lnTo>
                  <a:pt x="1020" y="49749"/>
                </a:lnTo>
                <a:lnTo>
                  <a:pt x="3618" y="99444"/>
                </a:lnTo>
                <a:lnTo>
                  <a:pt x="7790" y="149028"/>
                </a:lnTo>
                <a:lnTo>
                  <a:pt x="13529" y="198449"/>
                </a:lnTo>
                <a:lnTo>
                  <a:pt x="20828" y="247650"/>
                </a:lnTo>
                <a:lnTo>
                  <a:pt x="29642" y="296467"/>
                </a:lnTo>
                <a:lnTo>
                  <a:pt x="39976" y="344875"/>
                </a:lnTo>
                <a:lnTo>
                  <a:pt x="51806" y="392848"/>
                </a:lnTo>
                <a:lnTo>
                  <a:pt x="65107" y="440362"/>
                </a:lnTo>
                <a:lnTo>
                  <a:pt x="79853" y="487390"/>
                </a:lnTo>
                <a:lnTo>
                  <a:pt x="96021" y="533909"/>
                </a:lnTo>
                <a:lnTo>
                  <a:pt x="113584" y="579892"/>
                </a:lnTo>
                <a:lnTo>
                  <a:pt x="132519" y="625316"/>
                </a:lnTo>
                <a:lnTo>
                  <a:pt x="152801" y="670156"/>
                </a:lnTo>
                <a:lnTo>
                  <a:pt x="174404" y="714385"/>
                </a:lnTo>
                <a:lnTo>
                  <a:pt x="197305" y="757980"/>
                </a:lnTo>
                <a:lnTo>
                  <a:pt x="221477" y="800915"/>
                </a:lnTo>
                <a:lnTo>
                  <a:pt x="246897" y="843166"/>
                </a:lnTo>
                <a:lnTo>
                  <a:pt x="273539" y="884707"/>
                </a:lnTo>
                <a:lnTo>
                  <a:pt x="301379" y="925514"/>
                </a:lnTo>
                <a:lnTo>
                  <a:pt x="330392" y="965561"/>
                </a:lnTo>
                <a:lnTo>
                  <a:pt x="360553" y="1004824"/>
                </a:lnTo>
                <a:lnTo>
                  <a:pt x="393034" y="1044679"/>
                </a:lnTo>
                <a:lnTo>
                  <a:pt x="426587" y="1083613"/>
                </a:lnTo>
                <a:lnTo>
                  <a:pt x="461173" y="1121621"/>
                </a:lnTo>
                <a:lnTo>
                  <a:pt x="496754" y="1158698"/>
                </a:lnTo>
                <a:lnTo>
                  <a:pt x="533291" y="1194840"/>
                </a:lnTo>
                <a:lnTo>
                  <a:pt x="570746" y="1230041"/>
                </a:lnTo>
                <a:lnTo>
                  <a:pt x="609080" y="1264298"/>
                </a:lnTo>
                <a:lnTo>
                  <a:pt x="648255" y="1297606"/>
                </a:lnTo>
                <a:lnTo>
                  <a:pt x="688232" y="1329960"/>
                </a:lnTo>
                <a:lnTo>
                  <a:pt x="728973" y="1361355"/>
                </a:lnTo>
                <a:lnTo>
                  <a:pt x="770439" y="1391787"/>
                </a:lnTo>
                <a:lnTo>
                  <a:pt x="812591" y="1421251"/>
                </a:lnTo>
                <a:lnTo>
                  <a:pt x="855392" y="1449742"/>
                </a:lnTo>
                <a:lnTo>
                  <a:pt x="898802" y="1477256"/>
                </a:lnTo>
                <a:lnTo>
                  <a:pt x="942783" y="1503788"/>
                </a:lnTo>
                <a:lnTo>
                  <a:pt x="987298" y="1529334"/>
                </a:lnTo>
                <a:lnTo>
                  <a:pt x="1035192" y="1555416"/>
                </a:lnTo>
                <a:lnTo>
                  <a:pt x="1083564" y="1580261"/>
                </a:lnTo>
                <a:lnTo>
                  <a:pt x="1083564" y="1549908"/>
                </a:lnTo>
                <a:lnTo>
                  <a:pt x="1037785" y="1526168"/>
                </a:lnTo>
                <a:lnTo>
                  <a:pt x="992553" y="1501468"/>
                </a:lnTo>
                <a:lnTo>
                  <a:pt x="947898" y="1475803"/>
                </a:lnTo>
                <a:lnTo>
                  <a:pt x="903851" y="1449171"/>
                </a:lnTo>
                <a:lnTo>
                  <a:pt x="860443" y="1421566"/>
                </a:lnTo>
                <a:lnTo>
                  <a:pt x="817705" y="1392986"/>
                </a:lnTo>
                <a:lnTo>
                  <a:pt x="775668" y="1363425"/>
                </a:lnTo>
                <a:lnTo>
                  <a:pt x="734363" y="1332880"/>
                </a:lnTo>
                <a:lnTo>
                  <a:pt x="693821" y="1301346"/>
                </a:lnTo>
                <a:lnTo>
                  <a:pt x="654073" y="1268821"/>
                </a:lnTo>
                <a:lnTo>
                  <a:pt x="615150" y="1235299"/>
                </a:lnTo>
                <a:lnTo>
                  <a:pt x="577083" y="1200777"/>
                </a:lnTo>
                <a:lnTo>
                  <a:pt x="539903" y="1165251"/>
                </a:lnTo>
                <a:lnTo>
                  <a:pt x="503641" y="1128717"/>
                </a:lnTo>
                <a:lnTo>
                  <a:pt x="468327" y="1091170"/>
                </a:lnTo>
                <a:lnTo>
                  <a:pt x="433994" y="1052608"/>
                </a:lnTo>
                <a:lnTo>
                  <a:pt x="400672" y="1013025"/>
                </a:lnTo>
                <a:lnTo>
                  <a:pt x="368392" y="972418"/>
                </a:lnTo>
                <a:lnTo>
                  <a:pt x="337185" y="930783"/>
                </a:lnTo>
                <a:lnTo>
                  <a:pt x="308554" y="890112"/>
                </a:lnTo>
                <a:lnTo>
                  <a:pt x="281163" y="848526"/>
                </a:lnTo>
                <a:lnTo>
                  <a:pt x="255033" y="806073"/>
                </a:lnTo>
                <a:lnTo>
                  <a:pt x="230188" y="762804"/>
                </a:lnTo>
                <a:lnTo>
                  <a:pt x="206650" y="718768"/>
                </a:lnTo>
                <a:lnTo>
                  <a:pt x="184444" y="674014"/>
                </a:lnTo>
                <a:lnTo>
                  <a:pt x="163592" y="628593"/>
                </a:lnTo>
                <a:lnTo>
                  <a:pt x="144118" y="582555"/>
                </a:lnTo>
                <a:lnTo>
                  <a:pt x="126044" y="535948"/>
                </a:lnTo>
                <a:lnTo>
                  <a:pt x="109394" y="488823"/>
                </a:lnTo>
                <a:lnTo>
                  <a:pt x="94191" y="441229"/>
                </a:lnTo>
                <a:lnTo>
                  <a:pt x="80458" y="393216"/>
                </a:lnTo>
                <a:lnTo>
                  <a:pt x="68217" y="344834"/>
                </a:lnTo>
                <a:lnTo>
                  <a:pt x="57494" y="296133"/>
                </a:lnTo>
                <a:lnTo>
                  <a:pt x="48309" y="247161"/>
                </a:lnTo>
                <a:lnTo>
                  <a:pt x="40687" y="197970"/>
                </a:lnTo>
                <a:lnTo>
                  <a:pt x="34651" y="148609"/>
                </a:lnTo>
                <a:lnTo>
                  <a:pt x="30224" y="99127"/>
                </a:lnTo>
                <a:lnTo>
                  <a:pt x="27429" y="49574"/>
                </a:lnTo>
                <a:lnTo>
                  <a:pt x="26289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3279648" y="0"/>
                </a:moveTo>
                <a:lnTo>
                  <a:pt x="0" y="0"/>
                </a:lnTo>
                <a:lnTo>
                  <a:pt x="0" y="2295144"/>
                </a:lnTo>
                <a:lnTo>
                  <a:pt x="34274" y="2311574"/>
                </a:lnTo>
                <a:lnTo>
                  <a:pt x="125568" y="2347722"/>
                </a:lnTo>
                <a:lnTo>
                  <a:pt x="256585" y="2383869"/>
                </a:lnTo>
                <a:lnTo>
                  <a:pt x="410032" y="2400300"/>
                </a:lnTo>
                <a:lnTo>
                  <a:pt x="455486" y="2398620"/>
                </a:lnTo>
                <a:lnTo>
                  <a:pt x="500954" y="2393276"/>
                </a:lnTo>
                <a:lnTo>
                  <a:pt x="546036" y="2383813"/>
                </a:lnTo>
                <a:lnTo>
                  <a:pt x="590334" y="2369775"/>
                </a:lnTo>
                <a:lnTo>
                  <a:pt x="633446" y="2350706"/>
                </a:lnTo>
                <a:lnTo>
                  <a:pt x="674974" y="2326150"/>
                </a:lnTo>
                <a:lnTo>
                  <a:pt x="714518" y="2295652"/>
                </a:lnTo>
                <a:lnTo>
                  <a:pt x="751678" y="2258756"/>
                </a:lnTo>
                <a:lnTo>
                  <a:pt x="786053" y="2215007"/>
                </a:lnTo>
                <a:lnTo>
                  <a:pt x="822951" y="2150478"/>
                </a:lnTo>
                <a:lnTo>
                  <a:pt x="848552" y="2081360"/>
                </a:lnTo>
                <a:lnTo>
                  <a:pt x="864266" y="2008347"/>
                </a:lnTo>
                <a:lnTo>
                  <a:pt x="871504" y="1932138"/>
                </a:lnTo>
                <a:lnTo>
                  <a:pt x="872385" y="1893053"/>
                </a:lnTo>
                <a:lnTo>
                  <a:pt x="871675" y="1853430"/>
                </a:lnTo>
                <a:lnTo>
                  <a:pt x="869551" y="1813356"/>
                </a:lnTo>
                <a:lnTo>
                  <a:pt x="866189" y="1772918"/>
                </a:lnTo>
                <a:lnTo>
                  <a:pt x="861765" y="1732204"/>
                </a:lnTo>
                <a:lnTo>
                  <a:pt x="856456" y="1691301"/>
                </a:lnTo>
                <a:lnTo>
                  <a:pt x="850438" y="1650295"/>
                </a:lnTo>
                <a:lnTo>
                  <a:pt x="843886" y="1609274"/>
                </a:lnTo>
                <a:lnTo>
                  <a:pt x="836978" y="1568325"/>
                </a:lnTo>
                <a:lnTo>
                  <a:pt x="815874" y="1446782"/>
                </a:lnTo>
                <a:lnTo>
                  <a:pt x="809301" y="1406992"/>
                </a:lnTo>
                <a:lnTo>
                  <a:pt x="803252" y="1367709"/>
                </a:lnTo>
                <a:lnTo>
                  <a:pt x="797904" y="1329021"/>
                </a:lnTo>
                <a:lnTo>
                  <a:pt x="793432" y="1291015"/>
                </a:lnTo>
                <a:lnTo>
                  <a:pt x="787825" y="1217397"/>
                </a:lnTo>
                <a:lnTo>
                  <a:pt x="787041" y="1181958"/>
                </a:lnTo>
                <a:lnTo>
                  <a:pt x="787840" y="1147550"/>
                </a:lnTo>
                <a:lnTo>
                  <a:pt x="794887" y="1082173"/>
                </a:lnTo>
                <a:lnTo>
                  <a:pt x="810376" y="1021962"/>
                </a:lnTo>
                <a:lnTo>
                  <a:pt x="835717" y="967614"/>
                </a:lnTo>
                <a:lnTo>
                  <a:pt x="872319" y="919826"/>
                </a:lnTo>
                <a:lnTo>
                  <a:pt x="921594" y="879294"/>
                </a:lnTo>
                <a:lnTo>
                  <a:pt x="984950" y="846716"/>
                </a:lnTo>
                <a:lnTo>
                  <a:pt x="1022350" y="833627"/>
                </a:lnTo>
                <a:lnTo>
                  <a:pt x="1084030" y="817013"/>
                </a:lnTo>
                <a:lnTo>
                  <a:pt x="1151295" y="802578"/>
                </a:lnTo>
                <a:lnTo>
                  <a:pt x="1223670" y="789946"/>
                </a:lnTo>
                <a:lnTo>
                  <a:pt x="1261624" y="784187"/>
                </a:lnTo>
                <a:lnTo>
                  <a:pt x="1300677" y="778737"/>
                </a:lnTo>
                <a:lnTo>
                  <a:pt x="1340769" y="773549"/>
                </a:lnTo>
                <a:lnTo>
                  <a:pt x="1381842" y="768575"/>
                </a:lnTo>
                <a:lnTo>
                  <a:pt x="1466687" y="759080"/>
                </a:lnTo>
                <a:lnTo>
                  <a:pt x="1738554" y="730819"/>
                </a:lnTo>
                <a:lnTo>
                  <a:pt x="1833367" y="720214"/>
                </a:lnTo>
                <a:lnTo>
                  <a:pt x="1881291" y="714476"/>
                </a:lnTo>
                <a:lnTo>
                  <a:pt x="1929481" y="708385"/>
                </a:lnTo>
                <a:lnTo>
                  <a:pt x="1977878" y="701894"/>
                </a:lnTo>
                <a:lnTo>
                  <a:pt x="2026421" y="694956"/>
                </a:lnTo>
                <a:lnTo>
                  <a:pt x="2075053" y="687522"/>
                </a:lnTo>
                <a:lnTo>
                  <a:pt x="2123712" y="679547"/>
                </a:lnTo>
                <a:lnTo>
                  <a:pt x="2172340" y="670982"/>
                </a:lnTo>
                <a:lnTo>
                  <a:pt x="2220877" y="661781"/>
                </a:lnTo>
                <a:lnTo>
                  <a:pt x="2269263" y="651895"/>
                </a:lnTo>
                <a:lnTo>
                  <a:pt x="2317440" y="641279"/>
                </a:lnTo>
                <a:lnTo>
                  <a:pt x="2365347" y="629884"/>
                </a:lnTo>
                <a:lnTo>
                  <a:pt x="2412925" y="617664"/>
                </a:lnTo>
                <a:lnTo>
                  <a:pt x="2460115" y="604570"/>
                </a:lnTo>
                <a:lnTo>
                  <a:pt x="2506858" y="590557"/>
                </a:lnTo>
                <a:lnTo>
                  <a:pt x="2553093" y="575576"/>
                </a:lnTo>
                <a:lnTo>
                  <a:pt x="2598761" y="559580"/>
                </a:lnTo>
                <a:lnTo>
                  <a:pt x="2643803" y="542522"/>
                </a:lnTo>
                <a:lnTo>
                  <a:pt x="2688159" y="524355"/>
                </a:lnTo>
                <a:lnTo>
                  <a:pt x="2731769" y="505032"/>
                </a:lnTo>
                <a:lnTo>
                  <a:pt x="2774575" y="484504"/>
                </a:lnTo>
                <a:lnTo>
                  <a:pt x="2816517" y="462726"/>
                </a:lnTo>
                <a:lnTo>
                  <a:pt x="2857535" y="439649"/>
                </a:lnTo>
                <a:lnTo>
                  <a:pt x="2897570" y="415227"/>
                </a:lnTo>
                <a:lnTo>
                  <a:pt x="2936563" y="389412"/>
                </a:lnTo>
                <a:lnTo>
                  <a:pt x="2974453" y="362157"/>
                </a:lnTo>
                <a:lnTo>
                  <a:pt x="3011181" y="333414"/>
                </a:lnTo>
                <a:lnTo>
                  <a:pt x="3046688" y="303137"/>
                </a:lnTo>
                <a:lnTo>
                  <a:pt x="3080915" y="271278"/>
                </a:lnTo>
                <a:lnTo>
                  <a:pt x="3113802" y="237789"/>
                </a:lnTo>
                <a:lnTo>
                  <a:pt x="3145289" y="202625"/>
                </a:lnTo>
                <a:lnTo>
                  <a:pt x="3175316" y="165736"/>
                </a:lnTo>
                <a:lnTo>
                  <a:pt x="3203826" y="127077"/>
                </a:lnTo>
                <a:lnTo>
                  <a:pt x="3230757" y="86599"/>
                </a:lnTo>
                <a:lnTo>
                  <a:pt x="3256051" y="44256"/>
                </a:lnTo>
                <a:lnTo>
                  <a:pt x="3279648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62728" y="2910839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3946525" y="0"/>
                </a:moveTo>
                <a:lnTo>
                  <a:pt x="3901567" y="793"/>
                </a:lnTo>
                <a:lnTo>
                  <a:pt x="3854995" y="3189"/>
                </a:lnTo>
                <a:lnTo>
                  <a:pt x="3807035" y="7208"/>
                </a:lnTo>
                <a:lnTo>
                  <a:pt x="3757908" y="12872"/>
                </a:lnTo>
                <a:lnTo>
                  <a:pt x="3707838" y="20202"/>
                </a:lnTo>
                <a:lnTo>
                  <a:pt x="3657049" y="29220"/>
                </a:lnTo>
                <a:lnTo>
                  <a:pt x="3605763" y="39946"/>
                </a:lnTo>
                <a:lnTo>
                  <a:pt x="3554206" y="52403"/>
                </a:lnTo>
                <a:lnTo>
                  <a:pt x="3502599" y="66611"/>
                </a:lnTo>
                <a:lnTo>
                  <a:pt x="3451166" y="82593"/>
                </a:lnTo>
                <a:lnTo>
                  <a:pt x="3400131" y="100369"/>
                </a:lnTo>
                <a:lnTo>
                  <a:pt x="3349718" y="119961"/>
                </a:lnTo>
                <a:lnTo>
                  <a:pt x="3300149" y="141390"/>
                </a:lnTo>
                <a:lnTo>
                  <a:pt x="3251648" y="164678"/>
                </a:lnTo>
                <a:lnTo>
                  <a:pt x="3204438" y="189846"/>
                </a:lnTo>
                <a:lnTo>
                  <a:pt x="3158744" y="216916"/>
                </a:lnTo>
                <a:lnTo>
                  <a:pt x="3120230" y="241860"/>
                </a:lnTo>
                <a:lnTo>
                  <a:pt x="3083473" y="267425"/>
                </a:lnTo>
                <a:lnTo>
                  <a:pt x="3048413" y="293579"/>
                </a:lnTo>
                <a:lnTo>
                  <a:pt x="3014990" y="320294"/>
                </a:lnTo>
                <a:lnTo>
                  <a:pt x="2983145" y="347539"/>
                </a:lnTo>
                <a:lnTo>
                  <a:pt x="2952819" y="375285"/>
                </a:lnTo>
                <a:lnTo>
                  <a:pt x="2923953" y="403502"/>
                </a:lnTo>
                <a:lnTo>
                  <a:pt x="2896486" y="432160"/>
                </a:lnTo>
                <a:lnTo>
                  <a:pt x="2870360" y="461230"/>
                </a:lnTo>
                <a:lnTo>
                  <a:pt x="2845516" y="490681"/>
                </a:lnTo>
                <a:lnTo>
                  <a:pt x="2799433" y="550610"/>
                </a:lnTo>
                <a:lnTo>
                  <a:pt x="2757763" y="611709"/>
                </a:lnTo>
                <a:lnTo>
                  <a:pt x="2720031" y="673740"/>
                </a:lnTo>
                <a:lnTo>
                  <a:pt x="2685763" y="736464"/>
                </a:lnTo>
                <a:lnTo>
                  <a:pt x="2654483" y="799644"/>
                </a:lnTo>
                <a:lnTo>
                  <a:pt x="2625716" y="863042"/>
                </a:lnTo>
                <a:lnTo>
                  <a:pt x="2598989" y="926420"/>
                </a:lnTo>
                <a:lnTo>
                  <a:pt x="2561680" y="1020927"/>
                </a:lnTo>
                <a:lnTo>
                  <a:pt x="2514640" y="1144644"/>
                </a:lnTo>
                <a:lnTo>
                  <a:pt x="2491210" y="1204985"/>
                </a:lnTo>
                <a:lnTo>
                  <a:pt x="2467206" y="1263996"/>
                </a:lnTo>
                <a:lnTo>
                  <a:pt x="2442155" y="1321439"/>
                </a:lnTo>
                <a:lnTo>
                  <a:pt x="2415582" y="1377077"/>
                </a:lnTo>
                <a:lnTo>
                  <a:pt x="2387010" y="1430671"/>
                </a:lnTo>
                <a:lnTo>
                  <a:pt x="2355966" y="1481984"/>
                </a:lnTo>
                <a:lnTo>
                  <a:pt x="2321975" y="1530776"/>
                </a:lnTo>
                <a:lnTo>
                  <a:pt x="2284562" y="1576812"/>
                </a:lnTo>
                <a:lnTo>
                  <a:pt x="2243252" y="1619851"/>
                </a:lnTo>
                <a:lnTo>
                  <a:pt x="2197570" y="1659657"/>
                </a:lnTo>
                <a:lnTo>
                  <a:pt x="2147041" y="1695990"/>
                </a:lnTo>
                <a:lnTo>
                  <a:pt x="2091191" y="1728614"/>
                </a:lnTo>
                <a:lnTo>
                  <a:pt x="2029544" y="1757290"/>
                </a:lnTo>
                <a:lnTo>
                  <a:pt x="1961626" y="1781781"/>
                </a:lnTo>
                <a:lnTo>
                  <a:pt x="1886962" y="1801847"/>
                </a:lnTo>
                <a:lnTo>
                  <a:pt x="1846951" y="1810146"/>
                </a:lnTo>
                <a:lnTo>
                  <a:pt x="1805076" y="1817251"/>
                </a:lnTo>
                <a:lnTo>
                  <a:pt x="1761278" y="1823130"/>
                </a:lnTo>
                <a:lnTo>
                  <a:pt x="1715495" y="1827755"/>
                </a:lnTo>
                <a:lnTo>
                  <a:pt x="1667671" y="1831095"/>
                </a:lnTo>
                <a:lnTo>
                  <a:pt x="1617744" y="1833121"/>
                </a:lnTo>
                <a:lnTo>
                  <a:pt x="1565655" y="1833803"/>
                </a:lnTo>
                <a:lnTo>
                  <a:pt x="1511964" y="1833295"/>
                </a:lnTo>
                <a:lnTo>
                  <a:pt x="1444117" y="1832914"/>
                </a:lnTo>
                <a:lnTo>
                  <a:pt x="1369855" y="1833379"/>
                </a:lnTo>
                <a:lnTo>
                  <a:pt x="1297426" y="1834764"/>
                </a:lnTo>
                <a:lnTo>
                  <a:pt x="1226834" y="1837055"/>
                </a:lnTo>
                <a:lnTo>
                  <a:pt x="1158083" y="1840236"/>
                </a:lnTo>
                <a:lnTo>
                  <a:pt x="1091180" y="1844295"/>
                </a:lnTo>
                <a:lnTo>
                  <a:pt x="1026127" y="1849216"/>
                </a:lnTo>
                <a:lnTo>
                  <a:pt x="962930" y="1854985"/>
                </a:lnTo>
                <a:lnTo>
                  <a:pt x="901594" y="1861588"/>
                </a:lnTo>
                <a:lnTo>
                  <a:pt x="842124" y="1869010"/>
                </a:lnTo>
                <a:lnTo>
                  <a:pt x="784523" y="1877237"/>
                </a:lnTo>
                <a:lnTo>
                  <a:pt x="728797" y="1886254"/>
                </a:lnTo>
                <a:lnTo>
                  <a:pt x="674951" y="1896047"/>
                </a:lnTo>
                <a:lnTo>
                  <a:pt x="622989" y="1906601"/>
                </a:lnTo>
                <a:lnTo>
                  <a:pt x="572916" y="1917903"/>
                </a:lnTo>
                <a:lnTo>
                  <a:pt x="524737" y="1929937"/>
                </a:lnTo>
                <a:lnTo>
                  <a:pt x="478456" y="1942690"/>
                </a:lnTo>
                <a:lnTo>
                  <a:pt x="434078" y="1956146"/>
                </a:lnTo>
                <a:lnTo>
                  <a:pt x="391609" y="1970292"/>
                </a:lnTo>
                <a:lnTo>
                  <a:pt x="351051" y="1985113"/>
                </a:lnTo>
                <a:lnTo>
                  <a:pt x="312411" y="2000595"/>
                </a:lnTo>
                <a:lnTo>
                  <a:pt x="275693" y="2016723"/>
                </a:lnTo>
                <a:lnTo>
                  <a:pt x="240902" y="2033483"/>
                </a:lnTo>
                <a:lnTo>
                  <a:pt x="177119" y="2068840"/>
                </a:lnTo>
                <a:lnTo>
                  <a:pt x="121099" y="2106552"/>
                </a:lnTo>
                <a:lnTo>
                  <a:pt x="72881" y="2146502"/>
                </a:lnTo>
                <a:lnTo>
                  <a:pt x="32502" y="2188576"/>
                </a:lnTo>
                <a:lnTo>
                  <a:pt x="0" y="2232659"/>
                </a:lnTo>
                <a:lnTo>
                  <a:pt x="4081272" y="2232659"/>
                </a:lnTo>
                <a:lnTo>
                  <a:pt x="4081272" y="8509"/>
                </a:lnTo>
                <a:lnTo>
                  <a:pt x="4049930" y="4822"/>
                </a:lnTo>
                <a:lnTo>
                  <a:pt x="4016946" y="2159"/>
                </a:lnTo>
                <a:lnTo>
                  <a:pt x="3982438" y="543"/>
                </a:lnTo>
                <a:lnTo>
                  <a:pt x="3946525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297179"/>
            <a:ext cx="8842375" cy="4846320"/>
            <a:chOff x="0" y="297179"/>
            <a:chExt cx="8842375" cy="4846320"/>
          </a:xfrm>
        </p:grpSpPr>
        <p:sp>
          <p:nvSpPr>
            <p:cNvPr id="6" name="object 6"/>
            <p:cNvSpPr/>
            <p:nvPr/>
          </p:nvSpPr>
          <p:spPr>
            <a:xfrm>
              <a:off x="0" y="3973156"/>
              <a:ext cx="802005" cy="1170940"/>
            </a:xfrm>
            <a:custGeom>
              <a:avLst/>
              <a:gdLst/>
              <a:ahLst/>
              <a:cxnLst/>
              <a:rect l="l" t="t" r="r" b="b"/>
              <a:pathLst>
                <a:path w="802005" h="1170939">
                  <a:moveTo>
                    <a:pt x="0" y="0"/>
                  </a:moveTo>
                  <a:lnTo>
                    <a:pt x="0" y="22440"/>
                  </a:lnTo>
                  <a:lnTo>
                    <a:pt x="45872" y="46484"/>
                  </a:lnTo>
                  <a:lnTo>
                    <a:pt x="90981" y="71837"/>
                  </a:lnTo>
                  <a:lnTo>
                    <a:pt x="135272" y="98507"/>
                  </a:lnTo>
                  <a:lnTo>
                    <a:pt x="178686" y="126502"/>
                  </a:lnTo>
                  <a:lnTo>
                    <a:pt x="221168" y="155830"/>
                  </a:lnTo>
                  <a:lnTo>
                    <a:pt x="262660" y="186498"/>
                  </a:lnTo>
                  <a:lnTo>
                    <a:pt x="303106" y="218513"/>
                  </a:lnTo>
                  <a:lnTo>
                    <a:pt x="342448" y="251882"/>
                  </a:lnTo>
                  <a:lnTo>
                    <a:pt x="380631" y="286615"/>
                  </a:lnTo>
                  <a:lnTo>
                    <a:pt x="417597" y="322717"/>
                  </a:lnTo>
                  <a:lnTo>
                    <a:pt x="453289" y="360196"/>
                  </a:lnTo>
                  <a:lnTo>
                    <a:pt x="487651" y="399061"/>
                  </a:lnTo>
                  <a:lnTo>
                    <a:pt x="520626" y="439317"/>
                  </a:lnTo>
                  <a:lnTo>
                    <a:pt x="552157" y="480974"/>
                  </a:lnTo>
                  <a:lnTo>
                    <a:pt x="580200" y="521290"/>
                  </a:lnTo>
                  <a:lnTo>
                    <a:pt x="606601" y="562791"/>
                  </a:lnTo>
                  <a:lnTo>
                    <a:pt x="631322" y="605389"/>
                  </a:lnTo>
                  <a:lnTo>
                    <a:pt x="654320" y="648996"/>
                  </a:lnTo>
                  <a:lnTo>
                    <a:pt x="675558" y="693526"/>
                  </a:lnTo>
                  <a:lnTo>
                    <a:pt x="694993" y="738891"/>
                  </a:lnTo>
                  <a:lnTo>
                    <a:pt x="712586" y="785004"/>
                  </a:lnTo>
                  <a:lnTo>
                    <a:pt x="728296" y="831777"/>
                  </a:lnTo>
                  <a:lnTo>
                    <a:pt x="742083" y="879123"/>
                  </a:lnTo>
                  <a:lnTo>
                    <a:pt x="753907" y="926955"/>
                  </a:lnTo>
                  <a:lnTo>
                    <a:pt x="763727" y="975185"/>
                  </a:lnTo>
                  <a:lnTo>
                    <a:pt x="771504" y="1023726"/>
                  </a:lnTo>
                  <a:lnTo>
                    <a:pt x="777196" y="1072491"/>
                  </a:lnTo>
                  <a:lnTo>
                    <a:pt x="780764" y="1121392"/>
                  </a:lnTo>
                  <a:lnTo>
                    <a:pt x="782167" y="1170342"/>
                  </a:lnTo>
                  <a:lnTo>
                    <a:pt x="801624" y="1170342"/>
                  </a:lnTo>
                  <a:lnTo>
                    <a:pt x="800497" y="1124303"/>
                  </a:lnTo>
                  <a:lnTo>
                    <a:pt x="797536" y="1078324"/>
                  </a:lnTo>
                  <a:lnTo>
                    <a:pt x="792767" y="1032497"/>
                  </a:lnTo>
                  <a:lnTo>
                    <a:pt x="786218" y="986917"/>
                  </a:lnTo>
                  <a:lnTo>
                    <a:pt x="776655" y="935786"/>
                  </a:lnTo>
                  <a:lnTo>
                    <a:pt x="764847" y="885279"/>
                  </a:lnTo>
                  <a:lnTo>
                    <a:pt x="750846" y="835450"/>
                  </a:lnTo>
                  <a:lnTo>
                    <a:pt x="734705" y="786350"/>
                  </a:lnTo>
                  <a:lnTo>
                    <a:pt x="716478" y="738033"/>
                  </a:lnTo>
                  <a:lnTo>
                    <a:pt x="696215" y="690552"/>
                  </a:lnTo>
                  <a:lnTo>
                    <a:pt x="673971" y="643960"/>
                  </a:lnTo>
                  <a:lnTo>
                    <a:pt x="649797" y="598309"/>
                  </a:lnTo>
                  <a:lnTo>
                    <a:pt x="623746" y="553652"/>
                  </a:lnTo>
                  <a:lnTo>
                    <a:pt x="595872" y="510041"/>
                  </a:lnTo>
                  <a:lnTo>
                    <a:pt x="566225" y="467531"/>
                  </a:lnTo>
                  <a:lnTo>
                    <a:pt x="534860" y="426173"/>
                  </a:lnTo>
                  <a:lnTo>
                    <a:pt x="502653" y="386962"/>
                  </a:lnTo>
                  <a:lnTo>
                    <a:pt x="469050" y="348967"/>
                  </a:lnTo>
                  <a:lnTo>
                    <a:pt x="434119" y="312197"/>
                  </a:lnTo>
                  <a:lnTo>
                    <a:pt x="397928" y="276660"/>
                  </a:lnTo>
                  <a:lnTo>
                    <a:pt x="360545" y="242363"/>
                  </a:lnTo>
                  <a:lnTo>
                    <a:pt x="322037" y="209315"/>
                  </a:lnTo>
                  <a:lnTo>
                    <a:pt x="282472" y="177522"/>
                  </a:lnTo>
                  <a:lnTo>
                    <a:pt x="241918" y="146994"/>
                  </a:lnTo>
                  <a:lnTo>
                    <a:pt x="200443" y="117738"/>
                  </a:lnTo>
                  <a:lnTo>
                    <a:pt x="158115" y="89762"/>
                  </a:lnTo>
                  <a:lnTo>
                    <a:pt x="115002" y="63074"/>
                  </a:lnTo>
                  <a:lnTo>
                    <a:pt x="71170" y="37680"/>
                  </a:lnTo>
                  <a:lnTo>
                    <a:pt x="35788" y="18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62858" y="1862404"/>
            <a:ext cx="20300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-10" dirty="0">
                <a:solidFill>
                  <a:srgbClr val="001F5F"/>
                </a:solidFill>
                <a:latin typeface="Tahoma"/>
                <a:cs typeface="Tahoma"/>
              </a:rPr>
              <a:t>BEM</a:t>
            </a:r>
            <a:endParaRPr sz="7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7056" y="338327"/>
            <a:ext cx="8720455" cy="4759960"/>
            <a:chOff x="67056" y="338327"/>
            <a:chExt cx="8720455" cy="475996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3089" y="1143380"/>
              <a:ext cx="142494" cy="1424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7923" y="1188719"/>
              <a:ext cx="176784" cy="17221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56616" y="338327"/>
              <a:ext cx="8430895" cy="4471670"/>
            </a:xfrm>
            <a:custGeom>
              <a:avLst/>
              <a:gdLst/>
              <a:ahLst/>
              <a:cxnLst/>
              <a:rect l="l" t="t" r="r" b="b"/>
              <a:pathLst>
                <a:path w="8430895" h="4471670">
                  <a:moveTo>
                    <a:pt x="1289304" y="0"/>
                  </a:moveTo>
                  <a:lnTo>
                    <a:pt x="96012" y="0"/>
                  </a:lnTo>
                  <a:lnTo>
                    <a:pt x="58635" y="7556"/>
                  </a:lnTo>
                  <a:lnTo>
                    <a:pt x="28117" y="28155"/>
                  </a:lnTo>
                  <a:lnTo>
                    <a:pt x="7543" y="58674"/>
                  </a:lnTo>
                  <a:lnTo>
                    <a:pt x="0" y="96012"/>
                  </a:lnTo>
                  <a:lnTo>
                    <a:pt x="0" y="683768"/>
                  </a:lnTo>
                  <a:lnTo>
                    <a:pt x="18694" y="684682"/>
                  </a:lnTo>
                  <a:lnTo>
                    <a:pt x="37553" y="685317"/>
                  </a:lnTo>
                  <a:lnTo>
                    <a:pt x="75717" y="685800"/>
                  </a:lnTo>
                  <a:lnTo>
                    <a:pt x="115290" y="685266"/>
                  </a:lnTo>
                  <a:lnTo>
                    <a:pt x="155409" y="683602"/>
                  </a:lnTo>
                  <a:lnTo>
                    <a:pt x="195986" y="680770"/>
                  </a:lnTo>
                  <a:lnTo>
                    <a:pt x="237007" y="676732"/>
                  </a:lnTo>
                  <a:lnTo>
                    <a:pt x="278384" y="671436"/>
                  </a:lnTo>
                  <a:lnTo>
                    <a:pt x="320103" y="664845"/>
                  </a:lnTo>
                  <a:lnTo>
                    <a:pt x="362089" y="656907"/>
                  </a:lnTo>
                  <a:lnTo>
                    <a:pt x="404304" y="647585"/>
                  </a:lnTo>
                  <a:lnTo>
                    <a:pt x="446697" y="636828"/>
                  </a:lnTo>
                  <a:lnTo>
                    <a:pt x="489204" y="624586"/>
                  </a:lnTo>
                  <a:lnTo>
                    <a:pt x="531799" y="610831"/>
                  </a:lnTo>
                  <a:lnTo>
                    <a:pt x="574421" y="595503"/>
                  </a:lnTo>
                  <a:lnTo>
                    <a:pt x="617016" y="578561"/>
                  </a:lnTo>
                  <a:lnTo>
                    <a:pt x="659536" y="559955"/>
                  </a:lnTo>
                  <a:lnTo>
                    <a:pt x="701941" y="539648"/>
                  </a:lnTo>
                  <a:lnTo>
                    <a:pt x="744156" y="517588"/>
                  </a:lnTo>
                  <a:lnTo>
                    <a:pt x="786168" y="493737"/>
                  </a:lnTo>
                  <a:lnTo>
                    <a:pt x="827900" y="468045"/>
                  </a:lnTo>
                  <a:lnTo>
                    <a:pt x="869302" y="440474"/>
                  </a:lnTo>
                  <a:lnTo>
                    <a:pt x="910348" y="410972"/>
                  </a:lnTo>
                  <a:lnTo>
                    <a:pt x="950963" y="379501"/>
                  </a:lnTo>
                  <a:lnTo>
                    <a:pt x="991108" y="346011"/>
                  </a:lnTo>
                  <a:lnTo>
                    <a:pt x="1030732" y="310451"/>
                  </a:lnTo>
                  <a:lnTo>
                    <a:pt x="1069784" y="272796"/>
                  </a:lnTo>
                  <a:lnTo>
                    <a:pt x="1108214" y="232968"/>
                  </a:lnTo>
                  <a:lnTo>
                    <a:pt x="1145971" y="190957"/>
                  </a:lnTo>
                  <a:lnTo>
                    <a:pt x="1183005" y="146697"/>
                  </a:lnTo>
                  <a:lnTo>
                    <a:pt x="1219276" y="100152"/>
                  </a:lnTo>
                  <a:lnTo>
                    <a:pt x="1254721" y="51269"/>
                  </a:lnTo>
                  <a:lnTo>
                    <a:pt x="1289304" y="0"/>
                  </a:lnTo>
                  <a:close/>
                </a:path>
                <a:path w="8430895" h="4471670">
                  <a:moveTo>
                    <a:pt x="8430768" y="3787622"/>
                  </a:moveTo>
                  <a:lnTo>
                    <a:pt x="8412099" y="3786759"/>
                  </a:lnTo>
                  <a:lnTo>
                    <a:pt x="8374240" y="3785755"/>
                  </a:lnTo>
                  <a:lnTo>
                    <a:pt x="8355076" y="3785616"/>
                  </a:lnTo>
                  <a:lnTo>
                    <a:pt x="8315490" y="3786162"/>
                  </a:lnTo>
                  <a:lnTo>
                    <a:pt x="8275371" y="3787825"/>
                  </a:lnTo>
                  <a:lnTo>
                    <a:pt x="8234781" y="3790658"/>
                  </a:lnTo>
                  <a:lnTo>
                    <a:pt x="8193773" y="3794696"/>
                  </a:lnTo>
                  <a:lnTo>
                    <a:pt x="8152384" y="3799992"/>
                  </a:lnTo>
                  <a:lnTo>
                    <a:pt x="8110677" y="3806583"/>
                  </a:lnTo>
                  <a:lnTo>
                    <a:pt x="8068691" y="3814508"/>
                  </a:lnTo>
                  <a:lnTo>
                    <a:pt x="8026476" y="3823830"/>
                  </a:lnTo>
                  <a:lnTo>
                    <a:pt x="7984083" y="3834587"/>
                  </a:lnTo>
                  <a:lnTo>
                    <a:pt x="7941564" y="3846830"/>
                  </a:lnTo>
                  <a:lnTo>
                    <a:pt x="7898968" y="3860584"/>
                  </a:lnTo>
                  <a:lnTo>
                    <a:pt x="7856360" y="3875913"/>
                  </a:lnTo>
                  <a:lnTo>
                    <a:pt x="7813751" y="3892867"/>
                  </a:lnTo>
                  <a:lnTo>
                    <a:pt x="7771231" y="3911460"/>
                  </a:lnTo>
                  <a:lnTo>
                    <a:pt x="7728839" y="3931767"/>
                  </a:lnTo>
                  <a:lnTo>
                    <a:pt x="7686599" y="3953827"/>
                  </a:lnTo>
                  <a:lnTo>
                    <a:pt x="7644600" y="3977665"/>
                  </a:lnTo>
                  <a:lnTo>
                    <a:pt x="7602868" y="4003357"/>
                  </a:lnTo>
                  <a:lnTo>
                    <a:pt x="7561453" y="4030929"/>
                  </a:lnTo>
                  <a:lnTo>
                    <a:pt x="7520419" y="4060431"/>
                  </a:lnTo>
                  <a:lnTo>
                    <a:pt x="7479805" y="4091902"/>
                  </a:lnTo>
                  <a:lnTo>
                    <a:pt x="7439660" y="4125391"/>
                  </a:lnTo>
                  <a:lnTo>
                    <a:pt x="7400036" y="4160951"/>
                  </a:lnTo>
                  <a:lnTo>
                    <a:pt x="7360983" y="4198607"/>
                  </a:lnTo>
                  <a:lnTo>
                    <a:pt x="7322553" y="4238422"/>
                  </a:lnTo>
                  <a:lnTo>
                    <a:pt x="7284783" y="4280446"/>
                  </a:lnTo>
                  <a:lnTo>
                    <a:pt x="7247750" y="4324693"/>
                  </a:lnTo>
                  <a:lnTo>
                    <a:pt x="7211479" y="4371251"/>
                  </a:lnTo>
                  <a:lnTo>
                    <a:pt x="7176033" y="4420120"/>
                  </a:lnTo>
                  <a:lnTo>
                    <a:pt x="7141464" y="4471378"/>
                  </a:lnTo>
                  <a:lnTo>
                    <a:pt x="8334756" y="4471378"/>
                  </a:lnTo>
                  <a:lnTo>
                    <a:pt x="8372145" y="4463834"/>
                  </a:lnTo>
                  <a:lnTo>
                    <a:pt x="8402663" y="4443260"/>
                  </a:lnTo>
                  <a:lnTo>
                    <a:pt x="8423224" y="4412742"/>
                  </a:lnTo>
                  <a:lnTo>
                    <a:pt x="8430768" y="4375353"/>
                  </a:lnTo>
                  <a:lnTo>
                    <a:pt x="8430768" y="3787622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3436" y="4345305"/>
              <a:ext cx="142493" cy="1424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0415" y="3432048"/>
              <a:ext cx="2241804" cy="14660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615" y="338327"/>
            <a:ext cx="8430895" cy="4467225"/>
          </a:xfrm>
          <a:custGeom>
            <a:avLst/>
            <a:gdLst/>
            <a:ahLst/>
            <a:cxnLst/>
            <a:rect l="l" t="t" r="r" b="b"/>
            <a:pathLst>
              <a:path w="8430895" h="4467225">
                <a:moveTo>
                  <a:pt x="8314816" y="0"/>
                </a:moveTo>
                <a:lnTo>
                  <a:pt x="115912" y="0"/>
                </a:lnTo>
                <a:lnTo>
                  <a:pt x="70792" y="9116"/>
                </a:lnTo>
                <a:lnTo>
                  <a:pt x="33948" y="33972"/>
                </a:lnTo>
                <a:lnTo>
                  <a:pt x="9108" y="70830"/>
                </a:lnTo>
                <a:lnTo>
                  <a:pt x="0" y="115950"/>
                </a:lnTo>
                <a:lnTo>
                  <a:pt x="0" y="4350931"/>
                </a:lnTo>
                <a:lnTo>
                  <a:pt x="9108" y="4396051"/>
                </a:lnTo>
                <a:lnTo>
                  <a:pt x="33948" y="4432895"/>
                </a:lnTo>
                <a:lnTo>
                  <a:pt x="70792" y="4457735"/>
                </a:lnTo>
                <a:lnTo>
                  <a:pt x="115912" y="4466844"/>
                </a:lnTo>
                <a:lnTo>
                  <a:pt x="8314816" y="4466844"/>
                </a:lnTo>
                <a:lnTo>
                  <a:pt x="8359937" y="4457735"/>
                </a:lnTo>
                <a:lnTo>
                  <a:pt x="8396795" y="4432895"/>
                </a:lnTo>
                <a:lnTo>
                  <a:pt x="8421651" y="4396051"/>
                </a:lnTo>
                <a:lnTo>
                  <a:pt x="8430767" y="4350931"/>
                </a:lnTo>
                <a:lnTo>
                  <a:pt x="8430767" y="115950"/>
                </a:lnTo>
                <a:lnTo>
                  <a:pt x="8421651" y="70830"/>
                </a:lnTo>
                <a:lnTo>
                  <a:pt x="8396795" y="33972"/>
                </a:lnTo>
                <a:lnTo>
                  <a:pt x="8359937" y="9116"/>
                </a:lnTo>
                <a:lnTo>
                  <a:pt x="8314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99997" y="1581149"/>
            <a:ext cx="61334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5" dirty="0">
                <a:solidFill>
                  <a:srgbClr val="200925"/>
                </a:solidFill>
                <a:latin typeface="Tahoma"/>
                <a:cs typeface="Tahoma"/>
              </a:rPr>
              <a:t>BEM</a:t>
            </a:r>
            <a:r>
              <a:rPr sz="4400" b="1" spc="-545" dirty="0">
                <a:solidFill>
                  <a:srgbClr val="200925"/>
                </a:solidFill>
                <a:latin typeface="Tahoma"/>
                <a:cs typeface="Tahoma"/>
              </a:rPr>
              <a:t> </a:t>
            </a:r>
            <a:r>
              <a:rPr sz="4400" b="1" spc="50" dirty="0">
                <a:solidFill>
                  <a:srgbClr val="200925"/>
                </a:solidFill>
                <a:latin typeface="Tahoma"/>
                <a:cs typeface="Tahoma"/>
              </a:rPr>
              <a:t>(</a:t>
            </a:r>
            <a:r>
              <a:rPr sz="4400" b="1" spc="160" dirty="0">
                <a:solidFill>
                  <a:srgbClr val="00AFEF"/>
                </a:solidFill>
                <a:latin typeface="Tahoma"/>
                <a:cs typeface="Tahoma"/>
              </a:rPr>
              <a:t>Block,</a:t>
            </a:r>
            <a:r>
              <a:rPr sz="4400" b="1" spc="-570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4400" b="1" spc="130" dirty="0">
                <a:solidFill>
                  <a:srgbClr val="00AFEF"/>
                </a:solidFill>
                <a:latin typeface="Tahoma"/>
                <a:cs typeface="Tahoma"/>
              </a:rPr>
              <a:t>Element,</a:t>
            </a:r>
            <a:endParaRPr sz="44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056" y="338327"/>
            <a:ext cx="8720455" cy="4759960"/>
            <a:chOff x="67056" y="338327"/>
            <a:chExt cx="8720455" cy="47599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3089" y="1143380"/>
              <a:ext cx="142494" cy="1424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7923" y="1188719"/>
              <a:ext cx="176784" cy="1722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6616" y="338327"/>
              <a:ext cx="8430895" cy="4471670"/>
            </a:xfrm>
            <a:custGeom>
              <a:avLst/>
              <a:gdLst/>
              <a:ahLst/>
              <a:cxnLst/>
              <a:rect l="l" t="t" r="r" b="b"/>
              <a:pathLst>
                <a:path w="8430895" h="4471670">
                  <a:moveTo>
                    <a:pt x="1289304" y="0"/>
                  </a:moveTo>
                  <a:lnTo>
                    <a:pt x="96012" y="0"/>
                  </a:lnTo>
                  <a:lnTo>
                    <a:pt x="58635" y="7556"/>
                  </a:lnTo>
                  <a:lnTo>
                    <a:pt x="28117" y="28155"/>
                  </a:lnTo>
                  <a:lnTo>
                    <a:pt x="7543" y="58674"/>
                  </a:lnTo>
                  <a:lnTo>
                    <a:pt x="0" y="96012"/>
                  </a:lnTo>
                  <a:lnTo>
                    <a:pt x="0" y="683768"/>
                  </a:lnTo>
                  <a:lnTo>
                    <a:pt x="18694" y="684682"/>
                  </a:lnTo>
                  <a:lnTo>
                    <a:pt x="37553" y="685317"/>
                  </a:lnTo>
                  <a:lnTo>
                    <a:pt x="75717" y="685800"/>
                  </a:lnTo>
                  <a:lnTo>
                    <a:pt x="115290" y="685266"/>
                  </a:lnTo>
                  <a:lnTo>
                    <a:pt x="155409" y="683602"/>
                  </a:lnTo>
                  <a:lnTo>
                    <a:pt x="195986" y="680770"/>
                  </a:lnTo>
                  <a:lnTo>
                    <a:pt x="237007" y="676732"/>
                  </a:lnTo>
                  <a:lnTo>
                    <a:pt x="278384" y="671436"/>
                  </a:lnTo>
                  <a:lnTo>
                    <a:pt x="320103" y="664845"/>
                  </a:lnTo>
                  <a:lnTo>
                    <a:pt x="362089" y="656907"/>
                  </a:lnTo>
                  <a:lnTo>
                    <a:pt x="404304" y="647585"/>
                  </a:lnTo>
                  <a:lnTo>
                    <a:pt x="446697" y="636828"/>
                  </a:lnTo>
                  <a:lnTo>
                    <a:pt x="489204" y="624586"/>
                  </a:lnTo>
                  <a:lnTo>
                    <a:pt x="531799" y="610831"/>
                  </a:lnTo>
                  <a:lnTo>
                    <a:pt x="574421" y="595503"/>
                  </a:lnTo>
                  <a:lnTo>
                    <a:pt x="617016" y="578561"/>
                  </a:lnTo>
                  <a:lnTo>
                    <a:pt x="659536" y="559955"/>
                  </a:lnTo>
                  <a:lnTo>
                    <a:pt x="701941" y="539648"/>
                  </a:lnTo>
                  <a:lnTo>
                    <a:pt x="744156" y="517588"/>
                  </a:lnTo>
                  <a:lnTo>
                    <a:pt x="786168" y="493737"/>
                  </a:lnTo>
                  <a:lnTo>
                    <a:pt x="827900" y="468045"/>
                  </a:lnTo>
                  <a:lnTo>
                    <a:pt x="869302" y="440474"/>
                  </a:lnTo>
                  <a:lnTo>
                    <a:pt x="910348" y="410972"/>
                  </a:lnTo>
                  <a:lnTo>
                    <a:pt x="950963" y="379501"/>
                  </a:lnTo>
                  <a:lnTo>
                    <a:pt x="991108" y="346011"/>
                  </a:lnTo>
                  <a:lnTo>
                    <a:pt x="1030732" y="310451"/>
                  </a:lnTo>
                  <a:lnTo>
                    <a:pt x="1069784" y="272796"/>
                  </a:lnTo>
                  <a:lnTo>
                    <a:pt x="1108214" y="232968"/>
                  </a:lnTo>
                  <a:lnTo>
                    <a:pt x="1145971" y="190957"/>
                  </a:lnTo>
                  <a:lnTo>
                    <a:pt x="1183005" y="146697"/>
                  </a:lnTo>
                  <a:lnTo>
                    <a:pt x="1219276" y="100152"/>
                  </a:lnTo>
                  <a:lnTo>
                    <a:pt x="1254721" y="51269"/>
                  </a:lnTo>
                  <a:lnTo>
                    <a:pt x="1289304" y="0"/>
                  </a:lnTo>
                  <a:close/>
                </a:path>
                <a:path w="8430895" h="4471670">
                  <a:moveTo>
                    <a:pt x="8430768" y="3787622"/>
                  </a:moveTo>
                  <a:lnTo>
                    <a:pt x="8412099" y="3786759"/>
                  </a:lnTo>
                  <a:lnTo>
                    <a:pt x="8374240" y="3785755"/>
                  </a:lnTo>
                  <a:lnTo>
                    <a:pt x="8355076" y="3785616"/>
                  </a:lnTo>
                  <a:lnTo>
                    <a:pt x="8315490" y="3786162"/>
                  </a:lnTo>
                  <a:lnTo>
                    <a:pt x="8275371" y="3787825"/>
                  </a:lnTo>
                  <a:lnTo>
                    <a:pt x="8234781" y="3790658"/>
                  </a:lnTo>
                  <a:lnTo>
                    <a:pt x="8193773" y="3794696"/>
                  </a:lnTo>
                  <a:lnTo>
                    <a:pt x="8152384" y="3799992"/>
                  </a:lnTo>
                  <a:lnTo>
                    <a:pt x="8110677" y="3806583"/>
                  </a:lnTo>
                  <a:lnTo>
                    <a:pt x="8068691" y="3814508"/>
                  </a:lnTo>
                  <a:lnTo>
                    <a:pt x="8026476" y="3823830"/>
                  </a:lnTo>
                  <a:lnTo>
                    <a:pt x="7984083" y="3834587"/>
                  </a:lnTo>
                  <a:lnTo>
                    <a:pt x="7941564" y="3846830"/>
                  </a:lnTo>
                  <a:lnTo>
                    <a:pt x="7898968" y="3860584"/>
                  </a:lnTo>
                  <a:lnTo>
                    <a:pt x="7856360" y="3875913"/>
                  </a:lnTo>
                  <a:lnTo>
                    <a:pt x="7813751" y="3892867"/>
                  </a:lnTo>
                  <a:lnTo>
                    <a:pt x="7771231" y="3911460"/>
                  </a:lnTo>
                  <a:lnTo>
                    <a:pt x="7728839" y="3931767"/>
                  </a:lnTo>
                  <a:lnTo>
                    <a:pt x="7686599" y="3953827"/>
                  </a:lnTo>
                  <a:lnTo>
                    <a:pt x="7644600" y="3977665"/>
                  </a:lnTo>
                  <a:lnTo>
                    <a:pt x="7602868" y="4003357"/>
                  </a:lnTo>
                  <a:lnTo>
                    <a:pt x="7561453" y="4030929"/>
                  </a:lnTo>
                  <a:lnTo>
                    <a:pt x="7520419" y="4060431"/>
                  </a:lnTo>
                  <a:lnTo>
                    <a:pt x="7479805" y="4091902"/>
                  </a:lnTo>
                  <a:lnTo>
                    <a:pt x="7439660" y="4125391"/>
                  </a:lnTo>
                  <a:lnTo>
                    <a:pt x="7400036" y="4160951"/>
                  </a:lnTo>
                  <a:lnTo>
                    <a:pt x="7360983" y="4198607"/>
                  </a:lnTo>
                  <a:lnTo>
                    <a:pt x="7322553" y="4238422"/>
                  </a:lnTo>
                  <a:lnTo>
                    <a:pt x="7284783" y="4280446"/>
                  </a:lnTo>
                  <a:lnTo>
                    <a:pt x="7247750" y="4324693"/>
                  </a:lnTo>
                  <a:lnTo>
                    <a:pt x="7211479" y="4371251"/>
                  </a:lnTo>
                  <a:lnTo>
                    <a:pt x="7176033" y="4420120"/>
                  </a:lnTo>
                  <a:lnTo>
                    <a:pt x="7141464" y="4471378"/>
                  </a:lnTo>
                  <a:lnTo>
                    <a:pt x="8334756" y="4471378"/>
                  </a:lnTo>
                  <a:lnTo>
                    <a:pt x="8372145" y="4463834"/>
                  </a:lnTo>
                  <a:lnTo>
                    <a:pt x="8402663" y="4443260"/>
                  </a:lnTo>
                  <a:lnTo>
                    <a:pt x="8423224" y="4412742"/>
                  </a:lnTo>
                  <a:lnTo>
                    <a:pt x="8430768" y="4375353"/>
                  </a:lnTo>
                  <a:lnTo>
                    <a:pt x="8430768" y="3787622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3436" y="4345305"/>
              <a:ext cx="142493" cy="1424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05890" y="2579624"/>
            <a:ext cx="6722745" cy="1442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125" dirty="0">
                <a:solidFill>
                  <a:srgbClr val="00AFEF"/>
                </a:solidFill>
                <a:latin typeface="Tahoma"/>
                <a:cs typeface="Tahoma"/>
              </a:rPr>
              <a:t>Modifie</a:t>
            </a:r>
            <a:r>
              <a:rPr sz="4400" b="1" spc="90" dirty="0">
                <a:solidFill>
                  <a:srgbClr val="00AFEF"/>
                </a:solidFill>
                <a:latin typeface="Tahoma"/>
                <a:cs typeface="Tahoma"/>
              </a:rPr>
              <a:t>r</a:t>
            </a:r>
            <a:r>
              <a:rPr sz="4400" b="1" spc="40" dirty="0">
                <a:solidFill>
                  <a:srgbClr val="200925"/>
                </a:solidFill>
                <a:latin typeface="Tahoma"/>
                <a:cs typeface="Tahoma"/>
              </a:rPr>
              <a:t>)</a:t>
            </a:r>
            <a:r>
              <a:rPr sz="4400" b="1" spc="-545" dirty="0">
                <a:solidFill>
                  <a:srgbClr val="200925"/>
                </a:solidFill>
                <a:latin typeface="Tahoma"/>
                <a:cs typeface="Tahoma"/>
              </a:rPr>
              <a:t> </a:t>
            </a:r>
            <a:r>
              <a:rPr sz="4400" b="1" spc="140" dirty="0">
                <a:solidFill>
                  <a:srgbClr val="200925"/>
                </a:solidFill>
                <a:latin typeface="Tahoma"/>
                <a:cs typeface="Tahoma"/>
              </a:rPr>
              <a:t>Methodol</a:t>
            </a:r>
            <a:r>
              <a:rPr sz="4400" b="1" spc="130" dirty="0">
                <a:solidFill>
                  <a:srgbClr val="200925"/>
                </a:solidFill>
                <a:latin typeface="Tahoma"/>
                <a:cs typeface="Tahoma"/>
              </a:rPr>
              <a:t>o</a:t>
            </a:r>
            <a:r>
              <a:rPr sz="4400" b="1" spc="335" dirty="0">
                <a:solidFill>
                  <a:srgbClr val="200925"/>
                </a:solidFill>
                <a:latin typeface="Tahoma"/>
                <a:cs typeface="Tahoma"/>
              </a:rPr>
              <a:t>gy</a:t>
            </a:r>
            <a:endParaRPr sz="4400">
              <a:latin typeface="Tahoma"/>
              <a:cs typeface="Tahoma"/>
            </a:endParaRPr>
          </a:p>
          <a:p>
            <a:pPr marL="110489">
              <a:lnSpc>
                <a:spcPct val="100000"/>
              </a:lnSpc>
              <a:spcBef>
                <a:spcPts val="2805"/>
              </a:spcBef>
            </a:pPr>
            <a:r>
              <a:rPr sz="1000" u="sng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Trebuchet MS"/>
                <a:cs typeface="Trebuchet MS"/>
                <a:hlinkClick r:id="rId6"/>
              </a:rPr>
              <a:t>https://getbem.com/</a:t>
            </a:r>
            <a:endParaRPr sz="1000">
              <a:latin typeface="Trebuchet MS"/>
              <a:cs typeface="Trebuchet MS"/>
            </a:endParaRPr>
          </a:p>
          <a:p>
            <a:pPr marL="110489">
              <a:lnSpc>
                <a:spcPct val="100000"/>
              </a:lnSpc>
              <a:spcBef>
                <a:spcPts val="665"/>
              </a:spcBef>
            </a:pPr>
            <a:r>
              <a:rPr sz="1000" u="sng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Trebuchet MS"/>
                <a:cs typeface="Trebuchet MS"/>
                <a:hlinkClick r:id="rId7"/>
              </a:rPr>
              <a:t>https://css-tricks.com/bem-101/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97179"/>
            <a:ext cx="8842375" cy="4846320"/>
            <a:chOff x="0" y="297179"/>
            <a:chExt cx="8842375" cy="4846320"/>
          </a:xfrm>
        </p:grpSpPr>
        <p:sp>
          <p:nvSpPr>
            <p:cNvPr id="3" name="object 3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80731" y="492251"/>
              <a:ext cx="1169035" cy="1169035"/>
            </a:xfrm>
            <a:custGeom>
              <a:avLst/>
              <a:gdLst/>
              <a:ahLst/>
              <a:cxnLst/>
              <a:rect l="l" t="t" r="r" b="b"/>
              <a:pathLst>
                <a:path w="1169034" h="1169035">
                  <a:moveTo>
                    <a:pt x="584453" y="0"/>
                  </a:moveTo>
                  <a:lnTo>
                    <a:pt x="536513" y="1937"/>
                  </a:lnTo>
                  <a:lnTo>
                    <a:pt x="489640" y="7648"/>
                  </a:lnTo>
                  <a:lnTo>
                    <a:pt x="443987" y="16982"/>
                  </a:lnTo>
                  <a:lnTo>
                    <a:pt x="399702" y="29791"/>
                  </a:lnTo>
                  <a:lnTo>
                    <a:pt x="356937" y="45922"/>
                  </a:lnTo>
                  <a:lnTo>
                    <a:pt x="315842" y="65226"/>
                  </a:lnTo>
                  <a:lnTo>
                    <a:pt x="276566" y="87552"/>
                  </a:lnTo>
                  <a:lnTo>
                    <a:pt x="239261" y="112751"/>
                  </a:lnTo>
                  <a:lnTo>
                    <a:pt x="204077" y="140672"/>
                  </a:lnTo>
                  <a:lnTo>
                    <a:pt x="171164" y="171164"/>
                  </a:lnTo>
                  <a:lnTo>
                    <a:pt x="140672" y="204077"/>
                  </a:lnTo>
                  <a:lnTo>
                    <a:pt x="112751" y="239261"/>
                  </a:lnTo>
                  <a:lnTo>
                    <a:pt x="87552" y="276566"/>
                  </a:lnTo>
                  <a:lnTo>
                    <a:pt x="65226" y="315842"/>
                  </a:lnTo>
                  <a:lnTo>
                    <a:pt x="45922" y="356937"/>
                  </a:lnTo>
                  <a:lnTo>
                    <a:pt x="29791" y="399702"/>
                  </a:lnTo>
                  <a:lnTo>
                    <a:pt x="16982" y="443987"/>
                  </a:lnTo>
                  <a:lnTo>
                    <a:pt x="7648" y="489640"/>
                  </a:lnTo>
                  <a:lnTo>
                    <a:pt x="1937" y="536513"/>
                  </a:lnTo>
                  <a:lnTo>
                    <a:pt x="0" y="584453"/>
                  </a:lnTo>
                  <a:lnTo>
                    <a:pt x="1937" y="632394"/>
                  </a:lnTo>
                  <a:lnTo>
                    <a:pt x="7648" y="679267"/>
                  </a:lnTo>
                  <a:lnTo>
                    <a:pt x="16982" y="724920"/>
                  </a:lnTo>
                  <a:lnTo>
                    <a:pt x="29791" y="769205"/>
                  </a:lnTo>
                  <a:lnTo>
                    <a:pt x="45922" y="811970"/>
                  </a:lnTo>
                  <a:lnTo>
                    <a:pt x="65226" y="853065"/>
                  </a:lnTo>
                  <a:lnTo>
                    <a:pt x="87552" y="892341"/>
                  </a:lnTo>
                  <a:lnTo>
                    <a:pt x="112751" y="929646"/>
                  </a:lnTo>
                  <a:lnTo>
                    <a:pt x="140672" y="964830"/>
                  </a:lnTo>
                  <a:lnTo>
                    <a:pt x="171164" y="997743"/>
                  </a:lnTo>
                  <a:lnTo>
                    <a:pt x="204077" y="1028235"/>
                  </a:lnTo>
                  <a:lnTo>
                    <a:pt x="239261" y="1056156"/>
                  </a:lnTo>
                  <a:lnTo>
                    <a:pt x="276566" y="1081355"/>
                  </a:lnTo>
                  <a:lnTo>
                    <a:pt x="315842" y="1103681"/>
                  </a:lnTo>
                  <a:lnTo>
                    <a:pt x="356937" y="1122985"/>
                  </a:lnTo>
                  <a:lnTo>
                    <a:pt x="399702" y="1139116"/>
                  </a:lnTo>
                  <a:lnTo>
                    <a:pt x="443987" y="1151925"/>
                  </a:lnTo>
                  <a:lnTo>
                    <a:pt x="489640" y="1161259"/>
                  </a:lnTo>
                  <a:lnTo>
                    <a:pt x="536513" y="1166970"/>
                  </a:lnTo>
                  <a:lnTo>
                    <a:pt x="584453" y="1168908"/>
                  </a:lnTo>
                  <a:lnTo>
                    <a:pt x="632394" y="1166970"/>
                  </a:lnTo>
                  <a:lnTo>
                    <a:pt x="679267" y="1161259"/>
                  </a:lnTo>
                  <a:lnTo>
                    <a:pt x="724920" y="1151925"/>
                  </a:lnTo>
                  <a:lnTo>
                    <a:pt x="769205" y="1139116"/>
                  </a:lnTo>
                  <a:lnTo>
                    <a:pt x="811970" y="1122985"/>
                  </a:lnTo>
                  <a:lnTo>
                    <a:pt x="853065" y="1103681"/>
                  </a:lnTo>
                  <a:lnTo>
                    <a:pt x="892341" y="1081355"/>
                  </a:lnTo>
                  <a:lnTo>
                    <a:pt x="929646" y="1056156"/>
                  </a:lnTo>
                  <a:lnTo>
                    <a:pt x="964830" y="1028235"/>
                  </a:lnTo>
                  <a:lnTo>
                    <a:pt x="997743" y="997743"/>
                  </a:lnTo>
                  <a:lnTo>
                    <a:pt x="1028235" y="964830"/>
                  </a:lnTo>
                  <a:lnTo>
                    <a:pt x="1056156" y="929646"/>
                  </a:lnTo>
                  <a:lnTo>
                    <a:pt x="1081355" y="892341"/>
                  </a:lnTo>
                  <a:lnTo>
                    <a:pt x="1103681" y="853065"/>
                  </a:lnTo>
                  <a:lnTo>
                    <a:pt x="1122985" y="811970"/>
                  </a:lnTo>
                  <a:lnTo>
                    <a:pt x="1139116" y="769205"/>
                  </a:lnTo>
                  <a:lnTo>
                    <a:pt x="1151925" y="724920"/>
                  </a:lnTo>
                  <a:lnTo>
                    <a:pt x="1161259" y="679267"/>
                  </a:lnTo>
                  <a:lnTo>
                    <a:pt x="1166970" y="632394"/>
                  </a:lnTo>
                  <a:lnTo>
                    <a:pt x="1168908" y="584453"/>
                  </a:lnTo>
                  <a:lnTo>
                    <a:pt x="1166970" y="536513"/>
                  </a:lnTo>
                  <a:lnTo>
                    <a:pt x="1161259" y="489640"/>
                  </a:lnTo>
                  <a:lnTo>
                    <a:pt x="1151925" y="443987"/>
                  </a:lnTo>
                  <a:lnTo>
                    <a:pt x="1139116" y="399702"/>
                  </a:lnTo>
                  <a:lnTo>
                    <a:pt x="1122985" y="356937"/>
                  </a:lnTo>
                  <a:lnTo>
                    <a:pt x="1103681" y="315842"/>
                  </a:lnTo>
                  <a:lnTo>
                    <a:pt x="1081355" y="276566"/>
                  </a:lnTo>
                  <a:lnTo>
                    <a:pt x="1056156" y="239261"/>
                  </a:lnTo>
                  <a:lnTo>
                    <a:pt x="1028235" y="204077"/>
                  </a:lnTo>
                  <a:lnTo>
                    <a:pt x="997743" y="171164"/>
                  </a:lnTo>
                  <a:lnTo>
                    <a:pt x="964830" y="140672"/>
                  </a:lnTo>
                  <a:lnTo>
                    <a:pt x="929646" y="112751"/>
                  </a:lnTo>
                  <a:lnTo>
                    <a:pt x="892341" y="87552"/>
                  </a:lnTo>
                  <a:lnTo>
                    <a:pt x="853065" y="65226"/>
                  </a:lnTo>
                  <a:lnTo>
                    <a:pt x="811970" y="45922"/>
                  </a:lnTo>
                  <a:lnTo>
                    <a:pt x="769205" y="29791"/>
                  </a:lnTo>
                  <a:lnTo>
                    <a:pt x="724920" y="16982"/>
                  </a:lnTo>
                  <a:lnTo>
                    <a:pt x="679267" y="7648"/>
                  </a:lnTo>
                  <a:lnTo>
                    <a:pt x="632394" y="1937"/>
                  </a:lnTo>
                  <a:lnTo>
                    <a:pt x="584453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30521" y="1833477"/>
            <a:ext cx="2336165" cy="1287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30810">
              <a:lnSpc>
                <a:spcPct val="114999"/>
              </a:lnSpc>
              <a:spcBef>
                <a:spcPts val="95"/>
              </a:spcBef>
            </a:pPr>
            <a:r>
              <a:rPr sz="3600" spc="80" dirty="0">
                <a:solidFill>
                  <a:srgbClr val="006FC0"/>
                </a:solidFill>
              </a:rPr>
              <a:t>CSS</a:t>
            </a:r>
            <a:r>
              <a:rPr sz="3600" spc="-445" dirty="0">
                <a:solidFill>
                  <a:srgbClr val="006FC0"/>
                </a:solidFill>
              </a:rPr>
              <a:t> </a:t>
            </a:r>
            <a:r>
              <a:rPr sz="3600" spc="30" dirty="0">
                <a:solidFill>
                  <a:srgbClr val="200925"/>
                </a:solidFill>
              </a:rPr>
              <a:t>Rule  </a:t>
            </a:r>
            <a:r>
              <a:rPr sz="3600" spc="125" dirty="0">
                <a:solidFill>
                  <a:srgbClr val="200925"/>
                </a:solidFill>
              </a:rPr>
              <a:t>Structure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7597520" y="695909"/>
            <a:ext cx="72644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110" dirty="0">
                <a:solidFill>
                  <a:srgbClr val="1D9E4E"/>
                </a:solidFill>
                <a:latin typeface="Tahoma"/>
                <a:cs typeface="Tahoma"/>
              </a:rPr>
              <a:t>0</a:t>
            </a:r>
            <a:r>
              <a:rPr sz="4500" b="1" spc="-270" dirty="0">
                <a:solidFill>
                  <a:srgbClr val="1D9E4E"/>
                </a:solidFill>
                <a:latin typeface="Tahoma"/>
                <a:cs typeface="Tahoma"/>
              </a:rPr>
              <a:t>fi</a:t>
            </a:r>
            <a:endParaRPr sz="45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56616" y="338327"/>
            <a:ext cx="8430895" cy="4471670"/>
            <a:chOff x="356616" y="338327"/>
            <a:chExt cx="8430895" cy="4471670"/>
          </a:xfrm>
        </p:grpSpPr>
        <p:sp>
          <p:nvSpPr>
            <p:cNvPr id="8" name="object 8"/>
            <p:cNvSpPr/>
            <p:nvPr/>
          </p:nvSpPr>
          <p:spPr>
            <a:xfrm>
              <a:off x="924839" y="1424939"/>
              <a:ext cx="3238500" cy="2286000"/>
            </a:xfrm>
            <a:custGeom>
              <a:avLst/>
              <a:gdLst/>
              <a:ahLst/>
              <a:cxnLst/>
              <a:rect l="l" t="t" r="r" b="b"/>
              <a:pathLst>
                <a:path w="3238500" h="2286000">
                  <a:moveTo>
                    <a:pt x="362813" y="607949"/>
                  </a:moveTo>
                  <a:lnTo>
                    <a:pt x="360527" y="606552"/>
                  </a:lnTo>
                  <a:lnTo>
                    <a:pt x="358368" y="606552"/>
                  </a:lnTo>
                  <a:lnTo>
                    <a:pt x="356209" y="606552"/>
                  </a:lnTo>
                  <a:lnTo>
                    <a:pt x="354050" y="607949"/>
                  </a:lnTo>
                  <a:lnTo>
                    <a:pt x="352437" y="661352"/>
                  </a:lnTo>
                  <a:lnTo>
                    <a:pt x="346684" y="711123"/>
                  </a:lnTo>
                  <a:lnTo>
                    <a:pt x="336842" y="759955"/>
                  </a:lnTo>
                  <a:lnTo>
                    <a:pt x="322999" y="807643"/>
                  </a:lnTo>
                  <a:lnTo>
                    <a:pt x="305244" y="853960"/>
                  </a:lnTo>
                  <a:lnTo>
                    <a:pt x="283654" y="898677"/>
                  </a:lnTo>
                  <a:lnTo>
                    <a:pt x="258318" y="941590"/>
                  </a:lnTo>
                  <a:lnTo>
                    <a:pt x="229323" y="982459"/>
                  </a:lnTo>
                  <a:lnTo>
                    <a:pt x="196748" y="1021080"/>
                  </a:lnTo>
                  <a:lnTo>
                    <a:pt x="193776" y="1024255"/>
                  </a:lnTo>
                  <a:lnTo>
                    <a:pt x="196748" y="1028700"/>
                  </a:lnTo>
                  <a:lnTo>
                    <a:pt x="201041" y="1028700"/>
                  </a:lnTo>
                  <a:lnTo>
                    <a:pt x="202031" y="1028192"/>
                  </a:lnTo>
                  <a:lnTo>
                    <a:pt x="236029" y="988123"/>
                  </a:lnTo>
                  <a:lnTo>
                    <a:pt x="265493" y="946632"/>
                  </a:lnTo>
                  <a:lnTo>
                    <a:pt x="291249" y="903084"/>
                  </a:lnTo>
                  <a:lnTo>
                    <a:pt x="313207" y="857694"/>
                  </a:lnTo>
                  <a:lnTo>
                    <a:pt x="331266" y="810691"/>
                  </a:lnTo>
                  <a:lnTo>
                    <a:pt x="345351" y="762279"/>
                  </a:lnTo>
                  <a:lnTo>
                    <a:pt x="355358" y="712685"/>
                  </a:lnTo>
                  <a:lnTo>
                    <a:pt x="361200" y="662152"/>
                  </a:lnTo>
                  <a:lnTo>
                    <a:pt x="362813" y="607949"/>
                  </a:lnTo>
                  <a:close/>
                </a:path>
                <a:path w="3238500" h="2286000">
                  <a:moveTo>
                    <a:pt x="3144240" y="1798955"/>
                  </a:moveTo>
                  <a:lnTo>
                    <a:pt x="3141573" y="1796796"/>
                  </a:lnTo>
                  <a:lnTo>
                    <a:pt x="3138906" y="1796796"/>
                  </a:lnTo>
                  <a:lnTo>
                    <a:pt x="3137128" y="1796796"/>
                  </a:lnTo>
                  <a:lnTo>
                    <a:pt x="3135350" y="1797685"/>
                  </a:lnTo>
                  <a:lnTo>
                    <a:pt x="3116618" y="1848662"/>
                  </a:lnTo>
                  <a:lnTo>
                    <a:pt x="3096526" y="1896414"/>
                  </a:lnTo>
                  <a:lnTo>
                    <a:pt x="3074339" y="1943074"/>
                  </a:lnTo>
                  <a:lnTo>
                    <a:pt x="3050082" y="1988604"/>
                  </a:lnTo>
                  <a:lnTo>
                    <a:pt x="3023781" y="2032939"/>
                  </a:lnTo>
                  <a:lnTo>
                    <a:pt x="2995472" y="2076056"/>
                  </a:lnTo>
                  <a:lnTo>
                    <a:pt x="2965183" y="2117902"/>
                  </a:lnTo>
                  <a:lnTo>
                    <a:pt x="2932925" y="2158441"/>
                  </a:lnTo>
                  <a:lnTo>
                    <a:pt x="2895828" y="2200783"/>
                  </a:lnTo>
                  <a:lnTo>
                    <a:pt x="2898749" y="2205228"/>
                  </a:lnTo>
                  <a:lnTo>
                    <a:pt x="2903067" y="2205228"/>
                  </a:lnTo>
                  <a:lnTo>
                    <a:pt x="2904083" y="2204720"/>
                  </a:lnTo>
                  <a:lnTo>
                    <a:pt x="2939440" y="2164308"/>
                  </a:lnTo>
                  <a:lnTo>
                    <a:pt x="2971990" y="2123402"/>
                  </a:lnTo>
                  <a:lnTo>
                    <a:pt x="3002572" y="2081149"/>
                  </a:lnTo>
                  <a:lnTo>
                    <a:pt x="3031159" y="2037626"/>
                  </a:lnTo>
                  <a:lnTo>
                    <a:pt x="3057728" y="1992845"/>
                  </a:lnTo>
                  <a:lnTo>
                    <a:pt x="3082226" y="1946871"/>
                  </a:lnTo>
                  <a:lnTo>
                    <a:pt x="3104642" y="1899754"/>
                  </a:lnTo>
                  <a:lnTo>
                    <a:pt x="3124949" y="1851533"/>
                  </a:lnTo>
                  <a:lnTo>
                    <a:pt x="3144240" y="1798955"/>
                  </a:lnTo>
                  <a:close/>
                </a:path>
                <a:path w="3238500" h="2286000">
                  <a:moveTo>
                    <a:pt x="3176244" y="592201"/>
                  </a:moveTo>
                  <a:lnTo>
                    <a:pt x="3156801" y="544614"/>
                  </a:lnTo>
                  <a:lnTo>
                    <a:pt x="3135757" y="501738"/>
                  </a:lnTo>
                  <a:lnTo>
                    <a:pt x="3111982" y="460514"/>
                  </a:lnTo>
                  <a:lnTo>
                    <a:pt x="3085604" y="421055"/>
                  </a:lnTo>
                  <a:lnTo>
                    <a:pt x="3056775" y="383476"/>
                  </a:lnTo>
                  <a:lnTo>
                    <a:pt x="3025610" y="347891"/>
                  </a:lnTo>
                  <a:lnTo>
                    <a:pt x="2992247" y="314413"/>
                  </a:lnTo>
                  <a:lnTo>
                    <a:pt x="2956826" y="283159"/>
                  </a:lnTo>
                  <a:lnTo>
                    <a:pt x="2919488" y="254228"/>
                  </a:lnTo>
                  <a:lnTo>
                    <a:pt x="2880360" y="227749"/>
                  </a:lnTo>
                  <a:lnTo>
                    <a:pt x="2839567" y="203835"/>
                  </a:lnTo>
                  <a:lnTo>
                    <a:pt x="2797264" y="182587"/>
                  </a:lnTo>
                  <a:lnTo>
                    <a:pt x="2753563" y="164134"/>
                  </a:lnTo>
                  <a:lnTo>
                    <a:pt x="2708630" y="148577"/>
                  </a:lnTo>
                  <a:lnTo>
                    <a:pt x="2662567" y="136042"/>
                  </a:lnTo>
                  <a:lnTo>
                    <a:pt x="2614650" y="126492"/>
                  </a:lnTo>
                  <a:lnTo>
                    <a:pt x="2609697" y="126492"/>
                  </a:lnTo>
                  <a:lnTo>
                    <a:pt x="2607792" y="134239"/>
                  </a:lnTo>
                  <a:lnTo>
                    <a:pt x="2613126" y="135128"/>
                  </a:lnTo>
                  <a:lnTo>
                    <a:pt x="2662644" y="145161"/>
                  </a:lnTo>
                  <a:lnTo>
                    <a:pt x="2711081" y="158673"/>
                  </a:lnTo>
                  <a:lnTo>
                    <a:pt x="2758249" y="175539"/>
                  </a:lnTo>
                  <a:lnTo>
                    <a:pt x="2804007" y="195643"/>
                  </a:lnTo>
                  <a:lnTo>
                    <a:pt x="2848191" y="218833"/>
                  </a:lnTo>
                  <a:lnTo>
                    <a:pt x="2890609" y="244983"/>
                  </a:lnTo>
                  <a:lnTo>
                    <a:pt x="2931122" y="273951"/>
                  </a:lnTo>
                  <a:lnTo>
                    <a:pt x="2969552" y="305612"/>
                  </a:lnTo>
                  <a:lnTo>
                    <a:pt x="3005734" y="339826"/>
                  </a:lnTo>
                  <a:lnTo>
                    <a:pt x="3039516" y="376466"/>
                  </a:lnTo>
                  <a:lnTo>
                    <a:pt x="3070707" y="415404"/>
                  </a:lnTo>
                  <a:lnTo>
                    <a:pt x="3099168" y="456488"/>
                  </a:lnTo>
                  <a:lnTo>
                    <a:pt x="3124720" y="499579"/>
                  </a:lnTo>
                  <a:lnTo>
                    <a:pt x="3147212" y="544576"/>
                  </a:lnTo>
                  <a:lnTo>
                    <a:pt x="3167227" y="593471"/>
                  </a:lnTo>
                  <a:lnTo>
                    <a:pt x="3169132" y="594360"/>
                  </a:lnTo>
                  <a:lnTo>
                    <a:pt x="3173577" y="594360"/>
                  </a:lnTo>
                  <a:lnTo>
                    <a:pt x="3176244" y="592201"/>
                  </a:lnTo>
                  <a:close/>
                </a:path>
                <a:path w="3238500" h="2286000">
                  <a:moveTo>
                    <a:pt x="3238347" y="1164463"/>
                  </a:moveTo>
                  <a:lnTo>
                    <a:pt x="3238119" y="1123175"/>
                  </a:lnTo>
                  <a:lnTo>
                    <a:pt x="3236722" y="1082217"/>
                  </a:lnTo>
                  <a:lnTo>
                    <a:pt x="3234169" y="1041628"/>
                  </a:lnTo>
                  <a:lnTo>
                    <a:pt x="3230435" y="1001458"/>
                  </a:lnTo>
                  <a:lnTo>
                    <a:pt x="3225546" y="961745"/>
                  </a:lnTo>
                  <a:lnTo>
                    <a:pt x="3219488" y="922528"/>
                  </a:lnTo>
                  <a:lnTo>
                    <a:pt x="3212274" y="883856"/>
                  </a:lnTo>
                  <a:lnTo>
                    <a:pt x="3203892" y="845756"/>
                  </a:lnTo>
                  <a:lnTo>
                    <a:pt x="3194342" y="808291"/>
                  </a:lnTo>
                  <a:lnTo>
                    <a:pt x="3183648" y="771486"/>
                  </a:lnTo>
                  <a:lnTo>
                    <a:pt x="3158769" y="700062"/>
                  </a:lnTo>
                  <a:lnTo>
                    <a:pt x="3129292" y="631799"/>
                  </a:lnTo>
                  <a:lnTo>
                    <a:pt x="3095193" y="567067"/>
                  </a:lnTo>
                  <a:lnTo>
                    <a:pt x="3056509" y="506183"/>
                  </a:lnTo>
                  <a:lnTo>
                    <a:pt x="3013227" y="449491"/>
                  </a:lnTo>
                  <a:lnTo>
                    <a:pt x="2965386" y="397332"/>
                  </a:lnTo>
                  <a:lnTo>
                    <a:pt x="2912973" y="350050"/>
                  </a:lnTo>
                  <a:lnTo>
                    <a:pt x="2856014" y="307962"/>
                  </a:lnTo>
                  <a:lnTo>
                    <a:pt x="2794520" y="271424"/>
                  </a:lnTo>
                  <a:lnTo>
                    <a:pt x="2728493" y="240779"/>
                  </a:lnTo>
                  <a:lnTo>
                    <a:pt x="2657945" y="216344"/>
                  </a:lnTo>
                  <a:lnTo>
                    <a:pt x="2620975" y="206565"/>
                  </a:lnTo>
                  <a:lnTo>
                    <a:pt x="2582888" y="198475"/>
                  </a:lnTo>
                  <a:lnTo>
                    <a:pt x="2543683" y="192112"/>
                  </a:lnTo>
                  <a:lnTo>
                    <a:pt x="2503347" y="187502"/>
                  </a:lnTo>
                  <a:lnTo>
                    <a:pt x="2461895" y="184721"/>
                  </a:lnTo>
                  <a:lnTo>
                    <a:pt x="2419324" y="183769"/>
                  </a:lnTo>
                  <a:lnTo>
                    <a:pt x="2379624" y="184569"/>
                  </a:lnTo>
                  <a:lnTo>
                    <a:pt x="2339022" y="186944"/>
                  </a:lnTo>
                  <a:lnTo>
                    <a:pt x="2297519" y="190957"/>
                  </a:lnTo>
                  <a:lnTo>
                    <a:pt x="2255113" y="196596"/>
                  </a:lnTo>
                  <a:lnTo>
                    <a:pt x="2204974" y="203644"/>
                  </a:lnTo>
                  <a:lnTo>
                    <a:pt x="2155571" y="209473"/>
                  </a:lnTo>
                  <a:lnTo>
                    <a:pt x="2106904" y="214122"/>
                  </a:lnTo>
                  <a:lnTo>
                    <a:pt x="2058974" y="217639"/>
                  </a:lnTo>
                  <a:lnTo>
                    <a:pt x="2011756" y="220103"/>
                  </a:lnTo>
                  <a:lnTo>
                    <a:pt x="1965248" y="221538"/>
                  </a:lnTo>
                  <a:lnTo>
                    <a:pt x="1919452" y="221996"/>
                  </a:lnTo>
                  <a:lnTo>
                    <a:pt x="1853869" y="221043"/>
                  </a:lnTo>
                  <a:lnTo>
                    <a:pt x="1789785" y="218262"/>
                  </a:lnTo>
                  <a:lnTo>
                    <a:pt x="1727187" y="213817"/>
                  </a:lnTo>
                  <a:lnTo>
                    <a:pt x="1666036" y="207860"/>
                  </a:lnTo>
                  <a:lnTo>
                    <a:pt x="1606346" y="200533"/>
                  </a:lnTo>
                  <a:lnTo>
                    <a:pt x="1548079" y="191985"/>
                  </a:lnTo>
                  <a:lnTo>
                    <a:pt x="1491246" y="182397"/>
                  </a:lnTo>
                  <a:lnTo>
                    <a:pt x="1435811" y="171881"/>
                  </a:lnTo>
                  <a:lnTo>
                    <a:pt x="1381785" y="160616"/>
                  </a:lnTo>
                  <a:lnTo>
                    <a:pt x="1329131" y="148742"/>
                  </a:lnTo>
                  <a:lnTo>
                    <a:pt x="1277848" y="136423"/>
                  </a:lnTo>
                  <a:lnTo>
                    <a:pt x="1227912" y="123786"/>
                  </a:lnTo>
                  <a:lnTo>
                    <a:pt x="1179322" y="110998"/>
                  </a:lnTo>
                  <a:lnTo>
                    <a:pt x="998093" y="61391"/>
                  </a:lnTo>
                  <a:lnTo>
                    <a:pt x="955992" y="50126"/>
                  </a:lnTo>
                  <a:lnTo>
                    <a:pt x="915162" y="39611"/>
                  </a:lnTo>
                  <a:lnTo>
                    <a:pt x="875576" y="30022"/>
                  </a:lnTo>
                  <a:lnTo>
                    <a:pt x="837209" y="21475"/>
                  </a:lnTo>
                  <a:lnTo>
                    <a:pt x="764133" y="8191"/>
                  </a:lnTo>
                  <a:lnTo>
                    <a:pt x="695820" y="965"/>
                  </a:lnTo>
                  <a:lnTo>
                    <a:pt x="663422" y="0"/>
                  </a:lnTo>
                  <a:lnTo>
                    <a:pt x="609828" y="3111"/>
                  </a:lnTo>
                  <a:lnTo>
                    <a:pt x="559676" y="12954"/>
                  </a:lnTo>
                  <a:lnTo>
                    <a:pt x="512864" y="30314"/>
                  </a:lnTo>
                  <a:lnTo>
                    <a:pt x="469328" y="56007"/>
                  </a:lnTo>
                  <a:lnTo>
                    <a:pt x="428980" y="90805"/>
                  </a:lnTo>
                  <a:lnTo>
                    <a:pt x="395020" y="137261"/>
                  </a:lnTo>
                  <a:lnTo>
                    <a:pt x="375793" y="189928"/>
                  </a:lnTo>
                  <a:lnTo>
                    <a:pt x="368236" y="248310"/>
                  </a:lnTo>
                  <a:lnTo>
                    <a:pt x="367880" y="279463"/>
                  </a:lnTo>
                  <a:lnTo>
                    <a:pt x="369303" y="311861"/>
                  </a:lnTo>
                  <a:lnTo>
                    <a:pt x="372097" y="345414"/>
                  </a:lnTo>
                  <a:lnTo>
                    <a:pt x="375907" y="380060"/>
                  </a:lnTo>
                  <a:lnTo>
                    <a:pt x="384987" y="452386"/>
                  </a:lnTo>
                  <a:lnTo>
                    <a:pt x="389509" y="489940"/>
                  </a:lnTo>
                  <a:lnTo>
                    <a:pt x="393496" y="528320"/>
                  </a:lnTo>
                  <a:lnTo>
                    <a:pt x="396570" y="567486"/>
                  </a:lnTo>
                  <a:lnTo>
                    <a:pt x="398348" y="607339"/>
                  </a:lnTo>
                  <a:lnTo>
                    <a:pt x="398462" y="647839"/>
                  </a:lnTo>
                  <a:lnTo>
                    <a:pt x="396506" y="688911"/>
                  </a:lnTo>
                  <a:lnTo>
                    <a:pt x="392112" y="730491"/>
                  </a:lnTo>
                  <a:lnTo>
                    <a:pt x="384886" y="772502"/>
                  </a:lnTo>
                  <a:lnTo>
                    <a:pt x="374459" y="814895"/>
                  </a:lnTo>
                  <a:lnTo>
                    <a:pt x="360438" y="857605"/>
                  </a:lnTo>
                  <a:lnTo>
                    <a:pt x="342442" y="900557"/>
                  </a:lnTo>
                  <a:lnTo>
                    <a:pt x="320090" y="943698"/>
                  </a:lnTo>
                  <a:lnTo>
                    <a:pt x="292989" y="986942"/>
                  </a:lnTo>
                  <a:lnTo>
                    <a:pt x="260781" y="1030236"/>
                  </a:lnTo>
                  <a:lnTo>
                    <a:pt x="223050" y="1073518"/>
                  </a:lnTo>
                  <a:lnTo>
                    <a:pt x="179451" y="1116711"/>
                  </a:lnTo>
                  <a:lnTo>
                    <a:pt x="144983" y="1151432"/>
                  </a:lnTo>
                  <a:lnTo>
                    <a:pt x="114528" y="1187983"/>
                  </a:lnTo>
                  <a:lnTo>
                    <a:pt x="87960" y="1226210"/>
                  </a:lnTo>
                  <a:lnTo>
                    <a:pt x="65138" y="1265948"/>
                  </a:lnTo>
                  <a:lnTo>
                    <a:pt x="45961" y="1307007"/>
                  </a:lnTo>
                  <a:lnTo>
                    <a:pt x="30289" y="1349222"/>
                  </a:lnTo>
                  <a:lnTo>
                    <a:pt x="17983" y="1392415"/>
                  </a:lnTo>
                  <a:lnTo>
                    <a:pt x="8928" y="1436420"/>
                  </a:lnTo>
                  <a:lnTo>
                    <a:pt x="2997" y="1481061"/>
                  </a:lnTo>
                  <a:lnTo>
                    <a:pt x="63" y="1526159"/>
                  </a:lnTo>
                  <a:lnTo>
                    <a:pt x="0" y="1571561"/>
                  </a:lnTo>
                  <a:lnTo>
                    <a:pt x="2679" y="1617078"/>
                  </a:lnTo>
                  <a:lnTo>
                    <a:pt x="7962" y="1662531"/>
                  </a:lnTo>
                  <a:lnTo>
                    <a:pt x="15748" y="1707756"/>
                  </a:lnTo>
                  <a:lnTo>
                    <a:pt x="25882" y="1752587"/>
                  </a:lnTo>
                  <a:lnTo>
                    <a:pt x="38239" y="1796846"/>
                  </a:lnTo>
                  <a:lnTo>
                    <a:pt x="52717" y="1840357"/>
                  </a:lnTo>
                  <a:lnTo>
                    <a:pt x="69176" y="1882952"/>
                  </a:lnTo>
                  <a:lnTo>
                    <a:pt x="87477" y="1924456"/>
                  </a:lnTo>
                  <a:lnTo>
                    <a:pt x="107505" y="1964690"/>
                  </a:lnTo>
                  <a:lnTo>
                    <a:pt x="129133" y="2003488"/>
                  </a:lnTo>
                  <a:lnTo>
                    <a:pt x="152222" y="2040674"/>
                  </a:lnTo>
                  <a:lnTo>
                    <a:pt x="176669" y="2076081"/>
                  </a:lnTo>
                  <a:lnTo>
                    <a:pt x="202323" y="2109533"/>
                  </a:lnTo>
                  <a:lnTo>
                    <a:pt x="229057" y="2140864"/>
                  </a:lnTo>
                  <a:lnTo>
                    <a:pt x="256768" y="2169884"/>
                  </a:lnTo>
                  <a:lnTo>
                    <a:pt x="285305" y="2196427"/>
                  </a:lnTo>
                  <a:lnTo>
                    <a:pt x="344385" y="2241410"/>
                  </a:lnTo>
                  <a:lnTo>
                    <a:pt x="405282" y="2274417"/>
                  </a:lnTo>
                  <a:lnTo>
                    <a:pt x="436092" y="2286000"/>
                  </a:lnTo>
                  <a:lnTo>
                    <a:pt x="2276068" y="2286000"/>
                  </a:lnTo>
                  <a:lnTo>
                    <a:pt x="2764002" y="2282444"/>
                  </a:lnTo>
                  <a:lnTo>
                    <a:pt x="2797098" y="2249119"/>
                  </a:lnTo>
                  <a:lnTo>
                    <a:pt x="2828975" y="2214930"/>
                  </a:lnTo>
                  <a:lnTo>
                    <a:pt x="2859659" y="2179929"/>
                  </a:lnTo>
                  <a:lnTo>
                    <a:pt x="2889135" y="2144153"/>
                  </a:lnTo>
                  <a:lnTo>
                    <a:pt x="2917406" y="2107654"/>
                  </a:lnTo>
                  <a:lnTo>
                    <a:pt x="2944469" y="2070468"/>
                  </a:lnTo>
                  <a:lnTo>
                    <a:pt x="2970339" y="2032635"/>
                  </a:lnTo>
                  <a:lnTo>
                    <a:pt x="2995003" y="1994204"/>
                  </a:lnTo>
                  <a:lnTo>
                    <a:pt x="3018459" y="1955215"/>
                  </a:lnTo>
                  <a:lnTo>
                    <a:pt x="3040735" y="1915706"/>
                  </a:lnTo>
                  <a:lnTo>
                    <a:pt x="3061805" y="1875726"/>
                  </a:lnTo>
                  <a:lnTo>
                    <a:pt x="3081680" y="1835315"/>
                  </a:lnTo>
                  <a:lnTo>
                    <a:pt x="3100362" y="1794510"/>
                  </a:lnTo>
                  <a:lnTo>
                    <a:pt x="3117850" y="1753362"/>
                  </a:lnTo>
                  <a:lnTo>
                    <a:pt x="3134156" y="1711909"/>
                  </a:lnTo>
                  <a:lnTo>
                    <a:pt x="3149269" y="1670189"/>
                  </a:lnTo>
                  <a:lnTo>
                    <a:pt x="3163189" y="1628254"/>
                  </a:lnTo>
                  <a:lnTo>
                    <a:pt x="3175927" y="1586128"/>
                  </a:lnTo>
                  <a:lnTo>
                    <a:pt x="3187471" y="1543875"/>
                  </a:lnTo>
                  <a:lnTo>
                    <a:pt x="3197847" y="1501533"/>
                  </a:lnTo>
                  <a:lnTo>
                    <a:pt x="3207029" y="1459141"/>
                  </a:lnTo>
                  <a:lnTo>
                    <a:pt x="3215030" y="1416723"/>
                  </a:lnTo>
                  <a:lnTo>
                    <a:pt x="3221863" y="1374355"/>
                  </a:lnTo>
                  <a:lnTo>
                    <a:pt x="3227501" y="1332052"/>
                  </a:lnTo>
                  <a:lnTo>
                    <a:pt x="3231972" y="1289875"/>
                  </a:lnTo>
                  <a:lnTo>
                    <a:pt x="3235274" y="1247851"/>
                  </a:lnTo>
                  <a:lnTo>
                    <a:pt x="3237395" y="1206042"/>
                  </a:lnTo>
                  <a:lnTo>
                    <a:pt x="3238347" y="1164463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1877" y="1493519"/>
              <a:ext cx="2460879" cy="222504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552444" y="2936748"/>
              <a:ext cx="292735" cy="181610"/>
            </a:xfrm>
            <a:custGeom>
              <a:avLst/>
              <a:gdLst/>
              <a:ahLst/>
              <a:cxnLst/>
              <a:rect l="l" t="t" r="r" b="b"/>
              <a:pathLst>
                <a:path w="292735" h="181610">
                  <a:moveTo>
                    <a:pt x="61721" y="0"/>
                  </a:moveTo>
                  <a:lnTo>
                    <a:pt x="56133" y="11175"/>
                  </a:lnTo>
                  <a:lnTo>
                    <a:pt x="48984" y="26876"/>
                  </a:lnTo>
                  <a:lnTo>
                    <a:pt x="28320" y="74168"/>
                  </a:lnTo>
                  <a:lnTo>
                    <a:pt x="21591" y="88715"/>
                  </a:lnTo>
                  <a:lnTo>
                    <a:pt x="7371" y="117619"/>
                  </a:lnTo>
                  <a:lnTo>
                    <a:pt x="0" y="131952"/>
                  </a:lnTo>
                  <a:lnTo>
                    <a:pt x="34176" y="149673"/>
                  </a:lnTo>
                  <a:lnTo>
                    <a:pt x="68722" y="163512"/>
                  </a:lnTo>
                  <a:lnTo>
                    <a:pt x="102816" y="173922"/>
                  </a:lnTo>
                  <a:lnTo>
                    <a:pt x="135635" y="181356"/>
                  </a:lnTo>
                  <a:lnTo>
                    <a:pt x="194327" y="168767"/>
                  </a:lnTo>
                  <a:lnTo>
                    <a:pt x="242839" y="147510"/>
                  </a:lnTo>
                  <a:lnTo>
                    <a:pt x="275849" y="127492"/>
                  </a:lnTo>
                  <a:lnTo>
                    <a:pt x="292226" y="99647"/>
                  </a:lnTo>
                  <a:lnTo>
                    <a:pt x="291036" y="89453"/>
                  </a:lnTo>
                  <a:lnTo>
                    <a:pt x="288035" y="78866"/>
                  </a:lnTo>
                  <a:lnTo>
                    <a:pt x="279495" y="82661"/>
                  </a:lnTo>
                  <a:lnTo>
                    <a:pt x="270478" y="85312"/>
                  </a:lnTo>
                  <a:lnTo>
                    <a:pt x="261032" y="86868"/>
                  </a:lnTo>
                  <a:lnTo>
                    <a:pt x="251205" y="87375"/>
                  </a:lnTo>
                  <a:lnTo>
                    <a:pt x="202846" y="78277"/>
                  </a:lnTo>
                  <a:lnTo>
                    <a:pt x="152272" y="55832"/>
                  </a:lnTo>
                  <a:lnTo>
                    <a:pt x="103794" y="27314"/>
                  </a:lnTo>
                  <a:lnTo>
                    <a:pt x="617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8079" y="3025139"/>
              <a:ext cx="152400" cy="929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0812" y="3710939"/>
              <a:ext cx="175260" cy="17218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76240" y="1579244"/>
              <a:ext cx="140970" cy="14249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56616" y="338327"/>
              <a:ext cx="8430895" cy="4471670"/>
            </a:xfrm>
            <a:custGeom>
              <a:avLst/>
              <a:gdLst/>
              <a:ahLst/>
              <a:cxnLst/>
              <a:rect l="l" t="t" r="r" b="b"/>
              <a:pathLst>
                <a:path w="8430895" h="4471670">
                  <a:moveTo>
                    <a:pt x="1289304" y="0"/>
                  </a:moveTo>
                  <a:lnTo>
                    <a:pt x="96012" y="0"/>
                  </a:lnTo>
                  <a:lnTo>
                    <a:pt x="58635" y="7556"/>
                  </a:lnTo>
                  <a:lnTo>
                    <a:pt x="28117" y="28155"/>
                  </a:lnTo>
                  <a:lnTo>
                    <a:pt x="7543" y="58674"/>
                  </a:lnTo>
                  <a:lnTo>
                    <a:pt x="0" y="96012"/>
                  </a:lnTo>
                  <a:lnTo>
                    <a:pt x="0" y="683768"/>
                  </a:lnTo>
                  <a:lnTo>
                    <a:pt x="18694" y="684682"/>
                  </a:lnTo>
                  <a:lnTo>
                    <a:pt x="37553" y="685317"/>
                  </a:lnTo>
                  <a:lnTo>
                    <a:pt x="75717" y="685800"/>
                  </a:lnTo>
                  <a:lnTo>
                    <a:pt x="115290" y="685266"/>
                  </a:lnTo>
                  <a:lnTo>
                    <a:pt x="155409" y="683602"/>
                  </a:lnTo>
                  <a:lnTo>
                    <a:pt x="195986" y="680770"/>
                  </a:lnTo>
                  <a:lnTo>
                    <a:pt x="237007" y="676732"/>
                  </a:lnTo>
                  <a:lnTo>
                    <a:pt x="278384" y="671436"/>
                  </a:lnTo>
                  <a:lnTo>
                    <a:pt x="320103" y="664845"/>
                  </a:lnTo>
                  <a:lnTo>
                    <a:pt x="362089" y="656907"/>
                  </a:lnTo>
                  <a:lnTo>
                    <a:pt x="404304" y="647585"/>
                  </a:lnTo>
                  <a:lnTo>
                    <a:pt x="446697" y="636828"/>
                  </a:lnTo>
                  <a:lnTo>
                    <a:pt x="489204" y="624586"/>
                  </a:lnTo>
                  <a:lnTo>
                    <a:pt x="531799" y="610831"/>
                  </a:lnTo>
                  <a:lnTo>
                    <a:pt x="574421" y="595503"/>
                  </a:lnTo>
                  <a:lnTo>
                    <a:pt x="617016" y="578561"/>
                  </a:lnTo>
                  <a:lnTo>
                    <a:pt x="659536" y="559955"/>
                  </a:lnTo>
                  <a:lnTo>
                    <a:pt x="701941" y="539648"/>
                  </a:lnTo>
                  <a:lnTo>
                    <a:pt x="744156" y="517588"/>
                  </a:lnTo>
                  <a:lnTo>
                    <a:pt x="786168" y="493737"/>
                  </a:lnTo>
                  <a:lnTo>
                    <a:pt x="827900" y="468045"/>
                  </a:lnTo>
                  <a:lnTo>
                    <a:pt x="869302" y="440474"/>
                  </a:lnTo>
                  <a:lnTo>
                    <a:pt x="910348" y="410972"/>
                  </a:lnTo>
                  <a:lnTo>
                    <a:pt x="950963" y="379501"/>
                  </a:lnTo>
                  <a:lnTo>
                    <a:pt x="991108" y="346011"/>
                  </a:lnTo>
                  <a:lnTo>
                    <a:pt x="1030732" y="310451"/>
                  </a:lnTo>
                  <a:lnTo>
                    <a:pt x="1069784" y="272796"/>
                  </a:lnTo>
                  <a:lnTo>
                    <a:pt x="1108214" y="232968"/>
                  </a:lnTo>
                  <a:lnTo>
                    <a:pt x="1145971" y="190957"/>
                  </a:lnTo>
                  <a:lnTo>
                    <a:pt x="1183005" y="146697"/>
                  </a:lnTo>
                  <a:lnTo>
                    <a:pt x="1219276" y="100152"/>
                  </a:lnTo>
                  <a:lnTo>
                    <a:pt x="1254721" y="51269"/>
                  </a:lnTo>
                  <a:lnTo>
                    <a:pt x="1289304" y="0"/>
                  </a:lnTo>
                  <a:close/>
                </a:path>
                <a:path w="8430895" h="4471670">
                  <a:moveTo>
                    <a:pt x="8430768" y="3787622"/>
                  </a:moveTo>
                  <a:lnTo>
                    <a:pt x="8412099" y="3786759"/>
                  </a:lnTo>
                  <a:lnTo>
                    <a:pt x="8374240" y="3785755"/>
                  </a:lnTo>
                  <a:lnTo>
                    <a:pt x="8355076" y="3785616"/>
                  </a:lnTo>
                  <a:lnTo>
                    <a:pt x="8315490" y="3786162"/>
                  </a:lnTo>
                  <a:lnTo>
                    <a:pt x="8275371" y="3787825"/>
                  </a:lnTo>
                  <a:lnTo>
                    <a:pt x="8234781" y="3790658"/>
                  </a:lnTo>
                  <a:lnTo>
                    <a:pt x="8193773" y="3794696"/>
                  </a:lnTo>
                  <a:lnTo>
                    <a:pt x="8152384" y="3799992"/>
                  </a:lnTo>
                  <a:lnTo>
                    <a:pt x="8110677" y="3806583"/>
                  </a:lnTo>
                  <a:lnTo>
                    <a:pt x="8068691" y="3814508"/>
                  </a:lnTo>
                  <a:lnTo>
                    <a:pt x="8026476" y="3823830"/>
                  </a:lnTo>
                  <a:lnTo>
                    <a:pt x="7984083" y="3834587"/>
                  </a:lnTo>
                  <a:lnTo>
                    <a:pt x="7941564" y="3846830"/>
                  </a:lnTo>
                  <a:lnTo>
                    <a:pt x="7898968" y="3860584"/>
                  </a:lnTo>
                  <a:lnTo>
                    <a:pt x="7856360" y="3875913"/>
                  </a:lnTo>
                  <a:lnTo>
                    <a:pt x="7813751" y="3892867"/>
                  </a:lnTo>
                  <a:lnTo>
                    <a:pt x="7771231" y="3911460"/>
                  </a:lnTo>
                  <a:lnTo>
                    <a:pt x="7728839" y="3931767"/>
                  </a:lnTo>
                  <a:lnTo>
                    <a:pt x="7686599" y="3953827"/>
                  </a:lnTo>
                  <a:lnTo>
                    <a:pt x="7644600" y="3977665"/>
                  </a:lnTo>
                  <a:lnTo>
                    <a:pt x="7602868" y="4003357"/>
                  </a:lnTo>
                  <a:lnTo>
                    <a:pt x="7561453" y="4030929"/>
                  </a:lnTo>
                  <a:lnTo>
                    <a:pt x="7520419" y="4060431"/>
                  </a:lnTo>
                  <a:lnTo>
                    <a:pt x="7479805" y="4091902"/>
                  </a:lnTo>
                  <a:lnTo>
                    <a:pt x="7439660" y="4125391"/>
                  </a:lnTo>
                  <a:lnTo>
                    <a:pt x="7400036" y="4160951"/>
                  </a:lnTo>
                  <a:lnTo>
                    <a:pt x="7360983" y="4198607"/>
                  </a:lnTo>
                  <a:lnTo>
                    <a:pt x="7322553" y="4238422"/>
                  </a:lnTo>
                  <a:lnTo>
                    <a:pt x="7284783" y="4280446"/>
                  </a:lnTo>
                  <a:lnTo>
                    <a:pt x="7247750" y="4324693"/>
                  </a:lnTo>
                  <a:lnTo>
                    <a:pt x="7211479" y="4371251"/>
                  </a:lnTo>
                  <a:lnTo>
                    <a:pt x="7176033" y="4420120"/>
                  </a:lnTo>
                  <a:lnTo>
                    <a:pt x="7141464" y="4471378"/>
                  </a:lnTo>
                  <a:lnTo>
                    <a:pt x="8334756" y="4471378"/>
                  </a:lnTo>
                  <a:lnTo>
                    <a:pt x="8372145" y="4463834"/>
                  </a:lnTo>
                  <a:lnTo>
                    <a:pt x="8402663" y="4443260"/>
                  </a:lnTo>
                  <a:lnTo>
                    <a:pt x="8423224" y="4412742"/>
                  </a:lnTo>
                  <a:lnTo>
                    <a:pt x="8430768" y="4375353"/>
                  </a:lnTo>
                  <a:lnTo>
                    <a:pt x="8430768" y="3787622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615" y="338327"/>
            <a:ext cx="8430895" cy="4467225"/>
          </a:xfrm>
          <a:custGeom>
            <a:avLst/>
            <a:gdLst/>
            <a:ahLst/>
            <a:cxnLst/>
            <a:rect l="l" t="t" r="r" b="b"/>
            <a:pathLst>
              <a:path w="8430895" h="4467225">
                <a:moveTo>
                  <a:pt x="8314816" y="0"/>
                </a:moveTo>
                <a:lnTo>
                  <a:pt x="115912" y="0"/>
                </a:lnTo>
                <a:lnTo>
                  <a:pt x="70792" y="9116"/>
                </a:lnTo>
                <a:lnTo>
                  <a:pt x="33948" y="33972"/>
                </a:lnTo>
                <a:lnTo>
                  <a:pt x="9108" y="70830"/>
                </a:lnTo>
                <a:lnTo>
                  <a:pt x="0" y="115950"/>
                </a:lnTo>
                <a:lnTo>
                  <a:pt x="0" y="4350931"/>
                </a:lnTo>
                <a:lnTo>
                  <a:pt x="9108" y="4396051"/>
                </a:lnTo>
                <a:lnTo>
                  <a:pt x="33948" y="4432895"/>
                </a:lnTo>
                <a:lnTo>
                  <a:pt x="70792" y="4457735"/>
                </a:lnTo>
                <a:lnTo>
                  <a:pt x="115912" y="4466844"/>
                </a:lnTo>
                <a:lnTo>
                  <a:pt x="8314816" y="4466844"/>
                </a:lnTo>
                <a:lnTo>
                  <a:pt x="8359937" y="4457735"/>
                </a:lnTo>
                <a:lnTo>
                  <a:pt x="8396795" y="4432895"/>
                </a:lnTo>
                <a:lnTo>
                  <a:pt x="8421651" y="4396051"/>
                </a:lnTo>
                <a:lnTo>
                  <a:pt x="8430767" y="4350931"/>
                </a:lnTo>
                <a:lnTo>
                  <a:pt x="8430767" y="115950"/>
                </a:lnTo>
                <a:lnTo>
                  <a:pt x="8421651" y="70830"/>
                </a:lnTo>
                <a:lnTo>
                  <a:pt x="8396795" y="33972"/>
                </a:lnTo>
                <a:lnTo>
                  <a:pt x="8359937" y="9116"/>
                </a:lnTo>
                <a:lnTo>
                  <a:pt x="8314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73782" y="1862404"/>
            <a:ext cx="40062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0" dirty="0">
                <a:solidFill>
                  <a:srgbClr val="001F5F"/>
                </a:solidFill>
              </a:rPr>
              <a:t>SMACSS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7056" y="338327"/>
            <a:ext cx="8720455" cy="4759960"/>
            <a:chOff x="67056" y="338327"/>
            <a:chExt cx="8720455" cy="47599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3089" y="1143380"/>
              <a:ext cx="142494" cy="1424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7923" y="1188719"/>
              <a:ext cx="176784" cy="1722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6616" y="338327"/>
              <a:ext cx="8430895" cy="4471670"/>
            </a:xfrm>
            <a:custGeom>
              <a:avLst/>
              <a:gdLst/>
              <a:ahLst/>
              <a:cxnLst/>
              <a:rect l="l" t="t" r="r" b="b"/>
              <a:pathLst>
                <a:path w="8430895" h="4471670">
                  <a:moveTo>
                    <a:pt x="1289304" y="0"/>
                  </a:moveTo>
                  <a:lnTo>
                    <a:pt x="96012" y="0"/>
                  </a:lnTo>
                  <a:lnTo>
                    <a:pt x="58635" y="7556"/>
                  </a:lnTo>
                  <a:lnTo>
                    <a:pt x="28117" y="28155"/>
                  </a:lnTo>
                  <a:lnTo>
                    <a:pt x="7543" y="58674"/>
                  </a:lnTo>
                  <a:lnTo>
                    <a:pt x="0" y="96012"/>
                  </a:lnTo>
                  <a:lnTo>
                    <a:pt x="0" y="683768"/>
                  </a:lnTo>
                  <a:lnTo>
                    <a:pt x="18694" y="684682"/>
                  </a:lnTo>
                  <a:lnTo>
                    <a:pt x="37553" y="685317"/>
                  </a:lnTo>
                  <a:lnTo>
                    <a:pt x="75717" y="685800"/>
                  </a:lnTo>
                  <a:lnTo>
                    <a:pt x="115290" y="685266"/>
                  </a:lnTo>
                  <a:lnTo>
                    <a:pt x="155409" y="683602"/>
                  </a:lnTo>
                  <a:lnTo>
                    <a:pt x="195986" y="680770"/>
                  </a:lnTo>
                  <a:lnTo>
                    <a:pt x="237007" y="676732"/>
                  </a:lnTo>
                  <a:lnTo>
                    <a:pt x="278384" y="671436"/>
                  </a:lnTo>
                  <a:lnTo>
                    <a:pt x="320103" y="664845"/>
                  </a:lnTo>
                  <a:lnTo>
                    <a:pt x="362089" y="656907"/>
                  </a:lnTo>
                  <a:lnTo>
                    <a:pt x="404304" y="647585"/>
                  </a:lnTo>
                  <a:lnTo>
                    <a:pt x="446697" y="636828"/>
                  </a:lnTo>
                  <a:lnTo>
                    <a:pt x="489204" y="624586"/>
                  </a:lnTo>
                  <a:lnTo>
                    <a:pt x="531799" y="610831"/>
                  </a:lnTo>
                  <a:lnTo>
                    <a:pt x="574421" y="595503"/>
                  </a:lnTo>
                  <a:lnTo>
                    <a:pt x="617016" y="578561"/>
                  </a:lnTo>
                  <a:lnTo>
                    <a:pt x="659536" y="559955"/>
                  </a:lnTo>
                  <a:lnTo>
                    <a:pt x="701941" y="539648"/>
                  </a:lnTo>
                  <a:lnTo>
                    <a:pt x="744156" y="517588"/>
                  </a:lnTo>
                  <a:lnTo>
                    <a:pt x="786168" y="493737"/>
                  </a:lnTo>
                  <a:lnTo>
                    <a:pt x="827900" y="468045"/>
                  </a:lnTo>
                  <a:lnTo>
                    <a:pt x="869302" y="440474"/>
                  </a:lnTo>
                  <a:lnTo>
                    <a:pt x="910348" y="410972"/>
                  </a:lnTo>
                  <a:lnTo>
                    <a:pt x="950963" y="379501"/>
                  </a:lnTo>
                  <a:lnTo>
                    <a:pt x="991108" y="346011"/>
                  </a:lnTo>
                  <a:lnTo>
                    <a:pt x="1030732" y="310451"/>
                  </a:lnTo>
                  <a:lnTo>
                    <a:pt x="1069784" y="272796"/>
                  </a:lnTo>
                  <a:lnTo>
                    <a:pt x="1108214" y="232968"/>
                  </a:lnTo>
                  <a:lnTo>
                    <a:pt x="1145971" y="190957"/>
                  </a:lnTo>
                  <a:lnTo>
                    <a:pt x="1183005" y="146697"/>
                  </a:lnTo>
                  <a:lnTo>
                    <a:pt x="1219276" y="100152"/>
                  </a:lnTo>
                  <a:lnTo>
                    <a:pt x="1254721" y="51269"/>
                  </a:lnTo>
                  <a:lnTo>
                    <a:pt x="1289304" y="0"/>
                  </a:lnTo>
                  <a:close/>
                </a:path>
                <a:path w="8430895" h="4471670">
                  <a:moveTo>
                    <a:pt x="8430768" y="3787622"/>
                  </a:moveTo>
                  <a:lnTo>
                    <a:pt x="8412099" y="3786759"/>
                  </a:lnTo>
                  <a:lnTo>
                    <a:pt x="8374240" y="3785755"/>
                  </a:lnTo>
                  <a:lnTo>
                    <a:pt x="8355076" y="3785616"/>
                  </a:lnTo>
                  <a:lnTo>
                    <a:pt x="8315490" y="3786162"/>
                  </a:lnTo>
                  <a:lnTo>
                    <a:pt x="8275371" y="3787825"/>
                  </a:lnTo>
                  <a:lnTo>
                    <a:pt x="8234781" y="3790658"/>
                  </a:lnTo>
                  <a:lnTo>
                    <a:pt x="8193773" y="3794696"/>
                  </a:lnTo>
                  <a:lnTo>
                    <a:pt x="8152384" y="3799992"/>
                  </a:lnTo>
                  <a:lnTo>
                    <a:pt x="8110677" y="3806583"/>
                  </a:lnTo>
                  <a:lnTo>
                    <a:pt x="8068691" y="3814508"/>
                  </a:lnTo>
                  <a:lnTo>
                    <a:pt x="8026476" y="3823830"/>
                  </a:lnTo>
                  <a:lnTo>
                    <a:pt x="7984083" y="3834587"/>
                  </a:lnTo>
                  <a:lnTo>
                    <a:pt x="7941564" y="3846830"/>
                  </a:lnTo>
                  <a:lnTo>
                    <a:pt x="7898968" y="3860584"/>
                  </a:lnTo>
                  <a:lnTo>
                    <a:pt x="7856360" y="3875913"/>
                  </a:lnTo>
                  <a:lnTo>
                    <a:pt x="7813751" y="3892867"/>
                  </a:lnTo>
                  <a:lnTo>
                    <a:pt x="7771231" y="3911460"/>
                  </a:lnTo>
                  <a:lnTo>
                    <a:pt x="7728839" y="3931767"/>
                  </a:lnTo>
                  <a:lnTo>
                    <a:pt x="7686599" y="3953827"/>
                  </a:lnTo>
                  <a:lnTo>
                    <a:pt x="7644600" y="3977665"/>
                  </a:lnTo>
                  <a:lnTo>
                    <a:pt x="7602868" y="4003357"/>
                  </a:lnTo>
                  <a:lnTo>
                    <a:pt x="7561453" y="4030929"/>
                  </a:lnTo>
                  <a:lnTo>
                    <a:pt x="7520419" y="4060431"/>
                  </a:lnTo>
                  <a:lnTo>
                    <a:pt x="7479805" y="4091902"/>
                  </a:lnTo>
                  <a:lnTo>
                    <a:pt x="7439660" y="4125391"/>
                  </a:lnTo>
                  <a:lnTo>
                    <a:pt x="7400036" y="4160951"/>
                  </a:lnTo>
                  <a:lnTo>
                    <a:pt x="7360983" y="4198607"/>
                  </a:lnTo>
                  <a:lnTo>
                    <a:pt x="7322553" y="4238422"/>
                  </a:lnTo>
                  <a:lnTo>
                    <a:pt x="7284783" y="4280446"/>
                  </a:lnTo>
                  <a:lnTo>
                    <a:pt x="7247750" y="4324693"/>
                  </a:lnTo>
                  <a:lnTo>
                    <a:pt x="7211479" y="4371251"/>
                  </a:lnTo>
                  <a:lnTo>
                    <a:pt x="7176033" y="4420120"/>
                  </a:lnTo>
                  <a:lnTo>
                    <a:pt x="7141464" y="4471378"/>
                  </a:lnTo>
                  <a:lnTo>
                    <a:pt x="8334756" y="4471378"/>
                  </a:lnTo>
                  <a:lnTo>
                    <a:pt x="8372145" y="4463834"/>
                  </a:lnTo>
                  <a:lnTo>
                    <a:pt x="8402663" y="4443260"/>
                  </a:lnTo>
                  <a:lnTo>
                    <a:pt x="8423224" y="4412742"/>
                  </a:lnTo>
                  <a:lnTo>
                    <a:pt x="8430768" y="4375353"/>
                  </a:lnTo>
                  <a:lnTo>
                    <a:pt x="8430768" y="3787622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3436" y="4345305"/>
              <a:ext cx="142493" cy="1424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415" y="3432048"/>
              <a:ext cx="2241804" cy="14660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615" y="338327"/>
            <a:ext cx="8430895" cy="4467225"/>
          </a:xfrm>
          <a:custGeom>
            <a:avLst/>
            <a:gdLst/>
            <a:ahLst/>
            <a:cxnLst/>
            <a:rect l="l" t="t" r="r" b="b"/>
            <a:pathLst>
              <a:path w="8430895" h="4467225">
                <a:moveTo>
                  <a:pt x="8314816" y="0"/>
                </a:moveTo>
                <a:lnTo>
                  <a:pt x="115912" y="0"/>
                </a:lnTo>
                <a:lnTo>
                  <a:pt x="70792" y="9116"/>
                </a:lnTo>
                <a:lnTo>
                  <a:pt x="33948" y="33972"/>
                </a:lnTo>
                <a:lnTo>
                  <a:pt x="9108" y="70830"/>
                </a:lnTo>
                <a:lnTo>
                  <a:pt x="0" y="115950"/>
                </a:lnTo>
                <a:lnTo>
                  <a:pt x="0" y="4350931"/>
                </a:lnTo>
                <a:lnTo>
                  <a:pt x="9108" y="4396051"/>
                </a:lnTo>
                <a:lnTo>
                  <a:pt x="33948" y="4432895"/>
                </a:lnTo>
                <a:lnTo>
                  <a:pt x="70792" y="4457735"/>
                </a:lnTo>
                <a:lnTo>
                  <a:pt x="115912" y="4466844"/>
                </a:lnTo>
                <a:lnTo>
                  <a:pt x="8314816" y="4466844"/>
                </a:lnTo>
                <a:lnTo>
                  <a:pt x="8359937" y="4457735"/>
                </a:lnTo>
                <a:lnTo>
                  <a:pt x="8396795" y="4432895"/>
                </a:lnTo>
                <a:lnTo>
                  <a:pt x="8421651" y="4396051"/>
                </a:lnTo>
                <a:lnTo>
                  <a:pt x="8430767" y="4350931"/>
                </a:lnTo>
                <a:lnTo>
                  <a:pt x="8430767" y="115950"/>
                </a:lnTo>
                <a:lnTo>
                  <a:pt x="8421651" y="70830"/>
                </a:lnTo>
                <a:lnTo>
                  <a:pt x="8396795" y="33972"/>
                </a:lnTo>
                <a:lnTo>
                  <a:pt x="8359937" y="9116"/>
                </a:lnTo>
                <a:lnTo>
                  <a:pt x="8314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56487" y="1321765"/>
            <a:ext cx="6632575" cy="203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4400" spc="150" dirty="0">
                <a:solidFill>
                  <a:srgbClr val="001F5F"/>
                </a:solidFill>
              </a:rPr>
              <a:t>SMACSS</a:t>
            </a:r>
            <a:endParaRPr sz="4400"/>
          </a:p>
          <a:p>
            <a:pPr marL="12700" marR="5080" algn="ctr">
              <a:lnSpc>
                <a:spcPct val="100000"/>
              </a:lnSpc>
            </a:pPr>
            <a:r>
              <a:rPr sz="4400" spc="40" dirty="0">
                <a:solidFill>
                  <a:srgbClr val="200925"/>
                </a:solidFill>
              </a:rPr>
              <a:t>(</a:t>
            </a:r>
            <a:r>
              <a:rPr sz="4400" spc="190" dirty="0">
                <a:solidFill>
                  <a:srgbClr val="00AFEF"/>
                </a:solidFill>
              </a:rPr>
              <a:t>Scalable</a:t>
            </a:r>
            <a:r>
              <a:rPr sz="4400" spc="-580" dirty="0">
                <a:solidFill>
                  <a:srgbClr val="00AFEF"/>
                </a:solidFill>
              </a:rPr>
              <a:t> </a:t>
            </a:r>
            <a:r>
              <a:rPr sz="4400" spc="275" dirty="0">
                <a:solidFill>
                  <a:srgbClr val="00AFEF"/>
                </a:solidFill>
              </a:rPr>
              <a:t>and</a:t>
            </a:r>
            <a:r>
              <a:rPr sz="4400" spc="-570" dirty="0">
                <a:solidFill>
                  <a:srgbClr val="00AFEF"/>
                </a:solidFill>
              </a:rPr>
              <a:t> </a:t>
            </a:r>
            <a:r>
              <a:rPr sz="4400" spc="180" dirty="0">
                <a:solidFill>
                  <a:srgbClr val="00AFEF"/>
                </a:solidFill>
              </a:rPr>
              <a:t>Modular  </a:t>
            </a:r>
            <a:r>
              <a:rPr sz="4400" spc="229" dirty="0">
                <a:solidFill>
                  <a:srgbClr val="00AFEF"/>
                </a:solidFill>
              </a:rPr>
              <a:t>Archi</a:t>
            </a:r>
            <a:r>
              <a:rPr sz="4400" spc="170" dirty="0">
                <a:solidFill>
                  <a:srgbClr val="00AFEF"/>
                </a:solidFill>
              </a:rPr>
              <a:t>t</a:t>
            </a:r>
            <a:r>
              <a:rPr sz="4400" spc="190" dirty="0">
                <a:solidFill>
                  <a:srgbClr val="00AFEF"/>
                </a:solidFill>
              </a:rPr>
              <a:t>ect</a:t>
            </a:r>
            <a:r>
              <a:rPr sz="4400" spc="210" dirty="0">
                <a:solidFill>
                  <a:srgbClr val="00AFEF"/>
                </a:solidFill>
              </a:rPr>
              <a:t>u</a:t>
            </a:r>
            <a:r>
              <a:rPr sz="4400" spc="125" dirty="0">
                <a:solidFill>
                  <a:srgbClr val="00AFEF"/>
                </a:solidFill>
              </a:rPr>
              <a:t>re</a:t>
            </a:r>
            <a:r>
              <a:rPr sz="4400" spc="-590" dirty="0">
                <a:solidFill>
                  <a:srgbClr val="00AFEF"/>
                </a:solidFill>
              </a:rPr>
              <a:t> </a:t>
            </a:r>
            <a:r>
              <a:rPr sz="4400" spc="80" dirty="0">
                <a:solidFill>
                  <a:srgbClr val="00AFEF"/>
                </a:solidFill>
              </a:rPr>
              <a:t>for</a:t>
            </a:r>
            <a:r>
              <a:rPr sz="4400" spc="-545" dirty="0">
                <a:solidFill>
                  <a:srgbClr val="00AFEF"/>
                </a:solidFill>
              </a:rPr>
              <a:t> </a:t>
            </a:r>
            <a:r>
              <a:rPr sz="4400" spc="105" dirty="0">
                <a:solidFill>
                  <a:srgbClr val="00AFEF"/>
                </a:solidFill>
              </a:rPr>
              <a:t>CS</a:t>
            </a:r>
            <a:r>
              <a:rPr sz="4400" spc="90" dirty="0">
                <a:solidFill>
                  <a:srgbClr val="00AFEF"/>
                </a:solidFill>
              </a:rPr>
              <a:t>S</a:t>
            </a:r>
            <a:r>
              <a:rPr sz="4400" spc="40" dirty="0">
                <a:solidFill>
                  <a:srgbClr val="200925"/>
                </a:solidFill>
              </a:rPr>
              <a:t>)</a:t>
            </a:r>
            <a:endParaRPr sz="4400"/>
          </a:p>
        </p:txBody>
      </p:sp>
      <p:grpSp>
        <p:nvGrpSpPr>
          <p:cNvPr id="4" name="object 4"/>
          <p:cNvGrpSpPr/>
          <p:nvPr/>
        </p:nvGrpSpPr>
        <p:grpSpPr>
          <a:xfrm>
            <a:off x="67056" y="338327"/>
            <a:ext cx="8720455" cy="4759960"/>
            <a:chOff x="67056" y="338327"/>
            <a:chExt cx="8720455" cy="47599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3089" y="1143380"/>
              <a:ext cx="142494" cy="1424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4299" y="877823"/>
              <a:ext cx="175259" cy="1722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6616" y="338327"/>
              <a:ext cx="8430895" cy="4471670"/>
            </a:xfrm>
            <a:custGeom>
              <a:avLst/>
              <a:gdLst/>
              <a:ahLst/>
              <a:cxnLst/>
              <a:rect l="l" t="t" r="r" b="b"/>
              <a:pathLst>
                <a:path w="8430895" h="4471670">
                  <a:moveTo>
                    <a:pt x="1289304" y="0"/>
                  </a:moveTo>
                  <a:lnTo>
                    <a:pt x="96012" y="0"/>
                  </a:lnTo>
                  <a:lnTo>
                    <a:pt x="58635" y="7556"/>
                  </a:lnTo>
                  <a:lnTo>
                    <a:pt x="28117" y="28155"/>
                  </a:lnTo>
                  <a:lnTo>
                    <a:pt x="7543" y="58674"/>
                  </a:lnTo>
                  <a:lnTo>
                    <a:pt x="0" y="96012"/>
                  </a:lnTo>
                  <a:lnTo>
                    <a:pt x="0" y="683768"/>
                  </a:lnTo>
                  <a:lnTo>
                    <a:pt x="18694" y="684682"/>
                  </a:lnTo>
                  <a:lnTo>
                    <a:pt x="37553" y="685317"/>
                  </a:lnTo>
                  <a:lnTo>
                    <a:pt x="75717" y="685800"/>
                  </a:lnTo>
                  <a:lnTo>
                    <a:pt x="115290" y="685266"/>
                  </a:lnTo>
                  <a:lnTo>
                    <a:pt x="155409" y="683602"/>
                  </a:lnTo>
                  <a:lnTo>
                    <a:pt x="195986" y="680770"/>
                  </a:lnTo>
                  <a:lnTo>
                    <a:pt x="237007" y="676732"/>
                  </a:lnTo>
                  <a:lnTo>
                    <a:pt x="278384" y="671436"/>
                  </a:lnTo>
                  <a:lnTo>
                    <a:pt x="320103" y="664845"/>
                  </a:lnTo>
                  <a:lnTo>
                    <a:pt x="362089" y="656907"/>
                  </a:lnTo>
                  <a:lnTo>
                    <a:pt x="404304" y="647585"/>
                  </a:lnTo>
                  <a:lnTo>
                    <a:pt x="446697" y="636828"/>
                  </a:lnTo>
                  <a:lnTo>
                    <a:pt x="489204" y="624586"/>
                  </a:lnTo>
                  <a:lnTo>
                    <a:pt x="531799" y="610831"/>
                  </a:lnTo>
                  <a:lnTo>
                    <a:pt x="574421" y="595503"/>
                  </a:lnTo>
                  <a:lnTo>
                    <a:pt x="617016" y="578561"/>
                  </a:lnTo>
                  <a:lnTo>
                    <a:pt x="659536" y="559955"/>
                  </a:lnTo>
                  <a:lnTo>
                    <a:pt x="701941" y="539648"/>
                  </a:lnTo>
                  <a:lnTo>
                    <a:pt x="744156" y="517588"/>
                  </a:lnTo>
                  <a:lnTo>
                    <a:pt x="786168" y="493737"/>
                  </a:lnTo>
                  <a:lnTo>
                    <a:pt x="827900" y="468045"/>
                  </a:lnTo>
                  <a:lnTo>
                    <a:pt x="869302" y="440474"/>
                  </a:lnTo>
                  <a:lnTo>
                    <a:pt x="910348" y="410972"/>
                  </a:lnTo>
                  <a:lnTo>
                    <a:pt x="950963" y="379501"/>
                  </a:lnTo>
                  <a:lnTo>
                    <a:pt x="991108" y="346011"/>
                  </a:lnTo>
                  <a:lnTo>
                    <a:pt x="1030732" y="310451"/>
                  </a:lnTo>
                  <a:lnTo>
                    <a:pt x="1069784" y="272796"/>
                  </a:lnTo>
                  <a:lnTo>
                    <a:pt x="1108214" y="232968"/>
                  </a:lnTo>
                  <a:lnTo>
                    <a:pt x="1145971" y="190957"/>
                  </a:lnTo>
                  <a:lnTo>
                    <a:pt x="1183005" y="146697"/>
                  </a:lnTo>
                  <a:lnTo>
                    <a:pt x="1219276" y="100152"/>
                  </a:lnTo>
                  <a:lnTo>
                    <a:pt x="1254721" y="51269"/>
                  </a:lnTo>
                  <a:lnTo>
                    <a:pt x="1289304" y="0"/>
                  </a:lnTo>
                  <a:close/>
                </a:path>
                <a:path w="8430895" h="4471670">
                  <a:moveTo>
                    <a:pt x="8430768" y="3787622"/>
                  </a:moveTo>
                  <a:lnTo>
                    <a:pt x="8412099" y="3786759"/>
                  </a:lnTo>
                  <a:lnTo>
                    <a:pt x="8374240" y="3785755"/>
                  </a:lnTo>
                  <a:lnTo>
                    <a:pt x="8355076" y="3785616"/>
                  </a:lnTo>
                  <a:lnTo>
                    <a:pt x="8315490" y="3786162"/>
                  </a:lnTo>
                  <a:lnTo>
                    <a:pt x="8275371" y="3787825"/>
                  </a:lnTo>
                  <a:lnTo>
                    <a:pt x="8234781" y="3790658"/>
                  </a:lnTo>
                  <a:lnTo>
                    <a:pt x="8193773" y="3794696"/>
                  </a:lnTo>
                  <a:lnTo>
                    <a:pt x="8152384" y="3799992"/>
                  </a:lnTo>
                  <a:lnTo>
                    <a:pt x="8110677" y="3806583"/>
                  </a:lnTo>
                  <a:lnTo>
                    <a:pt x="8068691" y="3814508"/>
                  </a:lnTo>
                  <a:lnTo>
                    <a:pt x="8026476" y="3823830"/>
                  </a:lnTo>
                  <a:lnTo>
                    <a:pt x="7984083" y="3834587"/>
                  </a:lnTo>
                  <a:lnTo>
                    <a:pt x="7941564" y="3846830"/>
                  </a:lnTo>
                  <a:lnTo>
                    <a:pt x="7898968" y="3860584"/>
                  </a:lnTo>
                  <a:lnTo>
                    <a:pt x="7856360" y="3875913"/>
                  </a:lnTo>
                  <a:lnTo>
                    <a:pt x="7813751" y="3892867"/>
                  </a:lnTo>
                  <a:lnTo>
                    <a:pt x="7771231" y="3911460"/>
                  </a:lnTo>
                  <a:lnTo>
                    <a:pt x="7728839" y="3931767"/>
                  </a:lnTo>
                  <a:lnTo>
                    <a:pt x="7686599" y="3953827"/>
                  </a:lnTo>
                  <a:lnTo>
                    <a:pt x="7644600" y="3977665"/>
                  </a:lnTo>
                  <a:lnTo>
                    <a:pt x="7602868" y="4003357"/>
                  </a:lnTo>
                  <a:lnTo>
                    <a:pt x="7561453" y="4030929"/>
                  </a:lnTo>
                  <a:lnTo>
                    <a:pt x="7520419" y="4060431"/>
                  </a:lnTo>
                  <a:lnTo>
                    <a:pt x="7479805" y="4091902"/>
                  </a:lnTo>
                  <a:lnTo>
                    <a:pt x="7439660" y="4125391"/>
                  </a:lnTo>
                  <a:lnTo>
                    <a:pt x="7400036" y="4160951"/>
                  </a:lnTo>
                  <a:lnTo>
                    <a:pt x="7360983" y="4198607"/>
                  </a:lnTo>
                  <a:lnTo>
                    <a:pt x="7322553" y="4238422"/>
                  </a:lnTo>
                  <a:lnTo>
                    <a:pt x="7284783" y="4280446"/>
                  </a:lnTo>
                  <a:lnTo>
                    <a:pt x="7247750" y="4324693"/>
                  </a:lnTo>
                  <a:lnTo>
                    <a:pt x="7211479" y="4371251"/>
                  </a:lnTo>
                  <a:lnTo>
                    <a:pt x="7176033" y="4420120"/>
                  </a:lnTo>
                  <a:lnTo>
                    <a:pt x="7141464" y="4471378"/>
                  </a:lnTo>
                  <a:lnTo>
                    <a:pt x="8334756" y="4471378"/>
                  </a:lnTo>
                  <a:lnTo>
                    <a:pt x="8372145" y="4463834"/>
                  </a:lnTo>
                  <a:lnTo>
                    <a:pt x="8402663" y="4443260"/>
                  </a:lnTo>
                  <a:lnTo>
                    <a:pt x="8423224" y="4412742"/>
                  </a:lnTo>
                  <a:lnTo>
                    <a:pt x="8430768" y="4375353"/>
                  </a:lnTo>
                  <a:lnTo>
                    <a:pt x="8430768" y="3787622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3436" y="4345305"/>
              <a:ext cx="142493" cy="1424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390269" y="4028643"/>
            <a:ext cx="36957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6"/>
              </a:rPr>
              <a:t>Home</a:t>
            </a:r>
            <a:r>
              <a:rPr sz="1000" u="sng" spc="-4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6"/>
              </a:rPr>
              <a:t> </a:t>
            </a:r>
            <a:r>
              <a:rPr sz="1000" u="sng" spc="7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6"/>
              </a:rPr>
              <a:t>-</a:t>
            </a:r>
            <a:r>
              <a:rPr sz="1000" u="sng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6"/>
              </a:rPr>
              <a:t> </a:t>
            </a:r>
            <a:r>
              <a:rPr sz="10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6"/>
              </a:rPr>
              <a:t>Scalable</a:t>
            </a:r>
            <a:r>
              <a:rPr sz="1000" u="sng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6"/>
              </a:rPr>
              <a:t> </a:t>
            </a:r>
            <a:r>
              <a:rPr sz="10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6"/>
              </a:rPr>
              <a:t>and</a:t>
            </a:r>
            <a:r>
              <a:rPr sz="10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6"/>
              </a:rPr>
              <a:t> </a:t>
            </a:r>
            <a:r>
              <a:rPr sz="1000" u="sng" spc="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6"/>
              </a:rPr>
              <a:t>Modular</a:t>
            </a:r>
            <a:r>
              <a:rPr sz="1000" u="sng" spc="-4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6"/>
              </a:rPr>
              <a:t> </a:t>
            </a:r>
            <a:r>
              <a:rPr sz="10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6"/>
              </a:rPr>
              <a:t>Architecture for</a:t>
            </a:r>
            <a:r>
              <a:rPr sz="10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6"/>
              </a:rPr>
              <a:t> </a:t>
            </a:r>
            <a:r>
              <a:rPr sz="1000" u="sng" spc="1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6"/>
              </a:rPr>
              <a:t>CSS</a:t>
            </a:r>
            <a:r>
              <a:rPr sz="1000" u="sng" spc="-5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6"/>
              </a:rPr>
              <a:t> 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6"/>
              </a:rPr>
              <a:t>(smacss.com)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7049" y="1630756"/>
            <a:ext cx="7683500" cy="1964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FINAL</a:t>
            </a:r>
            <a:r>
              <a:rPr spc="-885" dirty="0"/>
              <a:t> </a:t>
            </a:r>
            <a:r>
              <a:rPr spc="60" dirty="0"/>
              <a:t>PROJECTS</a:t>
            </a: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5400" spc="-415" dirty="0">
                <a:solidFill>
                  <a:srgbClr val="200925"/>
                </a:solidFill>
              </a:rPr>
              <a:t>IN</a:t>
            </a:r>
            <a:r>
              <a:rPr sz="5400" spc="-665" dirty="0">
                <a:solidFill>
                  <a:srgbClr val="200925"/>
                </a:solidFill>
              </a:rPr>
              <a:t> </a:t>
            </a:r>
            <a:r>
              <a:rPr sz="5400" spc="120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557896" y="695909"/>
            <a:ext cx="80645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200" dirty="0">
                <a:solidFill>
                  <a:srgbClr val="C31331"/>
                </a:solidFill>
                <a:latin typeface="Tahoma"/>
                <a:cs typeface="Tahoma"/>
              </a:rPr>
              <a:t>40</a:t>
            </a:r>
            <a:endParaRPr sz="45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056" y="2773679"/>
            <a:ext cx="2479675" cy="2324100"/>
            <a:chOff x="67056" y="2773679"/>
            <a:chExt cx="2479675" cy="2324100"/>
          </a:xfrm>
        </p:grpSpPr>
        <p:sp>
          <p:nvSpPr>
            <p:cNvPr id="6" name="object 6"/>
            <p:cNvSpPr/>
            <p:nvPr/>
          </p:nvSpPr>
          <p:spPr>
            <a:xfrm>
              <a:off x="441985" y="4711699"/>
              <a:ext cx="2105025" cy="7620"/>
            </a:xfrm>
            <a:custGeom>
              <a:avLst/>
              <a:gdLst/>
              <a:ahLst/>
              <a:cxnLst/>
              <a:rect l="l" t="t" r="r" b="b"/>
              <a:pathLst>
                <a:path w="2105025" h="7620">
                  <a:moveTo>
                    <a:pt x="2104555" y="1270"/>
                  </a:moveTo>
                  <a:lnTo>
                    <a:pt x="2104491" y="0"/>
                  </a:lnTo>
                  <a:lnTo>
                    <a:pt x="50" y="0"/>
                  </a:lnTo>
                  <a:lnTo>
                    <a:pt x="50" y="1270"/>
                  </a:lnTo>
                  <a:lnTo>
                    <a:pt x="0" y="7620"/>
                  </a:lnTo>
                  <a:lnTo>
                    <a:pt x="2104555" y="7620"/>
                  </a:lnTo>
                  <a:lnTo>
                    <a:pt x="2104555" y="1270"/>
                  </a:lnTo>
                  <a:close/>
                </a:path>
              </a:pathLst>
            </a:custGeom>
            <a:solidFill>
              <a:srgbClr val="200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4736" y="3364991"/>
              <a:ext cx="1293876" cy="134871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2120" y="2773679"/>
              <a:ext cx="196726" cy="2011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756" y="3058667"/>
              <a:ext cx="224002" cy="1158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60435" y="0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5">
                <a:moveTo>
                  <a:pt x="26289" y="0"/>
                </a:moveTo>
                <a:lnTo>
                  <a:pt x="0" y="0"/>
                </a:lnTo>
                <a:lnTo>
                  <a:pt x="1020" y="49749"/>
                </a:lnTo>
                <a:lnTo>
                  <a:pt x="3618" y="99444"/>
                </a:lnTo>
                <a:lnTo>
                  <a:pt x="7790" y="149028"/>
                </a:lnTo>
                <a:lnTo>
                  <a:pt x="13529" y="198449"/>
                </a:lnTo>
                <a:lnTo>
                  <a:pt x="20828" y="247650"/>
                </a:lnTo>
                <a:lnTo>
                  <a:pt x="29642" y="296467"/>
                </a:lnTo>
                <a:lnTo>
                  <a:pt x="39976" y="344875"/>
                </a:lnTo>
                <a:lnTo>
                  <a:pt x="51806" y="392848"/>
                </a:lnTo>
                <a:lnTo>
                  <a:pt x="65107" y="440362"/>
                </a:lnTo>
                <a:lnTo>
                  <a:pt x="79853" y="487390"/>
                </a:lnTo>
                <a:lnTo>
                  <a:pt x="96021" y="533909"/>
                </a:lnTo>
                <a:lnTo>
                  <a:pt x="113584" y="579892"/>
                </a:lnTo>
                <a:lnTo>
                  <a:pt x="132519" y="625316"/>
                </a:lnTo>
                <a:lnTo>
                  <a:pt x="152801" y="670156"/>
                </a:lnTo>
                <a:lnTo>
                  <a:pt x="174404" y="714385"/>
                </a:lnTo>
                <a:lnTo>
                  <a:pt x="197305" y="757980"/>
                </a:lnTo>
                <a:lnTo>
                  <a:pt x="221477" y="800915"/>
                </a:lnTo>
                <a:lnTo>
                  <a:pt x="246897" y="843166"/>
                </a:lnTo>
                <a:lnTo>
                  <a:pt x="273539" y="884707"/>
                </a:lnTo>
                <a:lnTo>
                  <a:pt x="301379" y="925514"/>
                </a:lnTo>
                <a:lnTo>
                  <a:pt x="330392" y="965561"/>
                </a:lnTo>
                <a:lnTo>
                  <a:pt x="360553" y="1004824"/>
                </a:lnTo>
                <a:lnTo>
                  <a:pt x="393034" y="1044679"/>
                </a:lnTo>
                <a:lnTo>
                  <a:pt x="426587" y="1083613"/>
                </a:lnTo>
                <a:lnTo>
                  <a:pt x="461173" y="1121621"/>
                </a:lnTo>
                <a:lnTo>
                  <a:pt x="496754" y="1158698"/>
                </a:lnTo>
                <a:lnTo>
                  <a:pt x="533291" y="1194840"/>
                </a:lnTo>
                <a:lnTo>
                  <a:pt x="570746" y="1230041"/>
                </a:lnTo>
                <a:lnTo>
                  <a:pt x="609080" y="1264298"/>
                </a:lnTo>
                <a:lnTo>
                  <a:pt x="648255" y="1297606"/>
                </a:lnTo>
                <a:lnTo>
                  <a:pt x="688232" y="1329960"/>
                </a:lnTo>
                <a:lnTo>
                  <a:pt x="728973" y="1361355"/>
                </a:lnTo>
                <a:lnTo>
                  <a:pt x="770439" y="1391787"/>
                </a:lnTo>
                <a:lnTo>
                  <a:pt x="812591" y="1421251"/>
                </a:lnTo>
                <a:lnTo>
                  <a:pt x="855392" y="1449742"/>
                </a:lnTo>
                <a:lnTo>
                  <a:pt x="898802" y="1477256"/>
                </a:lnTo>
                <a:lnTo>
                  <a:pt x="942783" y="1503788"/>
                </a:lnTo>
                <a:lnTo>
                  <a:pt x="987298" y="1529334"/>
                </a:lnTo>
                <a:lnTo>
                  <a:pt x="1035192" y="1555416"/>
                </a:lnTo>
                <a:lnTo>
                  <a:pt x="1083564" y="1580261"/>
                </a:lnTo>
                <a:lnTo>
                  <a:pt x="1083564" y="1549908"/>
                </a:lnTo>
                <a:lnTo>
                  <a:pt x="1037785" y="1526168"/>
                </a:lnTo>
                <a:lnTo>
                  <a:pt x="992553" y="1501468"/>
                </a:lnTo>
                <a:lnTo>
                  <a:pt x="947898" y="1475803"/>
                </a:lnTo>
                <a:lnTo>
                  <a:pt x="903851" y="1449171"/>
                </a:lnTo>
                <a:lnTo>
                  <a:pt x="860443" y="1421566"/>
                </a:lnTo>
                <a:lnTo>
                  <a:pt x="817705" y="1392986"/>
                </a:lnTo>
                <a:lnTo>
                  <a:pt x="775668" y="1363425"/>
                </a:lnTo>
                <a:lnTo>
                  <a:pt x="734363" y="1332880"/>
                </a:lnTo>
                <a:lnTo>
                  <a:pt x="693821" y="1301346"/>
                </a:lnTo>
                <a:lnTo>
                  <a:pt x="654073" y="1268821"/>
                </a:lnTo>
                <a:lnTo>
                  <a:pt x="615150" y="1235299"/>
                </a:lnTo>
                <a:lnTo>
                  <a:pt x="577083" y="1200777"/>
                </a:lnTo>
                <a:lnTo>
                  <a:pt x="539903" y="1165251"/>
                </a:lnTo>
                <a:lnTo>
                  <a:pt x="503641" y="1128717"/>
                </a:lnTo>
                <a:lnTo>
                  <a:pt x="468327" y="1091170"/>
                </a:lnTo>
                <a:lnTo>
                  <a:pt x="433994" y="1052608"/>
                </a:lnTo>
                <a:lnTo>
                  <a:pt x="400672" y="1013025"/>
                </a:lnTo>
                <a:lnTo>
                  <a:pt x="368392" y="972418"/>
                </a:lnTo>
                <a:lnTo>
                  <a:pt x="337185" y="930783"/>
                </a:lnTo>
                <a:lnTo>
                  <a:pt x="308554" y="890112"/>
                </a:lnTo>
                <a:lnTo>
                  <a:pt x="281163" y="848526"/>
                </a:lnTo>
                <a:lnTo>
                  <a:pt x="255033" y="806073"/>
                </a:lnTo>
                <a:lnTo>
                  <a:pt x="230188" y="762804"/>
                </a:lnTo>
                <a:lnTo>
                  <a:pt x="206650" y="718768"/>
                </a:lnTo>
                <a:lnTo>
                  <a:pt x="184444" y="674014"/>
                </a:lnTo>
                <a:lnTo>
                  <a:pt x="163592" y="628593"/>
                </a:lnTo>
                <a:lnTo>
                  <a:pt x="144118" y="582555"/>
                </a:lnTo>
                <a:lnTo>
                  <a:pt x="126044" y="535948"/>
                </a:lnTo>
                <a:lnTo>
                  <a:pt x="109394" y="488823"/>
                </a:lnTo>
                <a:lnTo>
                  <a:pt x="94191" y="441229"/>
                </a:lnTo>
                <a:lnTo>
                  <a:pt x="80458" y="393216"/>
                </a:lnTo>
                <a:lnTo>
                  <a:pt x="68217" y="344834"/>
                </a:lnTo>
                <a:lnTo>
                  <a:pt x="57494" y="296133"/>
                </a:lnTo>
                <a:lnTo>
                  <a:pt x="48309" y="247161"/>
                </a:lnTo>
                <a:lnTo>
                  <a:pt x="40687" y="197970"/>
                </a:lnTo>
                <a:lnTo>
                  <a:pt x="34651" y="148609"/>
                </a:lnTo>
                <a:lnTo>
                  <a:pt x="30224" y="99127"/>
                </a:lnTo>
                <a:lnTo>
                  <a:pt x="27429" y="49574"/>
                </a:lnTo>
                <a:lnTo>
                  <a:pt x="26289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3279648" y="0"/>
                </a:moveTo>
                <a:lnTo>
                  <a:pt x="0" y="0"/>
                </a:lnTo>
                <a:lnTo>
                  <a:pt x="0" y="2295144"/>
                </a:lnTo>
                <a:lnTo>
                  <a:pt x="34274" y="2311574"/>
                </a:lnTo>
                <a:lnTo>
                  <a:pt x="125568" y="2347722"/>
                </a:lnTo>
                <a:lnTo>
                  <a:pt x="256585" y="2383869"/>
                </a:lnTo>
                <a:lnTo>
                  <a:pt x="410032" y="2400300"/>
                </a:lnTo>
                <a:lnTo>
                  <a:pt x="455486" y="2398620"/>
                </a:lnTo>
                <a:lnTo>
                  <a:pt x="500954" y="2393276"/>
                </a:lnTo>
                <a:lnTo>
                  <a:pt x="546036" y="2383813"/>
                </a:lnTo>
                <a:lnTo>
                  <a:pt x="590334" y="2369775"/>
                </a:lnTo>
                <a:lnTo>
                  <a:pt x="633446" y="2350706"/>
                </a:lnTo>
                <a:lnTo>
                  <a:pt x="674974" y="2326150"/>
                </a:lnTo>
                <a:lnTo>
                  <a:pt x="714518" y="2295652"/>
                </a:lnTo>
                <a:lnTo>
                  <a:pt x="751678" y="2258756"/>
                </a:lnTo>
                <a:lnTo>
                  <a:pt x="786053" y="2215007"/>
                </a:lnTo>
                <a:lnTo>
                  <a:pt x="822951" y="2150478"/>
                </a:lnTo>
                <a:lnTo>
                  <a:pt x="848552" y="2081360"/>
                </a:lnTo>
                <a:lnTo>
                  <a:pt x="864266" y="2008347"/>
                </a:lnTo>
                <a:lnTo>
                  <a:pt x="871504" y="1932138"/>
                </a:lnTo>
                <a:lnTo>
                  <a:pt x="872385" y="1893053"/>
                </a:lnTo>
                <a:lnTo>
                  <a:pt x="871675" y="1853430"/>
                </a:lnTo>
                <a:lnTo>
                  <a:pt x="869551" y="1813356"/>
                </a:lnTo>
                <a:lnTo>
                  <a:pt x="866189" y="1772918"/>
                </a:lnTo>
                <a:lnTo>
                  <a:pt x="861765" y="1732204"/>
                </a:lnTo>
                <a:lnTo>
                  <a:pt x="856456" y="1691301"/>
                </a:lnTo>
                <a:lnTo>
                  <a:pt x="850438" y="1650295"/>
                </a:lnTo>
                <a:lnTo>
                  <a:pt x="843886" y="1609274"/>
                </a:lnTo>
                <a:lnTo>
                  <a:pt x="836978" y="1568325"/>
                </a:lnTo>
                <a:lnTo>
                  <a:pt x="815874" y="1446782"/>
                </a:lnTo>
                <a:lnTo>
                  <a:pt x="809301" y="1406992"/>
                </a:lnTo>
                <a:lnTo>
                  <a:pt x="803252" y="1367709"/>
                </a:lnTo>
                <a:lnTo>
                  <a:pt x="797904" y="1329021"/>
                </a:lnTo>
                <a:lnTo>
                  <a:pt x="793432" y="1291015"/>
                </a:lnTo>
                <a:lnTo>
                  <a:pt x="787825" y="1217397"/>
                </a:lnTo>
                <a:lnTo>
                  <a:pt x="787041" y="1181958"/>
                </a:lnTo>
                <a:lnTo>
                  <a:pt x="787840" y="1147550"/>
                </a:lnTo>
                <a:lnTo>
                  <a:pt x="794887" y="1082173"/>
                </a:lnTo>
                <a:lnTo>
                  <a:pt x="810376" y="1021962"/>
                </a:lnTo>
                <a:lnTo>
                  <a:pt x="835717" y="967614"/>
                </a:lnTo>
                <a:lnTo>
                  <a:pt x="872319" y="919826"/>
                </a:lnTo>
                <a:lnTo>
                  <a:pt x="921594" y="879294"/>
                </a:lnTo>
                <a:lnTo>
                  <a:pt x="984950" y="846716"/>
                </a:lnTo>
                <a:lnTo>
                  <a:pt x="1022350" y="833627"/>
                </a:lnTo>
                <a:lnTo>
                  <a:pt x="1084030" y="817013"/>
                </a:lnTo>
                <a:lnTo>
                  <a:pt x="1151295" y="802578"/>
                </a:lnTo>
                <a:lnTo>
                  <a:pt x="1223670" y="789946"/>
                </a:lnTo>
                <a:lnTo>
                  <a:pt x="1261624" y="784187"/>
                </a:lnTo>
                <a:lnTo>
                  <a:pt x="1300677" y="778737"/>
                </a:lnTo>
                <a:lnTo>
                  <a:pt x="1340769" y="773549"/>
                </a:lnTo>
                <a:lnTo>
                  <a:pt x="1381842" y="768575"/>
                </a:lnTo>
                <a:lnTo>
                  <a:pt x="1466687" y="759080"/>
                </a:lnTo>
                <a:lnTo>
                  <a:pt x="1738554" y="730819"/>
                </a:lnTo>
                <a:lnTo>
                  <a:pt x="1833367" y="720214"/>
                </a:lnTo>
                <a:lnTo>
                  <a:pt x="1881291" y="714476"/>
                </a:lnTo>
                <a:lnTo>
                  <a:pt x="1929481" y="708385"/>
                </a:lnTo>
                <a:lnTo>
                  <a:pt x="1977878" y="701894"/>
                </a:lnTo>
                <a:lnTo>
                  <a:pt x="2026421" y="694956"/>
                </a:lnTo>
                <a:lnTo>
                  <a:pt x="2075053" y="687522"/>
                </a:lnTo>
                <a:lnTo>
                  <a:pt x="2123712" y="679547"/>
                </a:lnTo>
                <a:lnTo>
                  <a:pt x="2172340" y="670982"/>
                </a:lnTo>
                <a:lnTo>
                  <a:pt x="2220877" y="661781"/>
                </a:lnTo>
                <a:lnTo>
                  <a:pt x="2269263" y="651895"/>
                </a:lnTo>
                <a:lnTo>
                  <a:pt x="2317440" y="641279"/>
                </a:lnTo>
                <a:lnTo>
                  <a:pt x="2365347" y="629884"/>
                </a:lnTo>
                <a:lnTo>
                  <a:pt x="2412925" y="617664"/>
                </a:lnTo>
                <a:lnTo>
                  <a:pt x="2460115" y="604570"/>
                </a:lnTo>
                <a:lnTo>
                  <a:pt x="2506858" y="590557"/>
                </a:lnTo>
                <a:lnTo>
                  <a:pt x="2553093" y="575576"/>
                </a:lnTo>
                <a:lnTo>
                  <a:pt x="2598761" y="559580"/>
                </a:lnTo>
                <a:lnTo>
                  <a:pt x="2643803" y="542522"/>
                </a:lnTo>
                <a:lnTo>
                  <a:pt x="2688159" y="524355"/>
                </a:lnTo>
                <a:lnTo>
                  <a:pt x="2731769" y="505032"/>
                </a:lnTo>
                <a:lnTo>
                  <a:pt x="2774575" y="484504"/>
                </a:lnTo>
                <a:lnTo>
                  <a:pt x="2816517" y="462726"/>
                </a:lnTo>
                <a:lnTo>
                  <a:pt x="2857535" y="439649"/>
                </a:lnTo>
                <a:lnTo>
                  <a:pt x="2897570" y="415227"/>
                </a:lnTo>
                <a:lnTo>
                  <a:pt x="2936563" y="389412"/>
                </a:lnTo>
                <a:lnTo>
                  <a:pt x="2974453" y="362157"/>
                </a:lnTo>
                <a:lnTo>
                  <a:pt x="3011181" y="333414"/>
                </a:lnTo>
                <a:lnTo>
                  <a:pt x="3046688" y="303137"/>
                </a:lnTo>
                <a:lnTo>
                  <a:pt x="3080915" y="271278"/>
                </a:lnTo>
                <a:lnTo>
                  <a:pt x="3113802" y="237789"/>
                </a:lnTo>
                <a:lnTo>
                  <a:pt x="3145289" y="202625"/>
                </a:lnTo>
                <a:lnTo>
                  <a:pt x="3175316" y="165736"/>
                </a:lnTo>
                <a:lnTo>
                  <a:pt x="3203826" y="127077"/>
                </a:lnTo>
                <a:lnTo>
                  <a:pt x="3230757" y="86599"/>
                </a:lnTo>
                <a:lnTo>
                  <a:pt x="3256051" y="44256"/>
                </a:lnTo>
                <a:lnTo>
                  <a:pt x="3279648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62728" y="2910839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3946525" y="0"/>
                </a:moveTo>
                <a:lnTo>
                  <a:pt x="3901567" y="793"/>
                </a:lnTo>
                <a:lnTo>
                  <a:pt x="3854995" y="3189"/>
                </a:lnTo>
                <a:lnTo>
                  <a:pt x="3807035" y="7208"/>
                </a:lnTo>
                <a:lnTo>
                  <a:pt x="3757908" y="12872"/>
                </a:lnTo>
                <a:lnTo>
                  <a:pt x="3707838" y="20202"/>
                </a:lnTo>
                <a:lnTo>
                  <a:pt x="3657049" y="29220"/>
                </a:lnTo>
                <a:lnTo>
                  <a:pt x="3605763" y="39946"/>
                </a:lnTo>
                <a:lnTo>
                  <a:pt x="3554206" y="52403"/>
                </a:lnTo>
                <a:lnTo>
                  <a:pt x="3502599" y="66611"/>
                </a:lnTo>
                <a:lnTo>
                  <a:pt x="3451166" y="82593"/>
                </a:lnTo>
                <a:lnTo>
                  <a:pt x="3400131" y="100369"/>
                </a:lnTo>
                <a:lnTo>
                  <a:pt x="3349718" y="119961"/>
                </a:lnTo>
                <a:lnTo>
                  <a:pt x="3300149" y="141390"/>
                </a:lnTo>
                <a:lnTo>
                  <a:pt x="3251648" y="164678"/>
                </a:lnTo>
                <a:lnTo>
                  <a:pt x="3204438" y="189846"/>
                </a:lnTo>
                <a:lnTo>
                  <a:pt x="3158744" y="216916"/>
                </a:lnTo>
                <a:lnTo>
                  <a:pt x="3120230" y="241860"/>
                </a:lnTo>
                <a:lnTo>
                  <a:pt x="3083473" y="267425"/>
                </a:lnTo>
                <a:lnTo>
                  <a:pt x="3048413" y="293579"/>
                </a:lnTo>
                <a:lnTo>
                  <a:pt x="3014990" y="320294"/>
                </a:lnTo>
                <a:lnTo>
                  <a:pt x="2983145" y="347539"/>
                </a:lnTo>
                <a:lnTo>
                  <a:pt x="2952819" y="375285"/>
                </a:lnTo>
                <a:lnTo>
                  <a:pt x="2923953" y="403502"/>
                </a:lnTo>
                <a:lnTo>
                  <a:pt x="2896486" y="432160"/>
                </a:lnTo>
                <a:lnTo>
                  <a:pt x="2870360" y="461230"/>
                </a:lnTo>
                <a:lnTo>
                  <a:pt x="2845516" y="490681"/>
                </a:lnTo>
                <a:lnTo>
                  <a:pt x="2799433" y="550610"/>
                </a:lnTo>
                <a:lnTo>
                  <a:pt x="2757763" y="611709"/>
                </a:lnTo>
                <a:lnTo>
                  <a:pt x="2720031" y="673740"/>
                </a:lnTo>
                <a:lnTo>
                  <a:pt x="2685763" y="736464"/>
                </a:lnTo>
                <a:lnTo>
                  <a:pt x="2654483" y="799644"/>
                </a:lnTo>
                <a:lnTo>
                  <a:pt x="2625716" y="863042"/>
                </a:lnTo>
                <a:lnTo>
                  <a:pt x="2598989" y="926420"/>
                </a:lnTo>
                <a:lnTo>
                  <a:pt x="2561680" y="1020927"/>
                </a:lnTo>
                <a:lnTo>
                  <a:pt x="2514640" y="1144644"/>
                </a:lnTo>
                <a:lnTo>
                  <a:pt x="2491210" y="1204985"/>
                </a:lnTo>
                <a:lnTo>
                  <a:pt x="2467206" y="1263996"/>
                </a:lnTo>
                <a:lnTo>
                  <a:pt x="2442155" y="1321439"/>
                </a:lnTo>
                <a:lnTo>
                  <a:pt x="2415582" y="1377077"/>
                </a:lnTo>
                <a:lnTo>
                  <a:pt x="2387010" y="1430671"/>
                </a:lnTo>
                <a:lnTo>
                  <a:pt x="2355966" y="1481984"/>
                </a:lnTo>
                <a:lnTo>
                  <a:pt x="2321975" y="1530776"/>
                </a:lnTo>
                <a:lnTo>
                  <a:pt x="2284562" y="1576812"/>
                </a:lnTo>
                <a:lnTo>
                  <a:pt x="2243252" y="1619851"/>
                </a:lnTo>
                <a:lnTo>
                  <a:pt x="2197570" y="1659657"/>
                </a:lnTo>
                <a:lnTo>
                  <a:pt x="2147041" y="1695990"/>
                </a:lnTo>
                <a:lnTo>
                  <a:pt x="2091191" y="1728614"/>
                </a:lnTo>
                <a:lnTo>
                  <a:pt x="2029544" y="1757290"/>
                </a:lnTo>
                <a:lnTo>
                  <a:pt x="1961626" y="1781781"/>
                </a:lnTo>
                <a:lnTo>
                  <a:pt x="1886962" y="1801847"/>
                </a:lnTo>
                <a:lnTo>
                  <a:pt x="1846951" y="1810146"/>
                </a:lnTo>
                <a:lnTo>
                  <a:pt x="1805076" y="1817251"/>
                </a:lnTo>
                <a:lnTo>
                  <a:pt x="1761278" y="1823130"/>
                </a:lnTo>
                <a:lnTo>
                  <a:pt x="1715495" y="1827755"/>
                </a:lnTo>
                <a:lnTo>
                  <a:pt x="1667671" y="1831095"/>
                </a:lnTo>
                <a:lnTo>
                  <a:pt x="1617744" y="1833121"/>
                </a:lnTo>
                <a:lnTo>
                  <a:pt x="1565655" y="1833803"/>
                </a:lnTo>
                <a:lnTo>
                  <a:pt x="1511964" y="1833295"/>
                </a:lnTo>
                <a:lnTo>
                  <a:pt x="1444117" y="1832914"/>
                </a:lnTo>
                <a:lnTo>
                  <a:pt x="1369855" y="1833379"/>
                </a:lnTo>
                <a:lnTo>
                  <a:pt x="1297426" y="1834764"/>
                </a:lnTo>
                <a:lnTo>
                  <a:pt x="1226834" y="1837055"/>
                </a:lnTo>
                <a:lnTo>
                  <a:pt x="1158083" y="1840236"/>
                </a:lnTo>
                <a:lnTo>
                  <a:pt x="1091180" y="1844295"/>
                </a:lnTo>
                <a:lnTo>
                  <a:pt x="1026127" y="1849216"/>
                </a:lnTo>
                <a:lnTo>
                  <a:pt x="962930" y="1854985"/>
                </a:lnTo>
                <a:lnTo>
                  <a:pt x="901594" y="1861588"/>
                </a:lnTo>
                <a:lnTo>
                  <a:pt x="842124" y="1869010"/>
                </a:lnTo>
                <a:lnTo>
                  <a:pt x="784523" y="1877237"/>
                </a:lnTo>
                <a:lnTo>
                  <a:pt x="728797" y="1886254"/>
                </a:lnTo>
                <a:lnTo>
                  <a:pt x="674951" y="1896047"/>
                </a:lnTo>
                <a:lnTo>
                  <a:pt x="622989" y="1906601"/>
                </a:lnTo>
                <a:lnTo>
                  <a:pt x="572916" y="1917903"/>
                </a:lnTo>
                <a:lnTo>
                  <a:pt x="524737" y="1929937"/>
                </a:lnTo>
                <a:lnTo>
                  <a:pt x="478456" y="1942690"/>
                </a:lnTo>
                <a:lnTo>
                  <a:pt x="434078" y="1956146"/>
                </a:lnTo>
                <a:lnTo>
                  <a:pt x="391609" y="1970292"/>
                </a:lnTo>
                <a:lnTo>
                  <a:pt x="351051" y="1985113"/>
                </a:lnTo>
                <a:lnTo>
                  <a:pt x="312411" y="2000595"/>
                </a:lnTo>
                <a:lnTo>
                  <a:pt x="275693" y="2016723"/>
                </a:lnTo>
                <a:lnTo>
                  <a:pt x="240902" y="2033483"/>
                </a:lnTo>
                <a:lnTo>
                  <a:pt x="177119" y="2068840"/>
                </a:lnTo>
                <a:lnTo>
                  <a:pt x="121099" y="2106552"/>
                </a:lnTo>
                <a:lnTo>
                  <a:pt x="72881" y="2146502"/>
                </a:lnTo>
                <a:lnTo>
                  <a:pt x="32502" y="2188576"/>
                </a:lnTo>
                <a:lnTo>
                  <a:pt x="0" y="2232659"/>
                </a:lnTo>
                <a:lnTo>
                  <a:pt x="4081272" y="2232659"/>
                </a:lnTo>
                <a:lnTo>
                  <a:pt x="4081272" y="8509"/>
                </a:lnTo>
                <a:lnTo>
                  <a:pt x="4049930" y="4822"/>
                </a:lnTo>
                <a:lnTo>
                  <a:pt x="4016946" y="2159"/>
                </a:lnTo>
                <a:lnTo>
                  <a:pt x="3982438" y="543"/>
                </a:lnTo>
                <a:lnTo>
                  <a:pt x="3946525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297179"/>
            <a:ext cx="8842375" cy="4846320"/>
            <a:chOff x="0" y="297179"/>
            <a:chExt cx="8842375" cy="4846320"/>
          </a:xfrm>
        </p:grpSpPr>
        <p:sp>
          <p:nvSpPr>
            <p:cNvPr id="6" name="object 6"/>
            <p:cNvSpPr/>
            <p:nvPr/>
          </p:nvSpPr>
          <p:spPr>
            <a:xfrm>
              <a:off x="0" y="3973156"/>
              <a:ext cx="802005" cy="1170940"/>
            </a:xfrm>
            <a:custGeom>
              <a:avLst/>
              <a:gdLst/>
              <a:ahLst/>
              <a:cxnLst/>
              <a:rect l="l" t="t" r="r" b="b"/>
              <a:pathLst>
                <a:path w="802005" h="1170939">
                  <a:moveTo>
                    <a:pt x="0" y="0"/>
                  </a:moveTo>
                  <a:lnTo>
                    <a:pt x="0" y="22440"/>
                  </a:lnTo>
                  <a:lnTo>
                    <a:pt x="45872" y="46484"/>
                  </a:lnTo>
                  <a:lnTo>
                    <a:pt x="90981" y="71837"/>
                  </a:lnTo>
                  <a:lnTo>
                    <a:pt x="135272" y="98507"/>
                  </a:lnTo>
                  <a:lnTo>
                    <a:pt x="178686" y="126502"/>
                  </a:lnTo>
                  <a:lnTo>
                    <a:pt x="221168" y="155830"/>
                  </a:lnTo>
                  <a:lnTo>
                    <a:pt x="262660" y="186498"/>
                  </a:lnTo>
                  <a:lnTo>
                    <a:pt x="303106" y="218513"/>
                  </a:lnTo>
                  <a:lnTo>
                    <a:pt x="342448" y="251882"/>
                  </a:lnTo>
                  <a:lnTo>
                    <a:pt x="380631" y="286615"/>
                  </a:lnTo>
                  <a:lnTo>
                    <a:pt x="417597" y="322717"/>
                  </a:lnTo>
                  <a:lnTo>
                    <a:pt x="453289" y="360196"/>
                  </a:lnTo>
                  <a:lnTo>
                    <a:pt x="487651" y="399061"/>
                  </a:lnTo>
                  <a:lnTo>
                    <a:pt x="520626" y="439317"/>
                  </a:lnTo>
                  <a:lnTo>
                    <a:pt x="552157" y="480974"/>
                  </a:lnTo>
                  <a:lnTo>
                    <a:pt x="580200" y="521290"/>
                  </a:lnTo>
                  <a:lnTo>
                    <a:pt x="606601" y="562791"/>
                  </a:lnTo>
                  <a:lnTo>
                    <a:pt x="631322" y="605389"/>
                  </a:lnTo>
                  <a:lnTo>
                    <a:pt x="654320" y="648996"/>
                  </a:lnTo>
                  <a:lnTo>
                    <a:pt x="675558" y="693526"/>
                  </a:lnTo>
                  <a:lnTo>
                    <a:pt x="694993" y="738891"/>
                  </a:lnTo>
                  <a:lnTo>
                    <a:pt x="712586" y="785004"/>
                  </a:lnTo>
                  <a:lnTo>
                    <a:pt x="728296" y="831777"/>
                  </a:lnTo>
                  <a:lnTo>
                    <a:pt x="742083" y="879123"/>
                  </a:lnTo>
                  <a:lnTo>
                    <a:pt x="753907" y="926955"/>
                  </a:lnTo>
                  <a:lnTo>
                    <a:pt x="763727" y="975185"/>
                  </a:lnTo>
                  <a:lnTo>
                    <a:pt x="771504" y="1023726"/>
                  </a:lnTo>
                  <a:lnTo>
                    <a:pt x="777196" y="1072491"/>
                  </a:lnTo>
                  <a:lnTo>
                    <a:pt x="780764" y="1121392"/>
                  </a:lnTo>
                  <a:lnTo>
                    <a:pt x="782167" y="1170342"/>
                  </a:lnTo>
                  <a:lnTo>
                    <a:pt x="801624" y="1170342"/>
                  </a:lnTo>
                  <a:lnTo>
                    <a:pt x="800497" y="1124303"/>
                  </a:lnTo>
                  <a:lnTo>
                    <a:pt x="797536" y="1078324"/>
                  </a:lnTo>
                  <a:lnTo>
                    <a:pt x="792767" y="1032497"/>
                  </a:lnTo>
                  <a:lnTo>
                    <a:pt x="786218" y="986917"/>
                  </a:lnTo>
                  <a:lnTo>
                    <a:pt x="776655" y="935786"/>
                  </a:lnTo>
                  <a:lnTo>
                    <a:pt x="764847" y="885279"/>
                  </a:lnTo>
                  <a:lnTo>
                    <a:pt x="750846" y="835450"/>
                  </a:lnTo>
                  <a:lnTo>
                    <a:pt x="734705" y="786350"/>
                  </a:lnTo>
                  <a:lnTo>
                    <a:pt x="716478" y="738033"/>
                  </a:lnTo>
                  <a:lnTo>
                    <a:pt x="696215" y="690552"/>
                  </a:lnTo>
                  <a:lnTo>
                    <a:pt x="673971" y="643960"/>
                  </a:lnTo>
                  <a:lnTo>
                    <a:pt x="649797" y="598309"/>
                  </a:lnTo>
                  <a:lnTo>
                    <a:pt x="623746" y="553652"/>
                  </a:lnTo>
                  <a:lnTo>
                    <a:pt x="595872" y="510041"/>
                  </a:lnTo>
                  <a:lnTo>
                    <a:pt x="566225" y="467531"/>
                  </a:lnTo>
                  <a:lnTo>
                    <a:pt x="534860" y="426173"/>
                  </a:lnTo>
                  <a:lnTo>
                    <a:pt x="502653" y="386962"/>
                  </a:lnTo>
                  <a:lnTo>
                    <a:pt x="469050" y="348967"/>
                  </a:lnTo>
                  <a:lnTo>
                    <a:pt x="434119" y="312197"/>
                  </a:lnTo>
                  <a:lnTo>
                    <a:pt x="397928" y="276660"/>
                  </a:lnTo>
                  <a:lnTo>
                    <a:pt x="360545" y="242363"/>
                  </a:lnTo>
                  <a:lnTo>
                    <a:pt x="322037" y="209315"/>
                  </a:lnTo>
                  <a:lnTo>
                    <a:pt x="282472" y="177522"/>
                  </a:lnTo>
                  <a:lnTo>
                    <a:pt x="241918" y="146994"/>
                  </a:lnTo>
                  <a:lnTo>
                    <a:pt x="200443" y="117738"/>
                  </a:lnTo>
                  <a:lnTo>
                    <a:pt x="158115" y="89762"/>
                  </a:lnTo>
                  <a:lnTo>
                    <a:pt x="115002" y="63074"/>
                  </a:lnTo>
                  <a:lnTo>
                    <a:pt x="71170" y="37680"/>
                  </a:lnTo>
                  <a:lnTo>
                    <a:pt x="35788" y="18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615" y="338327"/>
              <a:ext cx="8430767" cy="447137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309620" y="1217305"/>
            <a:ext cx="2526030" cy="250444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0000" b="1" spc="-170" dirty="0">
                <a:solidFill>
                  <a:srgbClr val="C00000"/>
                </a:solidFill>
                <a:latin typeface="Tahoma"/>
                <a:cs typeface="Tahoma"/>
              </a:rPr>
              <a:t>SEO</a:t>
            </a:r>
            <a:endParaRPr sz="10000">
              <a:latin typeface="Tahoma"/>
              <a:cs typeface="Tahoma"/>
            </a:endParaRPr>
          </a:p>
          <a:p>
            <a:pPr marL="140335">
              <a:lnSpc>
                <a:spcPct val="100000"/>
              </a:lnSpc>
              <a:spcBef>
                <a:spcPts val="365"/>
              </a:spcBef>
            </a:pPr>
            <a:r>
              <a:rPr sz="5400" b="1" spc="-415" dirty="0">
                <a:solidFill>
                  <a:srgbClr val="200925"/>
                </a:solidFill>
                <a:latin typeface="Tahoma"/>
                <a:cs typeface="Tahoma"/>
              </a:rPr>
              <a:t>IN</a:t>
            </a:r>
            <a:r>
              <a:rPr sz="5400" b="1" spc="-665" dirty="0">
                <a:solidFill>
                  <a:srgbClr val="200925"/>
                </a:solidFill>
                <a:latin typeface="Tahoma"/>
                <a:cs typeface="Tahoma"/>
              </a:rPr>
              <a:t> </a:t>
            </a:r>
            <a:r>
              <a:rPr sz="5400" b="1" spc="125" dirty="0">
                <a:solidFill>
                  <a:srgbClr val="200925"/>
                </a:solidFill>
                <a:latin typeface="Tahoma"/>
                <a:cs typeface="Tahoma"/>
              </a:rPr>
              <a:t>CSS</a:t>
            </a:r>
            <a:endParaRPr sz="5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32572" y="695909"/>
            <a:ext cx="65595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390" dirty="0">
                <a:solidFill>
                  <a:srgbClr val="C31331"/>
                </a:solidFill>
                <a:latin typeface="Tahoma"/>
                <a:cs typeface="Tahoma"/>
              </a:rPr>
              <a:t>41</a:t>
            </a:r>
            <a:endParaRPr sz="45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7056" y="2773679"/>
            <a:ext cx="2479675" cy="2324100"/>
            <a:chOff x="67056" y="2773679"/>
            <a:chExt cx="2479675" cy="2324100"/>
          </a:xfrm>
        </p:grpSpPr>
        <p:sp>
          <p:nvSpPr>
            <p:cNvPr id="12" name="object 12"/>
            <p:cNvSpPr/>
            <p:nvPr/>
          </p:nvSpPr>
          <p:spPr>
            <a:xfrm>
              <a:off x="441985" y="4711699"/>
              <a:ext cx="2105025" cy="7620"/>
            </a:xfrm>
            <a:custGeom>
              <a:avLst/>
              <a:gdLst/>
              <a:ahLst/>
              <a:cxnLst/>
              <a:rect l="l" t="t" r="r" b="b"/>
              <a:pathLst>
                <a:path w="2105025" h="7620">
                  <a:moveTo>
                    <a:pt x="2104555" y="1270"/>
                  </a:moveTo>
                  <a:lnTo>
                    <a:pt x="2104491" y="0"/>
                  </a:lnTo>
                  <a:lnTo>
                    <a:pt x="50" y="0"/>
                  </a:lnTo>
                  <a:lnTo>
                    <a:pt x="50" y="1270"/>
                  </a:lnTo>
                  <a:lnTo>
                    <a:pt x="0" y="7620"/>
                  </a:lnTo>
                  <a:lnTo>
                    <a:pt x="2104555" y="7620"/>
                  </a:lnTo>
                  <a:lnTo>
                    <a:pt x="2104555" y="1270"/>
                  </a:lnTo>
                  <a:close/>
                </a:path>
              </a:pathLst>
            </a:custGeom>
            <a:solidFill>
              <a:srgbClr val="200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736" y="3364991"/>
              <a:ext cx="1293876" cy="134871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2120" y="2773679"/>
              <a:ext cx="196726" cy="2011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4756" y="3058667"/>
              <a:ext cx="224002" cy="1158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8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5467" y="439877"/>
            <a:ext cx="2075814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5" dirty="0">
                <a:solidFill>
                  <a:srgbClr val="00AFEF"/>
                </a:solidFill>
              </a:rPr>
              <a:t>SEO</a:t>
            </a:r>
            <a:r>
              <a:rPr sz="3300" spc="-405" dirty="0">
                <a:solidFill>
                  <a:srgbClr val="00AFEF"/>
                </a:solidFill>
              </a:rPr>
              <a:t> </a:t>
            </a:r>
            <a:r>
              <a:rPr sz="3300" spc="475" dirty="0">
                <a:solidFill>
                  <a:srgbClr val="200925"/>
                </a:solidFill>
              </a:rPr>
              <a:t>-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804672" y="1245108"/>
            <a:ext cx="632460" cy="586740"/>
          </a:xfrm>
          <a:custGeom>
            <a:avLst/>
            <a:gdLst/>
            <a:ahLst/>
            <a:cxnLst/>
            <a:rect l="l" t="t" r="r" b="b"/>
            <a:pathLst>
              <a:path w="632460" h="586739">
                <a:moveTo>
                  <a:pt x="316230" y="0"/>
                </a:moveTo>
                <a:lnTo>
                  <a:pt x="264935" y="3838"/>
                </a:lnTo>
                <a:lnTo>
                  <a:pt x="216276" y="14953"/>
                </a:lnTo>
                <a:lnTo>
                  <a:pt x="170903" y="32740"/>
                </a:lnTo>
                <a:lnTo>
                  <a:pt x="129468" y="56595"/>
                </a:lnTo>
                <a:lnTo>
                  <a:pt x="92621" y="85915"/>
                </a:lnTo>
                <a:lnTo>
                  <a:pt x="61013" y="120097"/>
                </a:lnTo>
                <a:lnTo>
                  <a:pt x="35296" y="158537"/>
                </a:lnTo>
                <a:lnTo>
                  <a:pt x="16121" y="200631"/>
                </a:lnTo>
                <a:lnTo>
                  <a:pt x="4138" y="245777"/>
                </a:lnTo>
                <a:lnTo>
                  <a:pt x="0" y="293369"/>
                </a:lnTo>
                <a:lnTo>
                  <a:pt x="4138" y="340962"/>
                </a:lnTo>
                <a:lnTo>
                  <a:pt x="16121" y="386108"/>
                </a:lnTo>
                <a:lnTo>
                  <a:pt x="35296" y="428202"/>
                </a:lnTo>
                <a:lnTo>
                  <a:pt x="61013" y="466642"/>
                </a:lnTo>
                <a:lnTo>
                  <a:pt x="92621" y="500824"/>
                </a:lnTo>
                <a:lnTo>
                  <a:pt x="129468" y="530144"/>
                </a:lnTo>
                <a:lnTo>
                  <a:pt x="170903" y="553999"/>
                </a:lnTo>
                <a:lnTo>
                  <a:pt x="216276" y="571786"/>
                </a:lnTo>
                <a:lnTo>
                  <a:pt x="264935" y="582901"/>
                </a:lnTo>
                <a:lnTo>
                  <a:pt x="316230" y="586739"/>
                </a:lnTo>
                <a:lnTo>
                  <a:pt x="367518" y="582901"/>
                </a:lnTo>
                <a:lnTo>
                  <a:pt x="416173" y="571786"/>
                </a:lnTo>
                <a:lnTo>
                  <a:pt x="461545" y="553999"/>
                </a:lnTo>
                <a:lnTo>
                  <a:pt x="502980" y="530144"/>
                </a:lnTo>
                <a:lnTo>
                  <a:pt x="539829" y="500824"/>
                </a:lnTo>
                <a:lnTo>
                  <a:pt x="571439" y="466642"/>
                </a:lnTo>
                <a:lnTo>
                  <a:pt x="597158" y="428202"/>
                </a:lnTo>
                <a:lnTo>
                  <a:pt x="616336" y="386108"/>
                </a:lnTo>
                <a:lnTo>
                  <a:pt x="628320" y="340962"/>
                </a:lnTo>
                <a:lnTo>
                  <a:pt x="632460" y="293369"/>
                </a:lnTo>
                <a:lnTo>
                  <a:pt x="628320" y="245777"/>
                </a:lnTo>
                <a:lnTo>
                  <a:pt x="616336" y="200631"/>
                </a:lnTo>
                <a:lnTo>
                  <a:pt x="597158" y="158537"/>
                </a:lnTo>
                <a:lnTo>
                  <a:pt x="571439" y="120097"/>
                </a:lnTo>
                <a:lnTo>
                  <a:pt x="539829" y="85915"/>
                </a:lnTo>
                <a:lnTo>
                  <a:pt x="502980" y="56595"/>
                </a:lnTo>
                <a:lnTo>
                  <a:pt x="461545" y="32740"/>
                </a:lnTo>
                <a:lnTo>
                  <a:pt x="416173" y="14953"/>
                </a:lnTo>
                <a:lnTo>
                  <a:pt x="367518" y="3838"/>
                </a:lnTo>
                <a:lnTo>
                  <a:pt x="316230" y="0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6855" y="1396746"/>
            <a:ext cx="2286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60" dirty="0">
                <a:solidFill>
                  <a:srgbClr val="00AFEF"/>
                </a:solidFill>
                <a:latin typeface="Tahoma"/>
                <a:cs typeface="Tahoma"/>
              </a:rPr>
              <a:t>01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3920" y="2352547"/>
            <a:ext cx="2035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5" dirty="0">
                <a:solidFill>
                  <a:srgbClr val="4D466C"/>
                </a:solidFill>
                <a:latin typeface="Trebuchet MS"/>
                <a:cs typeface="Trebuchet MS"/>
              </a:rPr>
              <a:t>Meta</a:t>
            </a:r>
            <a:r>
              <a:rPr sz="1600" b="1" spc="-55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-40" dirty="0">
                <a:solidFill>
                  <a:srgbClr val="4D466C"/>
                </a:solidFill>
                <a:latin typeface="Trebuchet MS"/>
                <a:cs typeface="Trebuchet MS"/>
              </a:rPr>
              <a:t>Description</a:t>
            </a:r>
            <a:r>
              <a:rPr sz="1600" b="1" spc="-50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85" dirty="0">
                <a:solidFill>
                  <a:srgbClr val="4D466C"/>
                </a:solidFill>
                <a:latin typeface="Trebuchet MS"/>
                <a:cs typeface="Trebuchet MS"/>
              </a:rPr>
              <a:t>Tag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4672" y="2203704"/>
            <a:ext cx="632460" cy="586740"/>
          </a:xfrm>
          <a:custGeom>
            <a:avLst/>
            <a:gdLst/>
            <a:ahLst/>
            <a:cxnLst/>
            <a:rect l="l" t="t" r="r" b="b"/>
            <a:pathLst>
              <a:path w="632460" h="586739">
                <a:moveTo>
                  <a:pt x="316230" y="0"/>
                </a:moveTo>
                <a:lnTo>
                  <a:pt x="264935" y="3838"/>
                </a:lnTo>
                <a:lnTo>
                  <a:pt x="216276" y="14953"/>
                </a:lnTo>
                <a:lnTo>
                  <a:pt x="170903" y="32740"/>
                </a:lnTo>
                <a:lnTo>
                  <a:pt x="129468" y="56595"/>
                </a:lnTo>
                <a:lnTo>
                  <a:pt x="92621" y="85915"/>
                </a:lnTo>
                <a:lnTo>
                  <a:pt x="61013" y="120097"/>
                </a:lnTo>
                <a:lnTo>
                  <a:pt x="35296" y="158537"/>
                </a:lnTo>
                <a:lnTo>
                  <a:pt x="16121" y="200631"/>
                </a:lnTo>
                <a:lnTo>
                  <a:pt x="4138" y="245777"/>
                </a:lnTo>
                <a:lnTo>
                  <a:pt x="0" y="293369"/>
                </a:lnTo>
                <a:lnTo>
                  <a:pt x="4138" y="340962"/>
                </a:lnTo>
                <a:lnTo>
                  <a:pt x="16121" y="386108"/>
                </a:lnTo>
                <a:lnTo>
                  <a:pt x="35296" y="428202"/>
                </a:lnTo>
                <a:lnTo>
                  <a:pt x="61013" y="466642"/>
                </a:lnTo>
                <a:lnTo>
                  <a:pt x="92621" y="500824"/>
                </a:lnTo>
                <a:lnTo>
                  <a:pt x="129468" y="530144"/>
                </a:lnTo>
                <a:lnTo>
                  <a:pt x="170903" y="553999"/>
                </a:lnTo>
                <a:lnTo>
                  <a:pt x="216276" y="571786"/>
                </a:lnTo>
                <a:lnTo>
                  <a:pt x="264935" y="582901"/>
                </a:lnTo>
                <a:lnTo>
                  <a:pt x="316230" y="586739"/>
                </a:lnTo>
                <a:lnTo>
                  <a:pt x="367518" y="582901"/>
                </a:lnTo>
                <a:lnTo>
                  <a:pt x="416173" y="571786"/>
                </a:lnTo>
                <a:lnTo>
                  <a:pt x="461545" y="553999"/>
                </a:lnTo>
                <a:lnTo>
                  <a:pt x="502980" y="530144"/>
                </a:lnTo>
                <a:lnTo>
                  <a:pt x="539829" y="500824"/>
                </a:lnTo>
                <a:lnTo>
                  <a:pt x="571439" y="466642"/>
                </a:lnTo>
                <a:lnTo>
                  <a:pt x="597158" y="428202"/>
                </a:lnTo>
                <a:lnTo>
                  <a:pt x="616336" y="386108"/>
                </a:lnTo>
                <a:lnTo>
                  <a:pt x="628320" y="340962"/>
                </a:lnTo>
                <a:lnTo>
                  <a:pt x="632460" y="293369"/>
                </a:lnTo>
                <a:lnTo>
                  <a:pt x="628320" y="245777"/>
                </a:lnTo>
                <a:lnTo>
                  <a:pt x="616336" y="200631"/>
                </a:lnTo>
                <a:lnTo>
                  <a:pt x="597158" y="158537"/>
                </a:lnTo>
                <a:lnTo>
                  <a:pt x="571439" y="120097"/>
                </a:lnTo>
                <a:lnTo>
                  <a:pt x="539829" y="85915"/>
                </a:lnTo>
                <a:lnTo>
                  <a:pt x="502980" y="56595"/>
                </a:lnTo>
                <a:lnTo>
                  <a:pt x="461545" y="32740"/>
                </a:lnTo>
                <a:lnTo>
                  <a:pt x="416173" y="14953"/>
                </a:lnTo>
                <a:lnTo>
                  <a:pt x="367518" y="3838"/>
                </a:lnTo>
                <a:lnTo>
                  <a:pt x="316230" y="0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90091" y="2355595"/>
            <a:ext cx="2603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35" dirty="0">
                <a:solidFill>
                  <a:srgbClr val="00AFEF"/>
                </a:solidFill>
                <a:latin typeface="Tahoma"/>
                <a:cs typeface="Tahoma"/>
              </a:rPr>
              <a:t>0</a:t>
            </a:r>
            <a:r>
              <a:rPr sz="1500" b="1" spc="-90" dirty="0">
                <a:solidFill>
                  <a:srgbClr val="00AFEF"/>
                </a:solidFill>
                <a:latin typeface="Tahoma"/>
                <a:cs typeface="Tahoma"/>
              </a:rPr>
              <a:t>fi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04672" y="1823085"/>
            <a:ext cx="632460" cy="1931035"/>
            <a:chOff x="804672" y="1823085"/>
            <a:chExt cx="632460" cy="1931035"/>
          </a:xfrm>
        </p:grpSpPr>
        <p:sp>
          <p:nvSpPr>
            <p:cNvPr id="9" name="object 9"/>
            <p:cNvSpPr/>
            <p:nvPr/>
          </p:nvSpPr>
          <p:spPr>
            <a:xfrm>
              <a:off x="1120902" y="1832610"/>
              <a:ext cx="0" cy="373380"/>
            </a:xfrm>
            <a:custGeom>
              <a:avLst/>
              <a:gdLst/>
              <a:ahLst/>
              <a:cxnLst/>
              <a:rect l="l" t="t" r="r" b="b"/>
              <a:pathLst>
                <a:path h="373380">
                  <a:moveTo>
                    <a:pt x="0" y="0"/>
                  </a:moveTo>
                  <a:lnTo>
                    <a:pt x="0" y="372871"/>
                  </a:lnTo>
                </a:path>
              </a:pathLst>
            </a:custGeom>
            <a:ln w="19050">
              <a:solidFill>
                <a:srgbClr val="00AFE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4672" y="3166872"/>
              <a:ext cx="632460" cy="586740"/>
            </a:xfrm>
            <a:custGeom>
              <a:avLst/>
              <a:gdLst/>
              <a:ahLst/>
              <a:cxnLst/>
              <a:rect l="l" t="t" r="r" b="b"/>
              <a:pathLst>
                <a:path w="632460" h="586739">
                  <a:moveTo>
                    <a:pt x="316230" y="0"/>
                  </a:moveTo>
                  <a:lnTo>
                    <a:pt x="264935" y="3838"/>
                  </a:lnTo>
                  <a:lnTo>
                    <a:pt x="216276" y="14953"/>
                  </a:lnTo>
                  <a:lnTo>
                    <a:pt x="170903" y="32740"/>
                  </a:lnTo>
                  <a:lnTo>
                    <a:pt x="129468" y="56595"/>
                  </a:lnTo>
                  <a:lnTo>
                    <a:pt x="92621" y="85915"/>
                  </a:lnTo>
                  <a:lnTo>
                    <a:pt x="61013" y="120097"/>
                  </a:lnTo>
                  <a:lnTo>
                    <a:pt x="35296" y="158537"/>
                  </a:lnTo>
                  <a:lnTo>
                    <a:pt x="16121" y="200631"/>
                  </a:lnTo>
                  <a:lnTo>
                    <a:pt x="4138" y="245777"/>
                  </a:lnTo>
                  <a:lnTo>
                    <a:pt x="0" y="293369"/>
                  </a:lnTo>
                  <a:lnTo>
                    <a:pt x="4138" y="340962"/>
                  </a:lnTo>
                  <a:lnTo>
                    <a:pt x="16121" y="386108"/>
                  </a:lnTo>
                  <a:lnTo>
                    <a:pt x="35296" y="428202"/>
                  </a:lnTo>
                  <a:lnTo>
                    <a:pt x="61013" y="466642"/>
                  </a:lnTo>
                  <a:lnTo>
                    <a:pt x="92621" y="500824"/>
                  </a:lnTo>
                  <a:lnTo>
                    <a:pt x="129468" y="530144"/>
                  </a:lnTo>
                  <a:lnTo>
                    <a:pt x="170903" y="553999"/>
                  </a:lnTo>
                  <a:lnTo>
                    <a:pt x="216276" y="571786"/>
                  </a:lnTo>
                  <a:lnTo>
                    <a:pt x="264935" y="582901"/>
                  </a:lnTo>
                  <a:lnTo>
                    <a:pt x="316230" y="586739"/>
                  </a:lnTo>
                  <a:lnTo>
                    <a:pt x="367518" y="582901"/>
                  </a:lnTo>
                  <a:lnTo>
                    <a:pt x="416173" y="571786"/>
                  </a:lnTo>
                  <a:lnTo>
                    <a:pt x="461545" y="553999"/>
                  </a:lnTo>
                  <a:lnTo>
                    <a:pt x="502980" y="530144"/>
                  </a:lnTo>
                  <a:lnTo>
                    <a:pt x="539829" y="500824"/>
                  </a:lnTo>
                  <a:lnTo>
                    <a:pt x="571439" y="466642"/>
                  </a:lnTo>
                  <a:lnTo>
                    <a:pt x="597158" y="428202"/>
                  </a:lnTo>
                  <a:lnTo>
                    <a:pt x="616336" y="386108"/>
                  </a:lnTo>
                  <a:lnTo>
                    <a:pt x="628320" y="340962"/>
                  </a:lnTo>
                  <a:lnTo>
                    <a:pt x="632460" y="293369"/>
                  </a:lnTo>
                  <a:lnTo>
                    <a:pt x="628320" y="245777"/>
                  </a:lnTo>
                  <a:lnTo>
                    <a:pt x="616336" y="200631"/>
                  </a:lnTo>
                  <a:lnTo>
                    <a:pt x="597158" y="158537"/>
                  </a:lnTo>
                  <a:lnTo>
                    <a:pt x="571439" y="120097"/>
                  </a:lnTo>
                  <a:lnTo>
                    <a:pt x="539829" y="85915"/>
                  </a:lnTo>
                  <a:lnTo>
                    <a:pt x="502980" y="56595"/>
                  </a:lnTo>
                  <a:lnTo>
                    <a:pt x="461545" y="32740"/>
                  </a:lnTo>
                  <a:lnTo>
                    <a:pt x="416173" y="14953"/>
                  </a:lnTo>
                  <a:lnTo>
                    <a:pt x="367518" y="3838"/>
                  </a:lnTo>
                  <a:lnTo>
                    <a:pt x="316230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605152" y="1253490"/>
            <a:ext cx="56495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35" dirty="0">
                <a:solidFill>
                  <a:srgbClr val="4D466C"/>
                </a:solidFill>
                <a:latin typeface="Trebuchet MS"/>
                <a:cs typeface="Trebuchet MS"/>
              </a:rPr>
              <a:t>Include</a:t>
            </a:r>
            <a:r>
              <a:rPr sz="1600" b="1" spc="-75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70" dirty="0">
                <a:solidFill>
                  <a:srgbClr val="4D466C"/>
                </a:solidFill>
                <a:latin typeface="Trebuchet MS"/>
                <a:cs typeface="Trebuchet MS"/>
              </a:rPr>
              <a:t>a</a:t>
            </a:r>
            <a:r>
              <a:rPr sz="1600" b="1" spc="-65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-25" dirty="0">
                <a:solidFill>
                  <a:srgbClr val="4D466C"/>
                </a:solidFill>
                <a:latin typeface="Trebuchet MS"/>
                <a:cs typeface="Trebuchet MS"/>
              </a:rPr>
              <a:t>descriptive</a:t>
            </a:r>
            <a:r>
              <a:rPr sz="1600" b="1" spc="-45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25" dirty="0">
                <a:solidFill>
                  <a:srgbClr val="4D466C"/>
                </a:solidFill>
                <a:latin typeface="Trebuchet MS"/>
                <a:cs typeface="Trebuchet MS"/>
              </a:rPr>
              <a:t>and</a:t>
            </a:r>
            <a:r>
              <a:rPr sz="1600" b="1" spc="-60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4D466C"/>
                </a:solidFill>
                <a:latin typeface="Trebuchet MS"/>
                <a:cs typeface="Trebuchet MS"/>
              </a:rPr>
              <a:t>keyword-rich</a:t>
            </a:r>
            <a:r>
              <a:rPr sz="1600" b="1" spc="-35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-55" dirty="0">
                <a:solidFill>
                  <a:srgbClr val="4D466C"/>
                </a:solidFill>
                <a:latin typeface="Trebuchet MS"/>
                <a:cs typeface="Trebuchet MS"/>
              </a:rPr>
              <a:t>&lt;title&gt;</a:t>
            </a:r>
            <a:r>
              <a:rPr sz="1600" b="1" spc="-80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4D466C"/>
                </a:solidFill>
                <a:latin typeface="Trebuchet MS"/>
                <a:cs typeface="Trebuchet MS"/>
              </a:rPr>
              <a:t>tag</a:t>
            </a:r>
            <a:r>
              <a:rPr sz="1600" b="1" spc="-50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-55" dirty="0">
                <a:solidFill>
                  <a:srgbClr val="4D466C"/>
                </a:solidFill>
                <a:latin typeface="Trebuchet MS"/>
                <a:cs typeface="Trebuchet MS"/>
              </a:rPr>
              <a:t>within</a:t>
            </a:r>
            <a:r>
              <a:rPr sz="1600" b="1" spc="-50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-55" dirty="0">
                <a:solidFill>
                  <a:srgbClr val="4D466C"/>
                </a:solidFill>
                <a:latin typeface="Trebuchet MS"/>
                <a:cs typeface="Trebuchet MS"/>
              </a:rPr>
              <a:t>the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05152" y="1533905"/>
            <a:ext cx="376427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solidFill>
                  <a:srgbClr val="4D466C"/>
                </a:solidFill>
                <a:latin typeface="Trebuchet MS"/>
                <a:cs typeface="Trebuchet MS"/>
              </a:rPr>
              <a:t>&lt;head&gt;</a:t>
            </a:r>
            <a:r>
              <a:rPr sz="1600" b="1" spc="-90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-45" dirty="0">
                <a:solidFill>
                  <a:srgbClr val="4D466C"/>
                </a:solidFill>
                <a:latin typeface="Trebuchet MS"/>
                <a:cs typeface="Trebuchet MS"/>
              </a:rPr>
              <a:t>section</a:t>
            </a:r>
            <a:r>
              <a:rPr sz="1600" b="1" spc="-55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-45" dirty="0">
                <a:solidFill>
                  <a:srgbClr val="4D466C"/>
                </a:solidFill>
                <a:latin typeface="Trebuchet MS"/>
                <a:cs typeface="Trebuchet MS"/>
              </a:rPr>
              <a:t>of</a:t>
            </a:r>
            <a:r>
              <a:rPr sz="1600" b="1" spc="-30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-45" dirty="0">
                <a:solidFill>
                  <a:srgbClr val="4D466C"/>
                </a:solidFill>
                <a:latin typeface="Trebuchet MS"/>
                <a:cs typeface="Trebuchet MS"/>
              </a:rPr>
              <a:t>your</a:t>
            </a:r>
            <a:r>
              <a:rPr sz="1600" b="1" spc="-60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45" dirty="0">
                <a:solidFill>
                  <a:srgbClr val="4D466C"/>
                </a:solidFill>
                <a:latin typeface="Trebuchet MS"/>
                <a:cs typeface="Trebuchet MS"/>
              </a:rPr>
              <a:t>HTML</a:t>
            </a:r>
            <a:r>
              <a:rPr sz="1600" b="1" spc="-50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-55" dirty="0">
                <a:solidFill>
                  <a:srgbClr val="4D466C"/>
                </a:solidFill>
                <a:latin typeface="Trebuchet MS"/>
                <a:cs typeface="Trebuchet MS"/>
              </a:rPr>
              <a:t>document.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05152" y="3301110"/>
            <a:ext cx="19862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45" dirty="0">
                <a:solidFill>
                  <a:srgbClr val="4D466C"/>
                </a:solidFill>
                <a:latin typeface="Trebuchet MS"/>
                <a:cs typeface="Trebuchet MS"/>
              </a:rPr>
              <a:t>Proper</a:t>
            </a:r>
            <a:r>
              <a:rPr sz="1600" b="1" spc="-60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5" dirty="0">
                <a:solidFill>
                  <a:srgbClr val="4D466C"/>
                </a:solidFill>
                <a:latin typeface="Trebuchet MS"/>
                <a:cs typeface="Trebuchet MS"/>
              </a:rPr>
              <a:t>Heading</a:t>
            </a:r>
            <a:r>
              <a:rPr sz="1600" b="1" spc="-70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75" dirty="0">
                <a:solidFill>
                  <a:srgbClr val="4D466C"/>
                </a:solidFill>
                <a:latin typeface="Trebuchet MS"/>
                <a:cs typeface="Trebuchet MS"/>
              </a:rPr>
              <a:t>Tags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5519" y="3319017"/>
            <a:ext cx="26987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00AFEF"/>
                </a:solidFill>
                <a:latin typeface="Tahoma"/>
                <a:cs typeface="Tahoma"/>
              </a:rPr>
              <a:t>03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04672" y="673608"/>
            <a:ext cx="7710170" cy="3992879"/>
            <a:chOff x="804672" y="673608"/>
            <a:chExt cx="7710170" cy="3992879"/>
          </a:xfrm>
        </p:grpSpPr>
        <p:sp>
          <p:nvSpPr>
            <p:cNvPr id="16" name="object 16"/>
            <p:cNvSpPr/>
            <p:nvPr/>
          </p:nvSpPr>
          <p:spPr>
            <a:xfrm>
              <a:off x="6400800" y="4305325"/>
              <a:ext cx="256540" cy="250190"/>
            </a:xfrm>
            <a:custGeom>
              <a:avLst/>
              <a:gdLst/>
              <a:ahLst/>
              <a:cxnLst/>
              <a:rect l="l" t="t" r="r" b="b"/>
              <a:pathLst>
                <a:path w="256540" h="250189">
                  <a:moveTo>
                    <a:pt x="106167" y="173710"/>
                  </a:moveTo>
                  <a:lnTo>
                    <a:pt x="51180" y="173710"/>
                  </a:lnTo>
                  <a:lnTo>
                    <a:pt x="55625" y="180949"/>
                  </a:lnTo>
                  <a:lnTo>
                    <a:pt x="61087" y="187451"/>
                  </a:lnTo>
                  <a:lnTo>
                    <a:pt x="67183" y="193078"/>
                  </a:lnTo>
                  <a:lnTo>
                    <a:pt x="51815" y="227482"/>
                  </a:lnTo>
                  <a:lnTo>
                    <a:pt x="102361" y="249885"/>
                  </a:lnTo>
                  <a:lnTo>
                    <a:pt x="117475" y="215950"/>
                  </a:lnTo>
                  <a:lnTo>
                    <a:pt x="139322" y="215950"/>
                  </a:lnTo>
                  <a:lnTo>
                    <a:pt x="143255" y="215264"/>
                  </a:lnTo>
                  <a:lnTo>
                    <a:pt x="205132" y="215264"/>
                  </a:lnTo>
                  <a:lnTo>
                    <a:pt x="192024" y="189750"/>
                  </a:lnTo>
                  <a:lnTo>
                    <a:pt x="197993" y="183832"/>
                  </a:lnTo>
                  <a:lnTo>
                    <a:pt x="201767" y="178803"/>
                  </a:lnTo>
                  <a:lnTo>
                    <a:pt x="128016" y="178803"/>
                  </a:lnTo>
                  <a:lnTo>
                    <a:pt x="107624" y="174692"/>
                  </a:lnTo>
                  <a:lnTo>
                    <a:pt x="106167" y="173710"/>
                  </a:lnTo>
                  <a:close/>
                </a:path>
                <a:path w="256540" h="250189">
                  <a:moveTo>
                    <a:pt x="205132" y="215264"/>
                  </a:moveTo>
                  <a:lnTo>
                    <a:pt x="143255" y="215264"/>
                  </a:lnTo>
                  <a:lnTo>
                    <a:pt x="160147" y="248348"/>
                  </a:lnTo>
                  <a:lnTo>
                    <a:pt x="209296" y="223367"/>
                  </a:lnTo>
                  <a:lnTo>
                    <a:pt x="205132" y="215264"/>
                  </a:lnTo>
                  <a:close/>
                </a:path>
                <a:path w="256540" h="250189">
                  <a:moveTo>
                    <a:pt x="139322" y="215950"/>
                  </a:moveTo>
                  <a:lnTo>
                    <a:pt x="117475" y="215950"/>
                  </a:lnTo>
                  <a:lnTo>
                    <a:pt x="120903" y="216357"/>
                  </a:lnTo>
                  <a:lnTo>
                    <a:pt x="124332" y="216560"/>
                  </a:lnTo>
                  <a:lnTo>
                    <a:pt x="133223" y="216560"/>
                  </a:lnTo>
                  <a:lnTo>
                    <a:pt x="138302" y="216128"/>
                  </a:lnTo>
                  <a:lnTo>
                    <a:pt x="139322" y="215950"/>
                  </a:lnTo>
                  <a:close/>
                </a:path>
                <a:path w="256540" h="250189">
                  <a:moveTo>
                    <a:pt x="43052" y="29197"/>
                  </a:moveTo>
                  <a:lnTo>
                    <a:pt x="10540" y="73672"/>
                  </a:lnTo>
                  <a:lnTo>
                    <a:pt x="42799" y="97015"/>
                  </a:lnTo>
                  <a:lnTo>
                    <a:pt x="40259" y="104393"/>
                  </a:lnTo>
                  <a:lnTo>
                    <a:pt x="38608" y="112191"/>
                  </a:lnTo>
                  <a:lnTo>
                    <a:pt x="37973" y="120319"/>
                  </a:lnTo>
                  <a:lnTo>
                    <a:pt x="0" y="130416"/>
                  </a:lnTo>
                  <a:lnTo>
                    <a:pt x="14224" y="183603"/>
                  </a:lnTo>
                  <a:lnTo>
                    <a:pt x="51180" y="173710"/>
                  </a:lnTo>
                  <a:lnTo>
                    <a:pt x="106167" y="173710"/>
                  </a:lnTo>
                  <a:lnTo>
                    <a:pt x="90995" y="163490"/>
                  </a:lnTo>
                  <a:lnTo>
                    <a:pt x="79795" y="146892"/>
                  </a:lnTo>
                  <a:lnTo>
                    <a:pt x="75691" y="126593"/>
                  </a:lnTo>
                  <a:lnTo>
                    <a:pt x="79795" y="106309"/>
                  </a:lnTo>
                  <a:lnTo>
                    <a:pt x="90995" y="89719"/>
                  </a:lnTo>
                  <a:lnTo>
                    <a:pt x="107624" y="78519"/>
                  </a:lnTo>
                  <a:lnTo>
                    <a:pt x="128016" y="74409"/>
                  </a:lnTo>
                  <a:lnTo>
                    <a:pt x="234058" y="74409"/>
                  </a:lnTo>
                  <a:lnTo>
                    <a:pt x="242443" y="67640"/>
                  </a:lnTo>
                  <a:lnTo>
                    <a:pt x="230642" y="53073"/>
                  </a:lnTo>
                  <a:lnTo>
                    <a:pt x="76073" y="53073"/>
                  </a:lnTo>
                  <a:lnTo>
                    <a:pt x="43052" y="29197"/>
                  </a:lnTo>
                  <a:close/>
                </a:path>
                <a:path w="256540" h="250189">
                  <a:moveTo>
                    <a:pt x="234058" y="74409"/>
                  </a:moveTo>
                  <a:lnTo>
                    <a:pt x="128016" y="74409"/>
                  </a:lnTo>
                  <a:lnTo>
                    <a:pt x="148334" y="78519"/>
                  </a:lnTo>
                  <a:lnTo>
                    <a:pt x="164925" y="89719"/>
                  </a:lnTo>
                  <a:lnTo>
                    <a:pt x="176111" y="106309"/>
                  </a:lnTo>
                  <a:lnTo>
                    <a:pt x="180213" y="126593"/>
                  </a:lnTo>
                  <a:lnTo>
                    <a:pt x="176111" y="146892"/>
                  </a:lnTo>
                  <a:lnTo>
                    <a:pt x="164925" y="163490"/>
                  </a:lnTo>
                  <a:lnTo>
                    <a:pt x="148334" y="174692"/>
                  </a:lnTo>
                  <a:lnTo>
                    <a:pt x="128016" y="178803"/>
                  </a:lnTo>
                  <a:lnTo>
                    <a:pt x="201767" y="178803"/>
                  </a:lnTo>
                  <a:lnTo>
                    <a:pt x="203073" y="177063"/>
                  </a:lnTo>
                  <a:lnTo>
                    <a:pt x="207136" y="169646"/>
                  </a:lnTo>
                  <a:lnTo>
                    <a:pt x="246177" y="169646"/>
                  </a:lnTo>
                  <a:lnTo>
                    <a:pt x="256031" y="123761"/>
                  </a:lnTo>
                  <a:lnTo>
                    <a:pt x="217424" y="115582"/>
                  </a:lnTo>
                  <a:lnTo>
                    <a:pt x="216534" y="107543"/>
                  </a:lnTo>
                  <a:lnTo>
                    <a:pt x="214502" y="99860"/>
                  </a:lnTo>
                  <a:lnTo>
                    <a:pt x="211454" y="92659"/>
                  </a:lnTo>
                  <a:lnTo>
                    <a:pt x="234058" y="74409"/>
                  </a:lnTo>
                  <a:close/>
                </a:path>
                <a:path w="256540" h="250189">
                  <a:moveTo>
                    <a:pt x="246177" y="169646"/>
                  </a:moveTo>
                  <a:lnTo>
                    <a:pt x="207136" y="169646"/>
                  </a:lnTo>
                  <a:lnTo>
                    <a:pt x="244475" y="177571"/>
                  </a:lnTo>
                  <a:lnTo>
                    <a:pt x="246177" y="169646"/>
                  </a:lnTo>
                  <a:close/>
                </a:path>
                <a:path w="256540" h="250189">
                  <a:moveTo>
                    <a:pt x="155575" y="0"/>
                  </a:moveTo>
                  <a:lnTo>
                    <a:pt x="100457" y="0"/>
                  </a:lnTo>
                  <a:lnTo>
                    <a:pt x="100457" y="40944"/>
                  </a:lnTo>
                  <a:lnTo>
                    <a:pt x="93932" y="43300"/>
                  </a:lnTo>
                  <a:lnTo>
                    <a:pt x="87693" y="46123"/>
                  </a:lnTo>
                  <a:lnTo>
                    <a:pt x="81740" y="49388"/>
                  </a:lnTo>
                  <a:lnTo>
                    <a:pt x="76073" y="53073"/>
                  </a:lnTo>
                  <a:lnTo>
                    <a:pt x="230642" y="53073"/>
                  </a:lnTo>
                  <a:lnTo>
                    <a:pt x="228584" y="50533"/>
                  </a:lnTo>
                  <a:lnTo>
                    <a:pt x="176022" y="50533"/>
                  </a:lnTo>
                  <a:lnTo>
                    <a:pt x="169672" y="46532"/>
                  </a:lnTo>
                  <a:lnTo>
                    <a:pt x="162814" y="43294"/>
                  </a:lnTo>
                  <a:lnTo>
                    <a:pt x="155575" y="40944"/>
                  </a:lnTo>
                  <a:lnTo>
                    <a:pt x="155575" y="0"/>
                  </a:lnTo>
                  <a:close/>
                </a:path>
                <a:path w="256540" h="250189">
                  <a:moveTo>
                    <a:pt x="207772" y="24841"/>
                  </a:moveTo>
                  <a:lnTo>
                    <a:pt x="176022" y="50533"/>
                  </a:lnTo>
                  <a:lnTo>
                    <a:pt x="228584" y="50533"/>
                  </a:lnTo>
                  <a:lnTo>
                    <a:pt x="207772" y="24841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14715" y="673608"/>
              <a:ext cx="499745" cy="311150"/>
            </a:xfrm>
            <a:custGeom>
              <a:avLst/>
              <a:gdLst/>
              <a:ahLst/>
              <a:cxnLst/>
              <a:rect l="l" t="t" r="r" b="b"/>
              <a:pathLst>
                <a:path w="499745" h="311150">
                  <a:moveTo>
                    <a:pt x="105409" y="0"/>
                  </a:moveTo>
                  <a:lnTo>
                    <a:pt x="96011" y="19303"/>
                  </a:lnTo>
                  <a:lnTo>
                    <a:pt x="83768" y="46116"/>
                  </a:lnTo>
                  <a:lnTo>
                    <a:pt x="48513" y="127126"/>
                  </a:lnTo>
                  <a:lnTo>
                    <a:pt x="36951" y="152106"/>
                  </a:lnTo>
                  <a:lnTo>
                    <a:pt x="24971" y="176942"/>
                  </a:lnTo>
                  <a:lnTo>
                    <a:pt x="12634" y="201636"/>
                  </a:lnTo>
                  <a:lnTo>
                    <a:pt x="0" y="226187"/>
                  </a:lnTo>
                  <a:lnTo>
                    <a:pt x="46637" y="251065"/>
                  </a:lnTo>
                  <a:lnTo>
                    <a:pt x="93872" y="271567"/>
                  </a:lnTo>
                  <a:lnTo>
                    <a:pt x="140991" y="288101"/>
                  </a:lnTo>
                  <a:lnTo>
                    <a:pt x="187281" y="301074"/>
                  </a:lnTo>
                  <a:lnTo>
                    <a:pt x="232028" y="310895"/>
                  </a:lnTo>
                  <a:lnTo>
                    <a:pt x="332380" y="289266"/>
                  </a:lnTo>
                  <a:lnTo>
                    <a:pt x="415337" y="252825"/>
                  </a:lnTo>
                  <a:lnTo>
                    <a:pt x="471791" y="218527"/>
                  </a:lnTo>
                  <a:lnTo>
                    <a:pt x="498187" y="187455"/>
                  </a:lnTo>
                  <a:lnTo>
                    <a:pt x="499729" y="170751"/>
                  </a:lnTo>
                  <a:lnTo>
                    <a:pt x="497722" y="153285"/>
                  </a:lnTo>
                  <a:lnTo>
                    <a:pt x="492632" y="135127"/>
                  </a:lnTo>
                  <a:lnTo>
                    <a:pt x="477932" y="141696"/>
                  </a:lnTo>
                  <a:lnTo>
                    <a:pt x="462470" y="146240"/>
                  </a:lnTo>
                  <a:lnTo>
                    <a:pt x="446341" y="148879"/>
                  </a:lnTo>
                  <a:lnTo>
                    <a:pt x="429640" y="149732"/>
                  </a:lnTo>
                  <a:lnTo>
                    <a:pt x="383248" y="144357"/>
                  </a:lnTo>
                  <a:lnTo>
                    <a:pt x="334582" y="129778"/>
                  </a:lnTo>
                  <a:lnTo>
                    <a:pt x="285019" y="108315"/>
                  </a:lnTo>
                  <a:lnTo>
                    <a:pt x="235941" y="82286"/>
                  </a:lnTo>
                  <a:lnTo>
                    <a:pt x="188727" y="54010"/>
                  </a:lnTo>
                  <a:lnTo>
                    <a:pt x="144757" y="25809"/>
                  </a:lnTo>
                  <a:lnTo>
                    <a:pt x="105409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46490" y="824611"/>
              <a:ext cx="260350" cy="160020"/>
            </a:xfrm>
            <a:custGeom>
              <a:avLst/>
              <a:gdLst/>
              <a:ahLst/>
              <a:cxnLst/>
              <a:rect l="l" t="t" r="r" b="b"/>
              <a:pathLst>
                <a:path w="260350" h="160019">
                  <a:moveTo>
                    <a:pt x="55244" y="0"/>
                  </a:moveTo>
                  <a:lnTo>
                    <a:pt x="53631" y="60592"/>
                  </a:lnTo>
                  <a:lnTo>
                    <a:pt x="33861" y="111553"/>
                  </a:lnTo>
                  <a:lnTo>
                    <a:pt x="10971" y="146679"/>
                  </a:lnTo>
                  <a:lnTo>
                    <a:pt x="0" y="159765"/>
                  </a:lnTo>
                  <a:lnTo>
                    <a:pt x="100258" y="138156"/>
                  </a:lnTo>
                  <a:lnTo>
                    <a:pt x="183133" y="101758"/>
                  </a:lnTo>
                  <a:lnTo>
                    <a:pt x="239529" y="67504"/>
                  </a:lnTo>
                  <a:lnTo>
                    <a:pt x="257040" y="54737"/>
                  </a:lnTo>
                  <a:lnTo>
                    <a:pt x="236727" y="54737"/>
                  </a:lnTo>
                  <a:lnTo>
                    <a:pt x="177724" y="46184"/>
                  </a:lnTo>
                  <a:lnTo>
                    <a:pt x="118744" y="27368"/>
                  </a:lnTo>
                  <a:lnTo>
                    <a:pt x="73386" y="8552"/>
                  </a:lnTo>
                  <a:lnTo>
                    <a:pt x="55244" y="0"/>
                  </a:lnTo>
                  <a:close/>
                </a:path>
                <a:path w="260350" h="160019">
                  <a:moveTo>
                    <a:pt x="260350" y="52324"/>
                  </a:moveTo>
                  <a:lnTo>
                    <a:pt x="253110" y="53975"/>
                  </a:lnTo>
                  <a:lnTo>
                    <a:pt x="245236" y="54737"/>
                  </a:lnTo>
                  <a:lnTo>
                    <a:pt x="257040" y="54737"/>
                  </a:lnTo>
                  <a:lnTo>
                    <a:pt x="260350" y="52324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28522" y="2812541"/>
              <a:ext cx="0" cy="373380"/>
            </a:xfrm>
            <a:custGeom>
              <a:avLst/>
              <a:gdLst/>
              <a:ahLst/>
              <a:cxnLst/>
              <a:rect l="l" t="t" r="r" b="b"/>
              <a:pathLst>
                <a:path h="373380">
                  <a:moveTo>
                    <a:pt x="0" y="0"/>
                  </a:moveTo>
                  <a:lnTo>
                    <a:pt x="0" y="372871"/>
                  </a:lnTo>
                </a:path>
              </a:pathLst>
            </a:custGeom>
            <a:ln w="19050">
              <a:solidFill>
                <a:srgbClr val="00AFE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04672" y="4081272"/>
              <a:ext cx="632460" cy="585470"/>
            </a:xfrm>
            <a:custGeom>
              <a:avLst/>
              <a:gdLst/>
              <a:ahLst/>
              <a:cxnLst/>
              <a:rect l="l" t="t" r="r" b="b"/>
              <a:pathLst>
                <a:path w="632460" h="585470">
                  <a:moveTo>
                    <a:pt x="316230" y="0"/>
                  </a:moveTo>
                  <a:lnTo>
                    <a:pt x="264935" y="3829"/>
                  </a:lnTo>
                  <a:lnTo>
                    <a:pt x="216276" y="14916"/>
                  </a:lnTo>
                  <a:lnTo>
                    <a:pt x="170903" y="32659"/>
                  </a:lnTo>
                  <a:lnTo>
                    <a:pt x="129468" y="56455"/>
                  </a:lnTo>
                  <a:lnTo>
                    <a:pt x="92621" y="85701"/>
                  </a:lnTo>
                  <a:lnTo>
                    <a:pt x="61013" y="119795"/>
                  </a:lnTo>
                  <a:lnTo>
                    <a:pt x="35296" y="158135"/>
                  </a:lnTo>
                  <a:lnTo>
                    <a:pt x="16121" y="200119"/>
                  </a:lnTo>
                  <a:lnTo>
                    <a:pt x="4138" y="245144"/>
                  </a:lnTo>
                  <a:lnTo>
                    <a:pt x="0" y="292607"/>
                  </a:lnTo>
                  <a:lnTo>
                    <a:pt x="4138" y="340071"/>
                  </a:lnTo>
                  <a:lnTo>
                    <a:pt x="16121" y="385096"/>
                  </a:lnTo>
                  <a:lnTo>
                    <a:pt x="35296" y="427080"/>
                  </a:lnTo>
                  <a:lnTo>
                    <a:pt x="61013" y="465420"/>
                  </a:lnTo>
                  <a:lnTo>
                    <a:pt x="92621" y="499514"/>
                  </a:lnTo>
                  <a:lnTo>
                    <a:pt x="129468" y="528760"/>
                  </a:lnTo>
                  <a:lnTo>
                    <a:pt x="170903" y="552556"/>
                  </a:lnTo>
                  <a:lnTo>
                    <a:pt x="216276" y="570299"/>
                  </a:lnTo>
                  <a:lnTo>
                    <a:pt x="264935" y="581386"/>
                  </a:lnTo>
                  <a:lnTo>
                    <a:pt x="316230" y="585215"/>
                  </a:lnTo>
                  <a:lnTo>
                    <a:pt x="367518" y="581386"/>
                  </a:lnTo>
                  <a:lnTo>
                    <a:pt x="416173" y="570299"/>
                  </a:lnTo>
                  <a:lnTo>
                    <a:pt x="461545" y="552556"/>
                  </a:lnTo>
                  <a:lnTo>
                    <a:pt x="502980" y="528760"/>
                  </a:lnTo>
                  <a:lnTo>
                    <a:pt x="539829" y="499514"/>
                  </a:lnTo>
                  <a:lnTo>
                    <a:pt x="571439" y="465420"/>
                  </a:lnTo>
                  <a:lnTo>
                    <a:pt x="597158" y="427080"/>
                  </a:lnTo>
                  <a:lnTo>
                    <a:pt x="616336" y="385096"/>
                  </a:lnTo>
                  <a:lnTo>
                    <a:pt x="628320" y="340071"/>
                  </a:lnTo>
                  <a:lnTo>
                    <a:pt x="632460" y="292607"/>
                  </a:lnTo>
                  <a:lnTo>
                    <a:pt x="628320" y="245144"/>
                  </a:lnTo>
                  <a:lnTo>
                    <a:pt x="616336" y="200119"/>
                  </a:lnTo>
                  <a:lnTo>
                    <a:pt x="597158" y="158135"/>
                  </a:lnTo>
                  <a:lnTo>
                    <a:pt x="571439" y="119795"/>
                  </a:lnTo>
                  <a:lnTo>
                    <a:pt x="539829" y="85701"/>
                  </a:lnTo>
                  <a:lnTo>
                    <a:pt x="502980" y="56455"/>
                  </a:lnTo>
                  <a:lnTo>
                    <a:pt x="461545" y="32659"/>
                  </a:lnTo>
                  <a:lnTo>
                    <a:pt x="416173" y="14916"/>
                  </a:lnTo>
                  <a:lnTo>
                    <a:pt x="367518" y="3829"/>
                  </a:lnTo>
                  <a:lnTo>
                    <a:pt x="316230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77900" y="4220971"/>
            <a:ext cx="2545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88340" algn="l"/>
              </a:tabLst>
            </a:pPr>
            <a:r>
              <a:rPr sz="1500" b="1" spc="65" dirty="0">
                <a:solidFill>
                  <a:srgbClr val="00AFEF"/>
                </a:solidFill>
                <a:latin typeface="Tahoma"/>
                <a:cs typeface="Tahoma"/>
              </a:rPr>
              <a:t>04	</a:t>
            </a:r>
            <a:r>
              <a:rPr sz="2400" b="1" spc="-30" baseline="1736" dirty="0">
                <a:solidFill>
                  <a:srgbClr val="4D466C"/>
                </a:solidFill>
                <a:latin typeface="Trebuchet MS"/>
                <a:cs typeface="Trebuchet MS"/>
              </a:rPr>
              <a:t>I</a:t>
            </a:r>
            <a:r>
              <a:rPr sz="2400" b="1" spc="104" baseline="1736" dirty="0">
                <a:solidFill>
                  <a:srgbClr val="4D466C"/>
                </a:solidFill>
                <a:latin typeface="Trebuchet MS"/>
                <a:cs typeface="Trebuchet MS"/>
              </a:rPr>
              <a:t>ma</a:t>
            </a:r>
            <a:r>
              <a:rPr sz="2400" b="1" spc="262" baseline="1736" dirty="0">
                <a:solidFill>
                  <a:srgbClr val="4D466C"/>
                </a:solidFill>
                <a:latin typeface="Trebuchet MS"/>
                <a:cs typeface="Trebuchet MS"/>
              </a:rPr>
              <a:t>g</a:t>
            </a:r>
            <a:r>
              <a:rPr sz="2400" b="1" spc="-44" baseline="1736" dirty="0">
                <a:solidFill>
                  <a:srgbClr val="4D466C"/>
                </a:solidFill>
                <a:latin typeface="Trebuchet MS"/>
                <a:cs typeface="Trebuchet MS"/>
              </a:rPr>
              <a:t>e</a:t>
            </a:r>
            <a:r>
              <a:rPr sz="2400" b="1" spc="-120" baseline="1736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2400" b="1" spc="142" baseline="1736" dirty="0">
                <a:solidFill>
                  <a:srgbClr val="4D466C"/>
                </a:solidFill>
                <a:latin typeface="Trebuchet MS"/>
                <a:cs typeface="Trebuchet MS"/>
              </a:rPr>
              <a:t>O</a:t>
            </a:r>
            <a:r>
              <a:rPr sz="2400" b="1" spc="67" baseline="1736" dirty="0">
                <a:solidFill>
                  <a:srgbClr val="4D466C"/>
                </a:solidFill>
                <a:latin typeface="Trebuchet MS"/>
                <a:cs typeface="Trebuchet MS"/>
              </a:rPr>
              <a:t>p</a:t>
            </a:r>
            <a:r>
              <a:rPr sz="2400" b="1" spc="-97" baseline="1736" dirty="0">
                <a:solidFill>
                  <a:srgbClr val="4D466C"/>
                </a:solidFill>
                <a:latin typeface="Trebuchet MS"/>
                <a:cs typeface="Trebuchet MS"/>
              </a:rPr>
              <a:t>t</a:t>
            </a:r>
            <a:r>
              <a:rPr sz="2400" b="1" spc="-150" baseline="1736" dirty="0">
                <a:solidFill>
                  <a:srgbClr val="4D466C"/>
                </a:solidFill>
                <a:latin typeface="Trebuchet MS"/>
                <a:cs typeface="Trebuchet MS"/>
              </a:rPr>
              <a:t>im</a:t>
            </a:r>
            <a:r>
              <a:rPr sz="2400" b="1" spc="60" baseline="1736" dirty="0">
                <a:solidFill>
                  <a:srgbClr val="4D466C"/>
                </a:solidFill>
                <a:latin typeface="Trebuchet MS"/>
                <a:cs typeface="Trebuchet MS"/>
              </a:rPr>
              <a:t>i</a:t>
            </a:r>
            <a:r>
              <a:rPr sz="2400" b="1" spc="-67" baseline="1736" dirty="0">
                <a:solidFill>
                  <a:srgbClr val="4D466C"/>
                </a:solidFill>
                <a:latin typeface="Trebuchet MS"/>
                <a:cs typeface="Trebuchet MS"/>
              </a:rPr>
              <a:t>z</a:t>
            </a:r>
            <a:r>
              <a:rPr sz="2400" b="1" spc="150" baseline="1736" dirty="0">
                <a:solidFill>
                  <a:srgbClr val="4D466C"/>
                </a:solidFill>
                <a:latin typeface="Trebuchet MS"/>
                <a:cs typeface="Trebuchet MS"/>
              </a:rPr>
              <a:t>a</a:t>
            </a:r>
            <a:r>
              <a:rPr sz="2400" b="1" spc="-97" baseline="1736" dirty="0">
                <a:solidFill>
                  <a:srgbClr val="4D466C"/>
                </a:solidFill>
                <a:latin typeface="Trebuchet MS"/>
                <a:cs typeface="Trebuchet MS"/>
              </a:rPr>
              <a:t>t</a:t>
            </a:r>
            <a:r>
              <a:rPr sz="2400" b="1" spc="-150" baseline="1736" dirty="0">
                <a:solidFill>
                  <a:srgbClr val="4D466C"/>
                </a:solidFill>
                <a:latin typeface="Trebuchet MS"/>
                <a:cs typeface="Trebuchet MS"/>
              </a:rPr>
              <a:t>i</a:t>
            </a:r>
            <a:r>
              <a:rPr sz="2400" b="1" spc="-37" baseline="1736" dirty="0">
                <a:solidFill>
                  <a:srgbClr val="4D466C"/>
                </a:solidFill>
                <a:latin typeface="Trebuchet MS"/>
                <a:cs typeface="Trebuchet MS"/>
              </a:rPr>
              <a:t>o</a:t>
            </a:r>
            <a:r>
              <a:rPr sz="2400" b="1" spc="-135" baseline="1736" dirty="0">
                <a:solidFill>
                  <a:srgbClr val="4D466C"/>
                </a:solidFill>
                <a:latin typeface="Trebuchet MS"/>
                <a:cs typeface="Trebuchet MS"/>
              </a:rPr>
              <a:t>n</a:t>
            </a:r>
            <a:endParaRPr sz="2400" baseline="1736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7056" y="3751326"/>
            <a:ext cx="5271135" cy="1346835"/>
            <a:chOff x="67056" y="3751326"/>
            <a:chExt cx="5271135" cy="1346835"/>
          </a:xfrm>
        </p:grpSpPr>
        <p:sp>
          <p:nvSpPr>
            <p:cNvPr id="23" name="object 23"/>
            <p:cNvSpPr/>
            <p:nvPr/>
          </p:nvSpPr>
          <p:spPr>
            <a:xfrm>
              <a:off x="1128522" y="3751326"/>
              <a:ext cx="0" cy="373380"/>
            </a:xfrm>
            <a:custGeom>
              <a:avLst/>
              <a:gdLst/>
              <a:ahLst/>
              <a:cxnLst/>
              <a:rect l="l" t="t" r="r" b="b"/>
              <a:pathLst>
                <a:path h="373379">
                  <a:moveTo>
                    <a:pt x="0" y="0"/>
                  </a:moveTo>
                  <a:lnTo>
                    <a:pt x="0" y="372922"/>
                  </a:lnTo>
                </a:path>
              </a:pathLst>
            </a:custGeom>
            <a:ln w="19050">
              <a:solidFill>
                <a:srgbClr val="00AFE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5696" y="4293489"/>
              <a:ext cx="142493" cy="14249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TESTING</a:t>
            </a: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5400" spc="-415" dirty="0">
                <a:solidFill>
                  <a:srgbClr val="200925"/>
                </a:solidFill>
              </a:rPr>
              <a:t>IN</a:t>
            </a:r>
            <a:r>
              <a:rPr sz="5400" spc="-665" dirty="0">
                <a:solidFill>
                  <a:srgbClr val="200925"/>
                </a:solidFill>
              </a:rPr>
              <a:t> </a:t>
            </a:r>
            <a:r>
              <a:rPr sz="5400" spc="120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632572" y="695909"/>
            <a:ext cx="65595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390" dirty="0">
                <a:solidFill>
                  <a:srgbClr val="C31331"/>
                </a:solidFill>
                <a:latin typeface="Tahoma"/>
                <a:cs typeface="Tahoma"/>
              </a:rPr>
              <a:t>41</a:t>
            </a:r>
            <a:endParaRPr sz="45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056" y="2773679"/>
            <a:ext cx="2479675" cy="2324100"/>
            <a:chOff x="67056" y="2773679"/>
            <a:chExt cx="2479675" cy="2324100"/>
          </a:xfrm>
        </p:grpSpPr>
        <p:sp>
          <p:nvSpPr>
            <p:cNvPr id="6" name="object 6"/>
            <p:cNvSpPr/>
            <p:nvPr/>
          </p:nvSpPr>
          <p:spPr>
            <a:xfrm>
              <a:off x="441985" y="4711699"/>
              <a:ext cx="2105025" cy="7620"/>
            </a:xfrm>
            <a:custGeom>
              <a:avLst/>
              <a:gdLst/>
              <a:ahLst/>
              <a:cxnLst/>
              <a:rect l="l" t="t" r="r" b="b"/>
              <a:pathLst>
                <a:path w="2105025" h="7620">
                  <a:moveTo>
                    <a:pt x="2104555" y="1270"/>
                  </a:moveTo>
                  <a:lnTo>
                    <a:pt x="2104491" y="0"/>
                  </a:lnTo>
                  <a:lnTo>
                    <a:pt x="50" y="0"/>
                  </a:lnTo>
                  <a:lnTo>
                    <a:pt x="50" y="1270"/>
                  </a:lnTo>
                  <a:lnTo>
                    <a:pt x="0" y="7620"/>
                  </a:lnTo>
                  <a:lnTo>
                    <a:pt x="2104555" y="7620"/>
                  </a:lnTo>
                  <a:lnTo>
                    <a:pt x="2104555" y="1270"/>
                  </a:lnTo>
                  <a:close/>
                </a:path>
              </a:pathLst>
            </a:custGeom>
            <a:solidFill>
              <a:srgbClr val="200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4736" y="3364991"/>
              <a:ext cx="1293876" cy="134871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2120" y="2773679"/>
              <a:ext cx="196726" cy="2011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756" y="3058667"/>
              <a:ext cx="224002" cy="1158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7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175" y="607821"/>
            <a:ext cx="773366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75" dirty="0">
                <a:solidFill>
                  <a:srgbClr val="200925"/>
                </a:solidFill>
              </a:rPr>
              <a:t>CSS</a:t>
            </a:r>
            <a:r>
              <a:rPr sz="3300" spc="-400" dirty="0">
                <a:solidFill>
                  <a:srgbClr val="200925"/>
                </a:solidFill>
              </a:rPr>
              <a:t> </a:t>
            </a:r>
            <a:r>
              <a:rPr sz="3300" spc="20" dirty="0">
                <a:solidFill>
                  <a:srgbClr val="00AFEF"/>
                </a:solidFill>
              </a:rPr>
              <a:t>P</a:t>
            </a:r>
            <a:r>
              <a:rPr sz="3300" spc="10" dirty="0">
                <a:solidFill>
                  <a:srgbClr val="00AFEF"/>
                </a:solidFill>
              </a:rPr>
              <a:t>e</a:t>
            </a:r>
            <a:r>
              <a:rPr sz="3300" spc="165" dirty="0">
                <a:solidFill>
                  <a:srgbClr val="00AFEF"/>
                </a:solidFill>
              </a:rPr>
              <a:t>rformance</a:t>
            </a:r>
            <a:r>
              <a:rPr sz="3300" spc="-385" dirty="0">
                <a:solidFill>
                  <a:srgbClr val="00AFEF"/>
                </a:solidFill>
              </a:rPr>
              <a:t> </a:t>
            </a:r>
            <a:r>
              <a:rPr sz="3300" spc="204" dirty="0">
                <a:solidFill>
                  <a:srgbClr val="00AFEF"/>
                </a:solidFill>
              </a:rPr>
              <a:t>and</a:t>
            </a:r>
            <a:r>
              <a:rPr sz="3300" spc="-409" dirty="0">
                <a:solidFill>
                  <a:srgbClr val="00AFEF"/>
                </a:solidFill>
              </a:rPr>
              <a:t> </a:t>
            </a:r>
            <a:r>
              <a:rPr sz="3300" spc="60" dirty="0">
                <a:solidFill>
                  <a:srgbClr val="00AFEF"/>
                </a:solidFill>
              </a:rPr>
              <a:t>O</a:t>
            </a:r>
            <a:r>
              <a:rPr sz="3300" spc="170" dirty="0">
                <a:solidFill>
                  <a:srgbClr val="00AFEF"/>
                </a:solidFill>
              </a:rPr>
              <a:t>ptim</a:t>
            </a:r>
            <a:r>
              <a:rPr sz="3300" spc="90" dirty="0">
                <a:solidFill>
                  <a:srgbClr val="00AFEF"/>
                </a:solidFill>
              </a:rPr>
              <a:t>i</a:t>
            </a:r>
            <a:r>
              <a:rPr sz="3300" spc="100" dirty="0">
                <a:solidFill>
                  <a:srgbClr val="00AFEF"/>
                </a:solidFill>
              </a:rPr>
              <a:t>zation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1034796" y="1431036"/>
            <a:ext cx="634365" cy="586740"/>
          </a:xfrm>
          <a:custGeom>
            <a:avLst/>
            <a:gdLst/>
            <a:ahLst/>
            <a:cxnLst/>
            <a:rect l="l" t="t" r="r" b="b"/>
            <a:pathLst>
              <a:path w="634364" h="586739">
                <a:moveTo>
                  <a:pt x="316991" y="0"/>
                </a:moveTo>
                <a:lnTo>
                  <a:pt x="265574" y="3838"/>
                </a:lnTo>
                <a:lnTo>
                  <a:pt x="216798" y="14953"/>
                </a:lnTo>
                <a:lnTo>
                  <a:pt x="171316" y="32740"/>
                </a:lnTo>
                <a:lnTo>
                  <a:pt x="129780" y="56595"/>
                </a:lnTo>
                <a:lnTo>
                  <a:pt x="92844" y="85915"/>
                </a:lnTo>
                <a:lnTo>
                  <a:pt x="61161" y="120097"/>
                </a:lnTo>
                <a:lnTo>
                  <a:pt x="35382" y="158537"/>
                </a:lnTo>
                <a:lnTo>
                  <a:pt x="16160" y="200631"/>
                </a:lnTo>
                <a:lnTo>
                  <a:pt x="4148" y="245777"/>
                </a:lnTo>
                <a:lnTo>
                  <a:pt x="0" y="293369"/>
                </a:lnTo>
                <a:lnTo>
                  <a:pt x="4148" y="340962"/>
                </a:lnTo>
                <a:lnTo>
                  <a:pt x="16160" y="386108"/>
                </a:lnTo>
                <a:lnTo>
                  <a:pt x="35382" y="428202"/>
                </a:lnTo>
                <a:lnTo>
                  <a:pt x="61161" y="466642"/>
                </a:lnTo>
                <a:lnTo>
                  <a:pt x="92844" y="500824"/>
                </a:lnTo>
                <a:lnTo>
                  <a:pt x="129780" y="530144"/>
                </a:lnTo>
                <a:lnTo>
                  <a:pt x="171316" y="553999"/>
                </a:lnTo>
                <a:lnTo>
                  <a:pt x="216798" y="571786"/>
                </a:lnTo>
                <a:lnTo>
                  <a:pt x="265574" y="582901"/>
                </a:lnTo>
                <a:lnTo>
                  <a:pt x="316991" y="586739"/>
                </a:lnTo>
                <a:lnTo>
                  <a:pt x="368425" y="582901"/>
                </a:lnTo>
                <a:lnTo>
                  <a:pt x="417210" y="571786"/>
                </a:lnTo>
                <a:lnTo>
                  <a:pt x="462695" y="553999"/>
                </a:lnTo>
                <a:lnTo>
                  <a:pt x="504230" y="530144"/>
                </a:lnTo>
                <a:lnTo>
                  <a:pt x="541162" y="500824"/>
                </a:lnTo>
                <a:lnTo>
                  <a:pt x="572841" y="466642"/>
                </a:lnTo>
                <a:lnTo>
                  <a:pt x="598613" y="428202"/>
                </a:lnTo>
                <a:lnTo>
                  <a:pt x="617829" y="386108"/>
                </a:lnTo>
                <a:lnTo>
                  <a:pt x="629836" y="340962"/>
                </a:lnTo>
                <a:lnTo>
                  <a:pt x="633984" y="293369"/>
                </a:lnTo>
                <a:lnTo>
                  <a:pt x="629836" y="245777"/>
                </a:lnTo>
                <a:lnTo>
                  <a:pt x="617829" y="200631"/>
                </a:lnTo>
                <a:lnTo>
                  <a:pt x="598613" y="158537"/>
                </a:lnTo>
                <a:lnTo>
                  <a:pt x="572841" y="120097"/>
                </a:lnTo>
                <a:lnTo>
                  <a:pt x="541162" y="85915"/>
                </a:lnTo>
                <a:lnTo>
                  <a:pt x="504230" y="56595"/>
                </a:lnTo>
                <a:lnTo>
                  <a:pt x="462695" y="32740"/>
                </a:lnTo>
                <a:lnTo>
                  <a:pt x="417210" y="14953"/>
                </a:lnTo>
                <a:lnTo>
                  <a:pt x="368425" y="3838"/>
                </a:lnTo>
                <a:lnTo>
                  <a:pt x="316991" y="0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37894" y="1582673"/>
            <a:ext cx="2286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60" dirty="0">
                <a:solidFill>
                  <a:srgbClr val="00AFEF"/>
                </a:solidFill>
                <a:latin typeface="Tahoma"/>
                <a:cs typeface="Tahoma"/>
              </a:rPr>
              <a:t>01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4796" y="2389632"/>
            <a:ext cx="634365" cy="585470"/>
          </a:xfrm>
          <a:custGeom>
            <a:avLst/>
            <a:gdLst/>
            <a:ahLst/>
            <a:cxnLst/>
            <a:rect l="l" t="t" r="r" b="b"/>
            <a:pathLst>
              <a:path w="634364" h="585469">
                <a:moveTo>
                  <a:pt x="316991" y="0"/>
                </a:moveTo>
                <a:lnTo>
                  <a:pt x="265574" y="3831"/>
                </a:lnTo>
                <a:lnTo>
                  <a:pt x="216798" y="14923"/>
                </a:lnTo>
                <a:lnTo>
                  <a:pt x="171316" y="32671"/>
                </a:lnTo>
                <a:lnTo>
                  <a:pt x="129780" y="56473"/>
                </a:lnTo>
                <a:lnTo>
                  <a:pt x="92844" y="85725"/>
                </a:lnTo>
                <a:lnTo>
                  <a:pt x="61161" y="119822"/>
                </a:lnTo>
                <a:lnTo>
                  <a:pt x="35382" y="158163"/>
                </a:lnTo>
                <a:lnTo>
                  <a:pt x="16160" y="200143"/>
                </a:lnTo>
                <a:lnTo>
                  <a:pt x="4148" y="245159"/>
                </a:lnTo>
                <a:lnTo>
                  <a:pt x="0" y="292607"/>
                </a:lnTo>
                <a:lnTo>
                  <a:pt x="4148" y="340056"/>
                </a:lnTo>
                <a:lnTo>
                  <a:pt x="16160" y="385072"/>
                </a:lnTo>
                <a:lnTo>
                  <a:pt x="35382" y="427052"/>
                </a:lnTo>
                <a:lnTo>
                  <a:pt x="61161" y="465393"/>
                </a:lnTo>
                <a:lnTo>
                  <a:pt x="92844" y="499490"/>
                </a:lnTo>
                <a:lnTo>
                  <a:pt x="129780" y="528742"/>
                </a:lnTo>
                <a:lnTo>
                  <a:pt x="171316" y="552544"/>
                </a:lnTo>
                <a:lnTo>
                  <a:pt x="216798" y="570292"/>
                </a:lnTo>
                <a:lnTo>
                  <a:pt x="265574" y="581384"/>
                </a:lnTo>
                <a:lnTo>
                  <a:pt x="316991" y="585216"/>
                </a:lnTo>
                <a:lnTo>
                  <a:pt x="368425" y="581384"/>
                </a:lnTo>
                <a:lnTo>
                  <a:pt x="417210" y="570292"/>
                </a:lnTo>
                <a:lnTo>
                  <a:pt x="462695" y="552544"/>
                </a:lnTo>
                <a:lnTo>
                  <a:pt x="504230" y="528742"/>
                </a:lnTo>
                <a:lnTo>
                  <a:pt x="541162" y="499490"/>
                </a:lnTo>
                <a:lnTo>
                  <a:pt x="572841" y="465393"/>
                </a:lnTo>
                <a:lnTo>
                  <a:pt x="598613" y="427052"/>
                </a:lnTo>
                <a:lnTo>
                  <a:pt x="617829" y="385072"/>
                </a:lnTo>
                <a:lnTo>
                  <a:pt x="629836" y="340056"/>
                </a:lnTo>
                <a:lnTo>
                  <a:pt x="633984" y="292607"/>
                </a:lnTo>
                <a:lnTo>
                  <a:pt x="629836" y="245159"/>
                </a:lnTo>
                <a:lnTo>
                  <a:pt x="617829" y="200143"/>
                </a:lnTo>
                <a:lnTo>
                  <a:pt x="598613" y="158163"/>
                </a:lnTo>
                <a:lnTo>
                  <a:pt x="572841" y="119822"/>
                </a:lnTo>
                <a:lnTo>
                  <a:pt x="541162" y="85724"/>
                </a:lnTo>
                <a:lnTo>
                  <a:pt x="504230" y="56473"/>
                </a:lnTo>
                <a:lnTo>
                  <a:pt x="462695" y="32671"/>
                </a:lnTo>
                <a:lnTo>
                  <a:pt x="417210" y="14923"/>
                </a:lnTo>
                <a:lnTo>
                  <a:pt x="368425" y="3831"/>
                </a:lnTo>
                <a:lnTo>
                  <a:pt x="316991" y="0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21130" y="2538222"/>
            <a:ext cx="41827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27380" algn="l"/>
              </a:tabLst>
            </a:pPr>
            <a:r>
              <a:rPr sz="2250" b="1" spc="-75" baseline="1851" dirty="0">
                <a:solidFill>
                  <a:srgbClr val="00AFEF"/>
                </a:solidFill>
                <a:latin typeface="Tahoma"/>
                <a:cs typeface="Tahoma"/>
              </a:rPr>
              <a:t>0fi	</a:t>
            </a:r>
            <a:r>
              <a:rPr sz="1600" b="1" spc="-35" dirty="0">
                <a:solidFill>
                  <a:srgbClr val="4D466C"/>
                </a:solidFill>
                <a:latin typeface="Trebuchet MS"/>
                <a:cs typeface="Trebuchet MS"/>
              </a:rPr>
              <a:t>Critical</a:t>
            </a:r>
            <a:r>
              <a:rPr sz="1600" b="1" spc="-5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45" dirty="0">
                <a:solidFill>
                  <a:srgbClr val="4D466C"/>
                </a:solidFill>
                <a:latin typeface="Trebuchet MS"/>
                <a:cs typeface="Trebuchet MS"/>
              </a:rPr>
              <a:t>CSS:</a:t>
            </a:r>
            <a:r>
              <a:rPr sz="1600" b="1" spc="-5" dirty="0">
                <a:solidFill>
                  <a:srgbClr val="4D466C"/>
                </a:solidFill>
                <a:latin typeface="Trebuchet MS"/>
                <a:cs typeface="Trebuchet MS"/>
              </a:rPr>
              <a:t> "Above-the-fold"</a:t>
            </a:r>
            <a:r>
              <a:rPr sz="1600" b="1" spc="20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-45" dirty="0">
                <a:solidFill>
                  <a:srgbClr val="4D466C"/>
                </a:solidFill>
                <a:latin typeface="Trebuchet MS"/>
                <a:cs typeface="Trebuchet MS"/>
              </a:rPr>
              <a:t>content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34796" y="2009013"/>
            <a:ext cx="634365" cy="1931035"/>
            <a:chOff x="1034796" y="2009013"/>
            <a:chExt cx="634365" cy="1931035"/>
          </a:xfrm>
        </p:grpSpPr>
        <p:sp>
          <p:nvSpPr>
            <p:cNvPr id="8" name="object 8"/>
            <p:cNvSpPr/>
            <p:nvPr/>
          </p:nvSpPr>
          <p:spPr>
            <a:xfrm>
              <a:off x="1352550" y="2018538"/>
              <a:ext cx="0" cy="373380"/>
            </a:xfrm>
            <a:custGeom>
              <a:avLst/>
              <a:gdLst/>
              <a:ahLst/>
              <a:cxnLst/>
              <a:rect l="l" t="t" r="r" b="b"/>
              <a:pathLst>
                <a:path h="373380">
                  <a:moveTo>
                    <a:pt x="0" y="0"/>
                  </a:moveTo>
                  <a:lnTo>
                    <a:pt x="0" y="372872"/>
                  </a:lnTo>
                </a:path>
              </a:pathLst>
            </a:custGeom>
            <a:ln w="19050">
              <a:solidFill>
                <a:srgbClr val="00AFE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34796" y="3352800"/>
              <a:ext cx="634365" cy="586740"/>
            </a:xfrm>
            <a:custGeom>
              <a:avLst/>
              <a:gdLst/>
              <a:ahLst/>
              <a:cxnLst/>
              <a:rect l="l" t="t" r="r" b="b"/>
              <a:pathLst>
                <a:path w="634364" h="586739">
                  <a:moveTo>
                    <a:pt x="316991" y="0"/>
                  </a:moveTo>
                  <a:lnTo>
                    <a:pt x="265574" y="3838"/>
                  </a:lnTo>
                  <a:lnTo>
                    <a:pt x="216798" y="14953"/>
                  </a:lnTo>
                  <a:lnTo>
                    <a:pt x="171316" y="32740"/>
                  </a:lnTo>
                  <a:lnTo>
                    <a:pt x="129780" y="56595"/>
                  </a:lnTo>
                  <a:lnTo>
                    <a:pt x="92844" y="85915"/>
                  </a:lnTo>
                  <a:lnTo>
                    <a:pt x="61161" y="120097"/>
                  </a:lnTo>
                  <a:lnTo>
                    <a:pt x="35382" y="158537"/>
                  </a:lnTo>
                  <a:lnTo>
                    <a:pt x="16160" y="200631"/>
                  </a:lnTo>
                  <a:lnTo>
                    <a:pt x="4148" y="245777"/>
                  </a:lnTo>
                  <a:lnTo>
                    <a:pt x="0" y="293369"/>
                  </a:lnTo>
                  <a:lnTo>
                    <a:pt x="4148" y="340962"/>
                  </a:lnTo>
                  <a:lnTo>
                    <a:pt x="16160" y="386108"/>
                  </a:lnTo>
                  <a:lnTo>
                    <a:pt x="35382" y="428202"/>
                  </a:lnTo>
                  <a:lnTo>
                    <a:pt x="61161" y="466642"/>
                  </a:lnTo>
                  <a:lnTo>
                    <a:pt x="92844" y="500824"/>
                  </a:lnTo>
                  <a:lnTo>
                    <a:pt x="129780" y="530144"/>
                  </a:lnTo>
                  <a:lnTo>
                    <a:pt x="171316" y="553999"/>
                  </a:lnTo>
                  <a:lnTo>
                    <a:pt x="216798" y="571786"/>
                  </a:lnTo>
                  <a:lnTo>
                    <a:pt x="265574" y="582901"/>
                  </a:lnTo>
                  <a:lnTo>
                    <a:pt x="316991" y="586740"/>
                  </a:lnTo>
                  <a:lnTo>
                    <a:pt x="368425" y="582901"/>
                  </a:lnTo>
                  <a:lnTo>
                    <a:pt x="417210" y="571786"/>
                  </a:lnTo>
                  <a:lnTo>
                    <a:pt x="462695" y="553999"/>
                  </a:lnTo>
                  <a:lnTo>
                    <a:pt x="504230" y="530144"/>
                  </a:lnTo>
                  <a:lnTo>
                    <a:pt x="541162" y="500824"/>
                  </a:lnTo>
                  <a:lnTo>
                    <a:pt x="572841" y="466642"/>
                  </a:lnTo>
                  <a:lnTo>
                    <a:pt x="598613" y="428202"/>
                  </a:lnTo>
                  <a:lnTo>
                    <a:pt x="617829" y="386108"/>
                  </a:lnTo>
                  <a:lnTo>
                    <a:pt x="629836" y="340962"/>
                  </a:lnTo>
                  <a:lnTo>
                    <a:pt x="633984" y="293369"/>
                  </a:lnTo>
                  <a:lnTo>
                    <a:pt x="629836" y="245777"/>
                  </a:lnTo>
                  <a:lnTo>
                    <a:pt x="617829" y="200631"/>
                  </a:lnTo>
                  <a:lnTo>
                    <a:pt x="598613" y="158537"/>
                  </a:lnTo>
                  <a:lnTo>
                    <a:pt x="572841" y="120097"/>
                  </a:lnTo>
                  <a:lnTo>
                    <a:pt x="541162" y="85915"/>
                  </a:lnTo>
                  <a:lnTo>
                    <a:pt x="504230" y="56595"/>
                  </a:lnTo>
                  <a:lnTo>
                    <a:pt x="462695" y="32740"/>
                  </a:lnTo>
                  <a:lnTo>
                    <a:pt x="417210" y="14953"/>
                  </a:lnTo>
                  <a:lnTo>
                    <a:pt x="368425" y="3838"/>
                  </a:lnTo>
                  <a:lnTo>
                    <a:pt x="316991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836166" y="1579625"/>
            <a:ext cx="27806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solidFill>
                  <a:srgbClr val="4D466C"/>
                </a:solidFill>
                <a:latin typeface="Trebuchet MS"/>
                <a:cs typeface="Trebuchet MS"/>
              </a:rPr>
              <a:t>Minification</a:t>
            </a:r>
            <a:r>
              <a:rPr sz="1600" b="1" spc="-40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25" dirty="0">
                <a:solidFill>
                  <a:srgbClr val="4D466C"/>
                </a:solidFill>
                <a:latin typeface="Trebuchet MS"/>
                <a:cs typeface="Trebuchet MS"/>
              </a:rPr>
              <a:t>and</a:t>
            </a:r>
            <a:r>
              <a:rPr sz="1600" b="1" spc="-80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4D466C"/>
                </a:solidFill>
                <a:latin typeface="Trebuchet MS"/>
                <a:cs typeface="Trebuchet MS"/>
              </a:rPr>
              <a:t>Compression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6558" y="3492500"/>
            <a:ext cx="3044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31825" algn="l"/>
              </a:tabLst>
            </a:pPr>
            <a:r>
              <a:rPr sz="1500" b="1" dirty="0">
                <a:solidFill>
                  <a:srgbClr val="00AFEF"/>
                </a:solidFill>
                <a:latin typeface="Tahoma"/>
                <a:cs typeface="Tahoma"/>
              </a:rPr>
              <a:t>03	</a:t>
            </a:r>
            <a:r>
              <a:rPr sz="2400" b="1" spc="-22" baseline="1736" dirty="0">
                <a:solidFill>
                  <a:srgbClr val="4D466C"/>
                </a:solidFill>
                <a:latin typeface="Trebuchet MS"/>
                <a:cs typeface="Trebuchet MS"/>
              </a:rPr>
              <a:t>Reducing</a:t>
            </a:r>
            <a:r>
              <a:rPr sz="2400" b="1" spc="-104" baseline="1736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2400" b="1" spc="-52" baseline="1736" dirty="0">
                <a:solidFill>
                  <a:srgbClr val="4D466C"/>
                </a:solidFill>
                <a:latin typeface="Trebuchet MS"/>
                <a:cs typeface="Trebuchet MS"/>
              </a:rPr>
              <a:t>Render</a:t>
            </a:r>
            <a:r>
              <a:rPr sz="2400" b="1" spc="-82" baseline="1736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2400" b="1" spc="-37" baseline="1736" dirty="0">
                <a:solidFill>
                  <a:srgbClr val="4D466C"/>
                </a:solidFill>
                <a:latin typeface="Trebuchet MS"/>
                <a:cs typeface="Trebuchet MS"/>
              </a:rPr>
              <a:t>Blocking</a:t>
            </a:r>
            <a:endParaRPr sz="2400" baseline="1736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7056" y="1786127"/>
            <a:ext cx="7350125" cy="3312160"/>
            <a:chOff x="67056" y="1786127"/>
            <a:chExt cx="7350125" cy="3312160"/>
          </a:xfrm>
        </p:grpSpPr>
        <p:sp>
          <p:nvSpPr>
            <p:cNvPr id="13" name="object 13"/>
            <p:cNvSpPr/>
            <p:nvPr/>
          </p:nvSpPr>
          <p:spPr>
            <a:xfrm>
              <a:off x="5155691" y="4297705"/>
              <a:ext cx="256540" cy="250190"/>
            </a:xfrm>
            <a:custGeom>
              <a:avLst/>
              <a:gdLst/>
              <a:ahLst/>
              <a:cxnLst/>
              <a:rect l="l" t="t" r="r" b="b"/>
              <a:pathLst>
                <a:path w="256539" h="250189">
                  <a:moveTo>
                    <a:pt x="106167" y="173710"/>
                  </a:moveTo>
                  <a:lnTo>
                    <a:pt x="51181" y="173710"/>
                  </a:lnTo>
                  <a:lnTo>
                    <a:pt x="55625" y="180949"/>
                  </a:lnTo>
                  <a:lnTo>
                    <a:pt x="61087" y="187452"/>
                  </a:lnTo>
                  <a:lnTo>
                    <a:pt x="67183" y="193078"/>
                  </a:lnTo>
                  <a:lnTo>
                    <a:pt x="51816" y="227482"/>
                  </a:lnTo>
                  <a:lnTo>
                    <a:pt x="102362" y="249885"/>
                  </a:lnTo>
                  <a:lnTo>
                    <a:pt x="117475" y="215950"/>
                  </a:lnTo>
                  <a:lnTo>
                    <a:pt x="139264" y="215950"/>
                  </a:lnTo>
                  <a:lnTo>
                    <a:pt x="143256" y="215265"/>
                  </a:lnTo>
                  <a:lnTo>
                    <a:pt x="205132" y="215265"/>
                  </a:lnTo>
                  <a:lnTo>
                    <a:pt x="192024" y="189750"/>
                  </a:lnTo>
                  <a:lnTo>
                    <a:pt x="197993" y="183832"/>
                  </a:lnTo>
                  <a:lnTo>
                    <a:pt x="201767" y="178803"/>
                  </a:lnTo>
                  <a:lnTo>
                    <a:pt x="128016" y="178803"/>
                  </a:lnTo>
                  <a:lnTo>
                    <a:pt x="107624" y="174692"/>
                  </a:lnTo>
                  <a:lnTo>
                    <a:pt x="106167" y="173710"/>
                  </a:lnTo>
                  <a:close/>
                </a:path>
                <a:path w="256539" h="250189">
                  <a:moveTo>
                    <a:pt x="205132" y="215265"/>
                  </a:moveTo>
                  <a:lnTo>
                    <a:pt x="143256" y="215265"/>
                  </a:lnTo>
                  <a:lnTo>
                    <a:pt x="160147" y="248348"/>
                  </a:lnTo>
                  <a:lnTo>
                    <a:pt x="209296" y="223367"/>
                  </a:lnTo>
                  <a:lnTo>
                    <a:pt x="205132" y="215265"/>
                  </a:lnTo>
                  <a:close/>
                </a:path>
                <a:path w="256539" h="250189">
                  <a:moveTo>
                    <a:pt x="139264" y="215950"/>
                  </a:moveTo>
                  <a:lnTo>
                    <a:pt x="117475" y="215950"/>
                  </a:lnTo>
                  <a:lnTo>
                    <a:pt x="120904" y="216357"/>
                  </a:lnTo>
                  <a:lnTo>
                    <a:pt x="124333" y="216560"/>
                  </a:lnTo>
                  <a:lnTo>
                    <a:pt x="133223" y="216560"/>
                  </a:lnTo>
                  <a:lnTo>
                    <a:pt x="138303" y="216115"/>
                  </a:lnTo>
                  <a:lnTo>
                    <a:pt x="139264" y="215950"/>
                  </a:lnTo>
                  <a:close/>
                </a:path>
                <a:path w="256539" h="250189">
                  <a:moveTo>
                    <a:pt x="43053" y="29197"/>
                  </a:moveTo>
                  <a:lnTo>
                    <a:pt x="10541" y="73672"/>
                  </a:lnTo>
                  <a:lnTo>
                    <a:pt x="42799" y="97015"/>
                  </a:lnTo>
                  <a:lnTo>
                    <a:pt x="40259" y="104394"/>
                  </a:lnTo>
                  <a:lnTo>
                    <a:pt x="38608" y="112204"/>
                  </a:lnTo>
                  <a:lnTo>
                    <a:pt x="37973" y="120319"/>
                  </a:lnTo>
                  <a:lnTo>
                    <a:pt x="0" y="130416"/>
                  </a:lnTo>
                  <a:lnTo>
                    <a:pt x="14224" y="183603"/>
                  </a:lnTo>
                  <a:lnTo>
                    <a:pt x="51181" y="173710"/>
                  </a:lnTo>
                  <a:lnTo>
                    <a:pt x="106167" y="173710"/>
                  </a:lnTo>
                  <a:lnTo>
                    <a:pt x="90995" y="163490"/>
                  </a:lnTo>
                  <a:lnTo>
                    <a:pt x="79795" y="146892"/>
                  </a:lnTo>
                  <a:lnTo>
                    <a:pt x="75692" y="126593"/>
                  </a:lnTo>
                  <a:lnTo>
                    <a:pt x="79795" y="106309"/>
                  </a:lnTo>
                  <a:lnTo>
                    <a:pt x="90995" y="89719"/>
                  </a:lnTo>
                  <a:lnTo>
                    <a:pt x="107624" y="78519"/>
                  </a:lnTo>
                  <a:lnTo>
                    <a:pt x="128016" y="74409"/>
                  </a:lnTo>
                  <a:lnTo>
                    <a:pt x="234058" y="74409"/>
                  </a:lnTo>
                  <a:lnTo>
                    <a:pt x="242443" y="67640"/>
                  </a:lnTo>
                  <a:lnTo>
                    <a:pt x="230642" y="53073"/>
                  </a:lnTo>
                  <a:lnTo>
                    <a:pt x="76073" y="53073"/>
                  </a:lnTo>
                  <a:lnTo>
                    <a:pt x="43053" y="29197"/>
                  </a:lnTo>
                  <a:close/>
                </a:path>
                <a:path w="256539" h="250189">
                  <a:moveTo>
                    <a:pt x="234058" y="74409"/>
                  </a:moveTo>
                  <a:lnTo>
                    <a:pt x="128016" y="74409"/>
                  </a:lnTo>
                  <a:lnTo>
                    <a:pt x="148334" y="78519"/>
                  </a:lnTo>
                  <a:lnTo>
                    <a:pt x="164925" y="89719"/>
                  </a:lnTo>
                  <a:lnTo>
                    <a:pt x="176111" y="106309"/>
                  </a:lnTo>
                  <a:lnTo>
                    <a:pt x="180212" y="126593"/>
                  </a:lnTo>
                  <a:lnTo>
                    <a:pt x="176111" y="146892"/>
                  </a:lnTo>
                  <a:lnTo>
                    <a:pt x="164925" y="163490"/>
                  </a:lnTo>
                  <a:lnTo>
                    <a:pt x="148334" y="174692"/>
                  </a:lnTo>
                  <a:lnTo>
                    <a:pt x="128016" y="178803"/>
                  </a:lnTo>
                  <a:lnTo>
                    <a:pt x="201767" y="178803"/>
                  </a:lnTo>
                  <a:lnTo>
                    <a:pt x="203073" y="177063"/>
                  </a:lnTo>
                  <a:lnTo>
                    <a:pt x="207137" y="169646"/>
                  </a:lnTo>
                  <a:lnTo>
                    <a:pt x="246177" y="169646"/>
                  </a:lnTo>
                  <a:lnTo>
                    <a:pt x="256032" y="123761"/>
                  </a:lnTo>
                  <a:lnTo>
                    <a:pt x="217424" y="115582"/>
                  </a:lnTo>
                  <a:lnTo>
                    <a:pt x="216535" y="107543"/>
                  </a:lnTo>
                  <a:lnTo>
                    <a:pt x="214503" y="99860"/>
                  </a:lnTo>
                  <a:lnTo>
                    <a:pt x="211455" y="92659"/>
                  </a:lnTo>
                  <a:lnTo>
                    <a:pt x="234058" y="74409"/>
                  </a:lnTo>
                  <a:close/>
                </a:path>
                <a:path w="256539" h="250189">
                  <a:moveTo>
                    <a:pt x="246177" y="169646"/>
                  </a:moveTo>
                  <a:lnTo>
                    <a:pt x="207137" y="169646"/>
                  </a:lnTo>
                  <a:lnTo>
                    <a:pt x="244475" y="177571"/>
                  </a:lnTo>
                  <a:lnTo>
                    <a:pt x="246177" y="169646"/>
                  </a:lnTo>
                  <a:close/>
                </a:path>
                <a:path w="256539" h="250189">
                  <a:moveTo>
                    <a:pt x="155575" y="0"/>
                  </a:moveTo>
                  <a:lnTo>
                    <a:pt x="100457" y="0"/>
                  </a:lnTo>
                  <a:lnTo>
                    <a:pt x="100457" y="40944"/>
                  </a:lnTo>
                  <a:lnTo>
                    <a:pt x="93932" y="43300"/>
                  </a:lnTo>
                  <a:lnTo>
                    <a:pt x="87693" y="46123"/>
                  </a:lnTo>
                  <a:lnTo>
                    <a:pt x="81740" y="49388"/>
                  </a:lnTo>
                  <a:lnTo>
                    <a:pt x="76073" y="53073"/>
                  </a:lnTo>
                  <a:lnTo>
                    <a:pt x="230642" y="53073"/>
                  </a:lnTo>
                  <a:lnTo>
                    <a:pt x="228584" y="50533"/>
                  </a:lnTo>
                  <a:lnTo>
                    <a:pt x="176022" y="50533"/>
                  </a:lnTo>
                  <a:lnTo>
                    <a:pt x="169672" y="46532"/>
                  </a:lnTo>
                  <a:lnTo>
                    <a:pt x="162813" y="43294"/>
                  </a:lnTo>
                  <a:lnTo>
                    <a:pt x="155575" y="40944"/>
                  </a:lnTo>
                  <a:lnTo>
                    <a:pt x="155575" y="0"/>
                  </a:lnTo>
                  <a:close/>
                </a:path>
                <a:path w="256539" h="250189">
                  <a:moveTo>
                    <a:pt x="207772" y="24841"/>
                  </a:moveTo>
                  <a:lnTo>
                    <a:pt x="176022" y="50533"/>
                  </a:lnTo>
                  <a:lnTo>
                    <a:pt x="228584" y="50533"/>
                  </a:lnTo>
                  <a:lnTo>
                    <a:pt x="207772" y="24841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18960" y="1786127"/>
              <a:ext cx="498475" cy="309880"/>
            </a:xfrm>
            <a:custGeom>
              <a:avLst/>
              <a:gdLst/>
              <a:ahLst/>
              <a:cxnLst/>
              <a:rect l="l" t="t" r="r" b="b"/>
              <a:pathLst>
                <a:path w="498475" h="309880">
                  <a:moveTo>
                    <a:pt x="105156" y="0"/>
                  </a:moveTo>
                  <a:lnTo>
                    <a:pt x="95758" y="19176"/>
                  </a:lnTo>
                  <a:lnTo>
                    <a:pt x="83532" y="45839"/>
                  </a:lnTo>
                  <a:lnTo>
                    <a:pt x="60128" y="99687"/>
                  </a:lnTo>
                  <a:lnTo>
                    <a:pt x="48260" y="126492"/>
                  </a:lnTo>
                  <a:lnTo>
                    <a:pt x="36843" y="151356"/>
                  </a:lnTo>
                  <a:lnTo>
                    <a:pt x="24939" y="176053"/>
                  </a:lnTo>
                  <a:lnTo>
                    <a:pt x="12630" y="200608"/>
                  </a:lnTo>
                  <a:lnTo>
                    <a:pt x="0" y="225044"/>
                  </a:lnTo>
                  <a:lnTo>
                    <a:pt x="46485" y="249785"/>
                  </a:lnTo>
                  <a:lnTo>
                    <a:pt x="93567" y="270180"/>
                  </a:lnTo>
                  <a:lnTo>
                    <a:pt x="140534" y="286637"/>
                  </a:lnTo>
                  <a:lnTo>
                    <a:pt x="186671" y="299565"/>
                  </a:lnTo>
                  <a:lnTo>
                    <a:pt x="231267" y="309372"/>
                  </a:lnTo>
                  <a:lnTo>
                    <a:pt x="331339" y="287875"/>
                  </a:lnTo>
                  <a:lnTo>
                    <a:pt x="414051" y="251602"/>
                  </a:lnTo>
                  <a:lnTo>
                    <a:pt x="470332" y="217449"/>
                  </a:lnTo>
                  <a:lnTo>
                    <a:pt x="496663" y="186535"/>
                  </a:lnTo>
                  <a:lnTo>
                    <a:pt x="498205" y="169925"/>
                  </a:lnTo>
                  <a:lnTo>
                    <a:pt x="496198" y="152554"/>
                  </a:lnTo>
                  <a:lnTo>
                    <a:pt x="491109" y="134493"/>
                  </a:lnTo>
                  <a:lnTo>
                    <a:pt x="476430" y="140987"/>
                  </a:lnTo>
                  <a:lnTo>
                    <a:pt x="461025" y="145494"/>
                  </a:lnTo>
                  <a:lnTo>
                    <a:pt x="444978" y="148119"/>
                  </a:lnTo>
                  <a:lnTo>
                    <a:pt x="428371" y="148971"/>
                  </a:lnTo>
                  <a:lnTo>
                    <a:pt x="382101" y="143624"/>
                  </a:lnTo>
                  <a:lnTo>
                    <a:pt x="333580" y="129123"/>
                  </a:lnTo>
                  <a:lnTo>
                    <a:pt x="284176" y="107773"/>
                  </a:lnTo>
                  <a:lnTo>
                    <a:pt x="235261" y="81879"/>
                  </a:lnTo>
                  <a:lnTo>
                    <a:pt x="188205" y="53748"/>
                  </a:lnTo>
                  <a:lnTo>
                    <a:pt x="144380" y="25686"/>
                  </a:lnTo>
                  <a:lnTo>
                    <a:pt x="105156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50735" y="1935606"/>
              <a:ext cx="260350" cy="160020"/>
            </a:xfrm>
            <a:custGeom>
              <a:avLst/>
              <a:gdLst/>
              <a:ahLst/>
              <a:cxnLst/>
              <a:rect l="l" t="t" r="r" b="b"/>
              <a:pathLst>
                <a:path w="260350" h="160019">
                  <a:moveTo>
                    <a:pt x="55245" y="0"/>
                  </a:moveTo>
                  <a:lnTo>
                    <a:pt x="53631" y="60592"/>
                  </a:lnTo>
                  <a:lnTo>
                    <a:pt x="33861" y="111553"/>
                  </a:lnTo>
                  <a:lnTo>
                    <a:pt x="10971" y="146679"/>
                  </a:lnTo>
                  <a:lnTo>
                    <a:pt x="0" y="159766"/>
                  </a:lnTo>
                  <a:lnTo>
                    <a:pt x="100258" y="138156"/>
                  </a:lnTo>
                  <a:lnTo>
                    <a:pt x="183133" y="101758"/>
                  </a:lnTo>
                  <a:lnTo>
                    <a:pt x="239529" y="67504"/>
                  </a:lnTo>
                  <a:lnTo>
                    <a:pt x="257040" y="54737"/>
                  </a:lnTo>
                  <a:lnTo>
                    <a:pt x="236728" y="54737"/>
                  </a:lnTo>
                  <a:lnTo>
                    <a:pt x="177724" y="46184"/>
                  </a:lnTo>
                  <a:lnTo>
                    <a:pt x="118745" y="27368"/>
                  </a:lnTo>
                  <a:lnTo>
                    <a:pt x="73386" y="8552"/>
                  </a:lnTo>
                  <a:lnTo>
                    <a:pt x="55245" y="0"/>
                  </a:lnTo>
                  <a:close/>
                </a:path>
                <a:path w="260350" h="160019">
                  <a:moveTo>
                    <a:pt x="260350" y="52324"/>
                  </a:moveTo>
                  <a:lnTo>
                    <a:pt x="253111" y="53975"/>
                  </a:lnTo>
                  <a:lnTo>
                    <a:pt x="245237" y="54737"/>
                  </a:lnTo>
                  <a:lnTo>
                    <a:pt x="257040" y="54737"/>
                  </a:lnTo>
                  <a:lnTo>
                    <a:pt x="260350" y="52324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60169" y="2998469"/>
              <a:ext cx="0" cy="373380"/>
            </a:xfrm>
            <a:custGeom>
              <a:avLst/>
              <a:gdLst/>
              <a:ahLst/>
              <a:cxnLst/>
              <a:rect l="l" t="t" r="r" b="b"/>
              <a:pathLst>
                <a:path h="373379">
                  <a:moveTo>
                    <a:pt x="0" y="0"/>
                  </a:moveTo>
                  <a:lnTo>
                    <a:pt x="0" y="372872"/>
                  </a:lnTo>
                </a:path>
              </a:pathLst>
            </a:custGeom>
            <a:ln w="19050">
              <a:solidFill>
                <a:srgbClr val="00AFE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268" y="4413885"/>
              <a:ext cx="142494" cy="14249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453" y="633171"/>
            <a:ext cx="480123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200" dirty="0">
                <a:solidFill>
                  <a:srgbClr val="00AFEF"/>
                </a:solidFill>
              </a:rPr>
              <a:t>W</a:t>
            </a:r>
            <a:r>
              <a:rPr sz="3300" spc="95" dirty="0">
                <a:solidFill>
                  <a:srgbClr val="00AFEF"/>
                </a:solidFill>
              </a:rPr>
              <a:t>e</a:t>
            </a:r>
            <a:r>
              <a:rPr sz="3300" spc="114" dirty="0">
                <a:solidFill>
                  <a:srgbClr val="00AFEF"/>
                </a:solidFill>
              </a:rPr>
              <a:t>bsite</a:t>
            </a:r>
            <a:r>
              <a:rPr sz="3300" spc="-390" dirty="0">
                <a:solidFill>
                  <a:srgbClr val="00AFEF"/>
                </a:solidFill>
              </a:rPr>
              <a:t> </a:t>
            </a:r>
            <a:r>
              <a:rPr sz="3300" spc="45" dirty="0">
                <a:solidFill>
                  <a:srgbClr val="00AFEF"/>
                </a:solidFill>
              </a:rPr>
              <a:t>T</a:t>
            </a:r>
            <a:r>
              <a:rPr sz="3300" spc="25" dirty="0">
                <a:solidFill>
                  <a:srgbClr val="00AFEF"/>
                </a:solidFill>
              </a:rPr>
              <a:t>e</a:t>
            </a:r>
            <a:r>
              <a:rPr sz="3300" spc="140" dirty="0">
                <a:solidFill>
                  <a:srgbClr val="00AFEF"/>
                </a:solidFill>
              </a:rPr>
              <a:t>sting</a:t>
            </a:r>
            <a:r>
              <a:rPr sz="3300" spc="-380" dirty="0">
                <a:solidFill>
                  <a:srgbClr val="00AFEF"/>
                </a:solidFill>
              </a:rPr>
              <a:t> </a:t>
            </a:r>
            <a:r>
              <a:rPr sz="3300" spc="475" dirty="0">
                <a:solidFill>
                  <a:srgbClr val="200925"/>
                </a:solidFill>
              </a:rPr>
              <a:t>-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1034796" y="1431036"/>
            <a:ext cx="634365" cy="586740"/>
          </a:xfrm>
          <a:custGeom>
            <a:avLst/>
            <a:gdLst/>
            <a:ahLst/>
            <a:cxnLst/>
            <a:rect l="l" t="t" r="r" b="b"/>
            <a:pathLst>
              <a:path w="634364" h="586739">
                <a:moveTo>
                  <a:pt x="316991" y="0"/>
                </a:moveTo>
                <a:lnTo>
                  <a:pt x="265574" y="3838"/>
                </a:lnTo>
                <a:lnTo>
                  <a:pt x="216798" y="14953"/>
                </a:lnTo>
                <a:lnTo>
                  <a:pt x="171316" y="32740"/>
                </a:lnTo>
                <a:lnTo>
                  <a:pt x="129780" y="56595"/>
                </a:lnTo>
                <a:lnTo>
                  <a:pt x="92844" y="85915"/>
                </a:lnTo>
                <a:lnTo>
                  <a:pt x="61161" y="120097"/>
                </a:lnTo>
                <a:lnTo>
                  <a:pt x="35382" y="158537"/>
                </a:lnTo>
                <a:lnTo>
                  <a:pt x="16160" y="200631"/>
                </a:lnTo>
                <a:lnTo>
                  <a:pt x="4148" y="245777"/>
                </a:lnTo>
                <a:lnTo>
                  <a:pt x="0" y="293369"/>
                </a:lnTo>
                <a:lnTo>
                  <a:pt x="4148" y="340962"/>
                </a:lnTo>
                <a:lnTo>
                  <a:pt x="16160" y="386108"/>
                </a:lnTo>
                <a:lnTo>
                  <a:pt x="35382" y="428202"/>
                </a:lnTo>
                <a:lnTo>
                  <a:pt x="61161" y="466642"/>
                </a:lnTo>
                <a:lnTo>
                  <a:pt x="92844" y="500824"/>
                </a:lnTo>
                <a:lnTo>
                  <a:pt x="129780" y="530144"/>
                </a:lnTo>
                <a:lnTo>
                  <a:pt x="171316" y="553999"/>
                </a:lnTo>
                <a:lnTo>
                  <a:pt x="216798" y="571786"/>
                </a:lnTo>
                <a:lnTo>
                  <a:pt x="265574" y="582901"/>
                </a:lnTo>
                <a:lnTo>
                  <a:pt x="316991" y="586739"/>
                </a:lnTo>
                <a:lnTo>
                  <a:pt x="368425" y="582901"/>
                </a:lnTo>
                <a:lnTo>
                  <a:pt x="417210" y="571786"/>
                </a:lnTo>
                <a:lnTo>
                  <a:pt x="462695" y="553999"/>
                </a:lnTo>
                <a:lnTo>
                  <a:pt x="504230" y="530144"/>
                </a:lnTo>
                <a:lnTo>
                  <a:pt x="541162" y="500824"/>
                </a:lnTo>
                <a:lnTo>
                  <a:pt x="572841" y="466642"/>
                </a:lnTo>
                <a:lnTo>
                  <a:pt x="598613" y="428202"/>
                </a:lnTo>
                <a:lnTo>
                  <a:pt x="617829" y="386108"/>
                </a:lnTo>
                <a:lnTo>
                  <a:pt x="629836" y="340962"/>
                </a:lnTo>
                <a:lnTo>
                  <a:pt x="633984" y="293369"/>
                </a:lnTo>
                <a:lnTo>
                  <a:pt x="629836" y="245777"/>
                </a:lnTo>
                <a:lnTo>
                  <a:pt x="617829" y="200631"/>
                </a:lnTo>
                <a:lnTo>
                  <a:pt x="598613" y="158537"/>
                </a:lnTo>
                <a:lnTo>
                  <a:pt x="572841" y="120097"/>
                </a:lnTo>
                <a:lnTo>
                  <a:pt x="541162" y="85915"/>
                </a:lnTo>
                <a:lnTo>
                  <a:pt x="504230" y="56595"/>
                </a:lnTo>
                <a:lnTo>
                  <a:pt x="462695" y="32740"/>
                </a:lnTo>
                <a:lnTo>
                  <a:pt x="417210" y="14953"/>
                </a:lnTo>
                <a:lnTo>
                  <a:pt x="368425" y="3838"/>
                </a:lnTo>
                <a:lnTo>
                  <a:pt x="316991" y="0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37894" y="1582673"/>
            <a:ext cx="2286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60" dirty="0">
                <a:solidFill>
                  <a:srgbClr val="00AFEF"/>
                </a:solidFill>
                <a:latin typeface="Tahoma"/>
                <a:cs typeface="Tahoma"/>
              </a:rPr>
              <a:t>01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4796" y="2389632"/>
            <a:ext cx="634365" cy="585470"/>
          </a:xfrm>
          <a:custGeom>
            <a:avLst/>
            <a:gdLst/>
            <a:ahLst/>
            <a:cxnLst/>
            <a:rect l="l" t="t" r="r" b="b"/>
            <a:pathLst>
              <a:path w="634364" h="585469">
                <a:moveTo>
                  <a:pt x="316991" y="0"/>
                </a:moveTo>
                <a:lnTo>
                  <a:pt x="265574" y="3831"/>
                </a:lnTo>
                <a:lnTo>
                  <a:pt x="216798" y="14923"/>
                </a:lnTo>
                <a:lnTo>
                  <a:pt x="171316" y="32671"/>
                </a:lnTo>
                <a:lnTo>
                  <a:pt x="129780" y="56473"/>
                </a:lnTo>
                <a:lnTo>
                  <a:pt x="92844" y="85725"/>
                </a:lnTo>
                <a:lnTo>
                  <a:pt x="61161" y="119822"/>
                </a:lnTo>
                <a:lnTo>
                  <a:pt x="35382" y="158163"/>
                </a:lnTo>
                <a:lnTo>
                  <a:pt x="16160" y="200143"/>
                </a:lnTo>
                <a:lnTo>
                  <a:pt x="4148" y="245159"/>
                </a:lnTo>
                <a:lnTo>
                  <a:pt x="0" y="292607"/>
                </a:lnTo>
                <a:lnTo>
                  <a:pt x="4148" y="340056"/>
                </a:lnTo>
                <a:lnTo>
                  <a:pt x="16160" y="385072"/>
                </a:lnTo>
                <a:lnTo>
                  <a:pt x="35382" y="427052"/>
                </a:lnTo>
                <a:lnTo>
                  <a:pt x="61161" y="465393"/>
                </a:lnTo>
                <a:lnTo>
                  <a:pt x="92844" y="499490"/>
                </a:lnTo>
                <a:lnTo>
                  <a:pt x="129780" y="528742"/>
                </a:lnTo>
                <a:lnTo>
                  <a:pt x="171316" y="552544"/>
                </a:lnTo>
                <a:lnTo>
                  <a:pt x="216798" y="570292"/>
                </a:lnTo>
                <a:lnTo>
                  <a:pt x="265574" y="581384"/>
                </a:lnTo>
                <a:lnTo>
                  <a:pt x="316991" y="585216"/>
                </a:lnTo>
                <a:lnTo>
                  <a:pt x="368425" y="581384"/>
                </a:lnTo>
                <a:lnTo>
                  <a:pt x="417210" y="570292"/>
                </a:lnTo>
                <a:lnTo>
                  <a:pt x="462695" y="552544"/>
                </a:lnTo>
                <a:lnTo>
                  <a:pt x="504230" y="528742"/>
                </a:lnTo>
                <a:lnTo>
                  <a:pt x="541162" y="499490"/>
                </a:lnTo>
                <a:lnTo>
                  <a:pt x="572841" y="465393"/>
                </a:lnTo>
                <a:lnTo>
                  <a:pt x="598613" y="427052"/>
                </a:lnTo>
                <a:lnTo>
                  <a:pt x="617829" y="385072"/>
                </a:lnTo>
                <a:lnTo>
                  <a:pt x="629836" y="340056"/>
                </a:lnTo>
                <a:lnTo>
                  <a:pt x="633984" y="292607"/>
                </a:lnTo>
                <a:lnTo>
                  <a:pt x="629836" y="245159"/>
                </a:lnTo>
                <a:lnTo>
                  <a:pt x="617829" y="200143"/>
                </a:lnTo>
                <a:lnTo>
                  <a:pt x="598613" y="158163"/>
                </a:lnTo>
                <a:lnTo>
                  <a:pt x="572841" y="119822"/>
                </a:lnTo>
                <a:lnTo>
                  <a:pt x="541162" y="85724"/>
                </a:lnTo>
                <a:lnTo>
                  <a:pt x="504230" y="56473"/>
                </a:lnTo>
                <a:lnTo>
                  <a:pt x="462695" y="32671"/>
                </a:lnTo>
                <a:lnTo>
                  <a:pt x="417210" y="14923"/>
                </a:lnTo>
                <a:lnTo>
                  <a:pt x="368425" y="3831"/>
                </a:lnTo>
                <a:lnTo>
                  <a:pt x="316991" y="0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21130" y="2539745"/>
            <a:ext cx="31870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27380" algn="l"/>
              </a:tabLst>
            </a:pPr>
            <a:r>
              <a:rPr sz="2250" b="1" spc="-75" baseline="3703" dirty="0">
                <a:solidFill>
                  <a:srgbClr val="00AFEF"/>
                </a:solidFill>
                <a:latin typeface="Tahoma"/>
                <a:cs typeface="Tahoma"/>
              </a:rPr>
              <a:t>0fi	</a:t>
            </a:r>
            <a:r>
              <a:rPr sz="1600" spc="-40" dirty="0">
                <a:solidFill>
                  <a:srgbClr val="0000FF"/>
                </a:solidFill>
                <a:latin typeface="Trebuchet MS"/>
                <a:cs typeface="Trebuchet MS"/>
              </a:rPr>
              <a:t>https://pagespeed.web.dev/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34796" y="2009013"/>
            <a:ext cx="634365" cy="1931035"/>
            <a:chOff x="1034796" y="2009013"/>
            <a:chExt cx="634365" cy="1931035"/>
          </a:xfrm>
        </p:grpSpPr>
        <p:sp>
          <p:nvSpPr>
            <p:cNvPr id="8" name="object 8"/>
            <p:cNvSpPr/>
            <p:nvPr/>
          </p:nvSpPr>
          <p:spPr>
            <a:xfrm>
              <a:off x="1352550" y="2018538"/>
              <a:ext cx="0" cy="373380"/>
            </a:xfrm>
            <a:custGeom>
              <a:avLst/>
              <a:gdLst/>
              <a:ahLst/>
              <a:cxnLst/>
              <a:rect l="l" t="t" r="r" b="b"/>
              <a:pathLst>
                <a:path h="373380">
                  <a:moveTo>
                    <a:pt x="0" y="0"/>
                  </a:moveTo>
                  <a:lnTo>
                    <a:pt x="0" y="372872"/>
                  </a:lnTo>
                </a:path>
              </a:pathLst>
            </a:custGeom>
            <a:ln w="19050">
              <a:solidFill>
                <a:srgbClr val="00AFE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34796" y="3352800"/>
              <a:ext cx="634365" cy="586740"/>
            </a:xfrm>
            <a:custGeom>
              <a:avLst/>
              <a:gdLst/>
              <a:ahLst/>
              <a:cxnLst/>
              <a:rect l="l" t="t" r="r" b="b"/>
              <a:pathLst>
                <a:path w="634364" h="586739">
                  <a:moveTo>
                    <a:pt x="316991" y="0"/>
                  </a:moveTo>
                  <a:lnTo>
                    <a:pt x="265574" y="3838"/>
                  </a:lnTo>
                  <a:lnTo>
                    <a:pt x="216798" y="14953"/>
                  </a:lnTo>
                  <a:lnTo>
                    <a:pt x="171316" y="32740"/>
                  </a:lnTo>
                  <a:lnTo>
                    <a:pt x="129780" y="56595"/>
                  </a:lnTo>
                  <a:lnTo>
                    <a:pt x="92844" y="85915"/>
                  </a:lnTo>
                  <a:lnTo>
                    <a:pt x="61161" y="120097"/>
                  </a:lnTo>
                  <a:lnTo>
                    <a:pt x="35382" y="158537"/>
                  </a:lnTo>
                  <a:lnTo>
                    <a:pt x="16160" y="200631"/>
                  </a:lnTo>
                  <a:lnTo>
                    <a:pt x="4148" y="245777"/>
                  </a:lnTo>
                  <a:lnTo>
                    <a:pt x="0" y="293369"/>
                  </a:lnTo>
                  <a:lnTo>
                    <a:pt x="4148" y="340962"/>
                  </a:lnTo>
                  <a:lnTo>
                    <a:pt x="16160" y="386108"/>
                  </a:lnTo>
                  <a:lnTo>
                    <a:pt x="35382" y="428202"/>
                  </a:lnTo>
                  <a:lnTo>
                    <a:pt x="61161" y="466642"/>
                  </a:lnTo>
                  <a:lnTo>
                    <a:pt x="92844" y="500824"/>
                  </a:lnTo>
                  <a:lnTo>
                    <a:pt x="129780" y="530144"/>
                  </a:lnTo>
                  <a:lnTo>
                    <a:pt x="171316" y="553999"/>
                  </a:lnTo>
                  <a:lnTo>
                    <a:pt x="216798" y="571786"/>
                  </a:lnTo>
                  <a:lnTo>
                    <a:pt x="265574" y="582901"/>
                  </a:lnTo>
                  <a:lnTo>
                    <a:pt x="316991" y="586740"/>
                  </a:lnTo>
                  <a:lnTo>
                    <a:pt x="368425" y="582901"/>
                  </a:lnTo>
                  <a:lnTo>
                    <a:pt x="417210" y="571786"/>
                  </a:lnTo>
                  <a:lnTo>
                    <a:pt x="462695" y="553999"/>
                  </a:lnTo>
                  <a:lnTo>
                    <a:pt x="504230" y="530144"/>
                  </a:lnTo>
                  <a:lnTo>
                    <a:pt x="541162" y="500824"/>
                  </a:lnTo>
                  <a:lnTo>
                    <a:pt x="572841" y="466642"/>
                  </a:lnTo>
                  <a:lnTo>
                    <a:pt x="598613" y="428202"/>
                  </a:lnTo>
                  <a:lnTo>
                    <a:pt x="617829" y="386108"/>
                  </a:lnTo>
                  <a:lnTo>
                    <a:pt x="629836" y="340962"/>
                  </a:lnTo>
                  <a:lnTo>
                    <a:pt x="633984" y="293369"/>
                  </a:lnTo>
                  <a:lnTo>
                    <a:pt x="629836" y="245777"/>
                  </a:lnTo>
                  <a:lnTo>
                    <a:pt x="617829" y="200631"/>
                  </a:lnTo>
                  <a:lnTo>
                    <a:pt x="598613" y="158537"/>
                  </a:lnTo>
                  <a:lnTo>
                    <a:pt x="572841" y="120097"/>
                  </a:lnTo>
                  <a:lnTo>
                    <a:pt x="541162" y="85915"/>
                  </a:lnTo>
                  <a:lnTo>
                    <a:pt x="504230" y="56595"/>
                  </a:lnTo>
                  <a:lnTo>
                    <a:pt x="462695" y="32740"/>
                  </a:lnTo>
                  <a:lnTo>
                    <a:pt x="417210" y="14953"/>
                  </a:lnTo>
                  <a:lnTo>
                    <a:pt x="368425" y="3838"/>
                  </a:lnTo>
                  <a:lnTo>
                    <a:pt x="316991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836166" y="1581149"/>
            <a:ext cx="164718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solidFill>
                  <a:srgbClr val="0000FF"/>
                </a:solidFill>
                <a:latin typeface="Trebuchet MS"/>
                <a:cs typeface="Trebuchet MS"/>
              </a:rPr>
              <a:t>Lig</a:t>
            </a:r>
            <a:r>
              <a:rPr sz="1600" spc="-25" dirty="0">
                <a:solidFill>
                  <a:srgbClr val="0000FF"/>
                </a:solidFill>
                <a:latin typeface="Trebuchet MS"/>
                <a:cs typeface="Trebuchet MS"/>
              </a:rPr>
              <a:t>hth</a:t>
            </a:r>
            <a:r>
              <a:rPr sz="1600" spc="-35" dirty="0">
                <a:solidFill>
                  <a:srgbClr val="0000FF"/>
                </a:solidFill>
                <a:latin typeface="Trebuchet MS"/>
                <a:cs typeface="Trebuchet MS"/>
              </a:rPr>
              <a:t>o</a:t>
            </a:r>
            <a:r>
              <a:rPr sz="1600" dirty="0">
                <a:solidFill>
                  <a:srgbClr val="0000FF"/>
                </a:solidFill>
                <a:latin typeface="Trebuchet MS"/>
                <a:cs typeface="Trebuchet MS"/>
              </a:rPr>
              <a:t>use</a:t>
            </a:r>
            <a:r>
              <a:rPr sz="1600" spc="-7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Trebuchet MS"/>
                <a:cs typeface="Trebuchet MS"/>
              </a:rPr>
              <a:t>te</a:t>
            </a:r>
            <a:r>
              <a:rPr sz="1600" spc="-15" dirty="0">
                <a:solidFill>
                  <a:srgbClr val="0000FF"/>
                </a:solidFill>
                <a:latin typeface="Trebuchet MS"/>
                <a:cs typeface="Trebuchet MS"/>
              </a:rPr>
              <a:t>s</a:t>
            </a:r>
            <a:r>
              <a:rPr sz="1600" spc="-75" dirty="0">
                <a:solidFill>
                  <a:srgbClr val="0000FF"/>
                </a:solidFill>
                <a:latin typeface="Trebuchet MS"/>
                <a:cs typeface="Trebuchet MS"/>
              </a:rPr>
              <a:t>ti</a:t>
            </a:r>
            <a:r>
              <a:rPr sz="1600" spc="-120" dirty="0">
                <a:solidFill>
                  <a:srgbClr val="0000FF"/>
                </a:solidFill>
                <a:latin typeface="Trebuchet MS"/>
                <a:cs typeface="Trebuchet MS"/>
              </a:rPr>
              <a:t>n</a:t>
            </a:r>
            <a:r>
              <a:rPr sz="1600" spc="130" dirty="0">
                <a:solidFill>
                  <a:srgbClr val="0000FF"/>
                </a:solidFill>
                <a:latin typeface="Trebuchet MS"/>
                <a:cs typeface="Trebuchet MS"/>
              </a:rPr>
              <a:t>g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6558" y="3492500"/>
            <a:ext cx="25571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31825" algn="l"/>
              </a:tabLst>
            </a:pPr>
            <a:r>
              <a:rPr sz="1500" b="1" dirty="0">
                <a:solidFill>
                  <a:srgbClr val="00AFEF"/>
                </a:solidFill>
                <a:latin typeface="Tahoma"/>
                <a:cs typeface="Tahoma"/>
              </a:rPr>
              <a:t>03	</a:t>
            </a:r>
            <a:r>
              <a:rPr sz="2400" spc="-97" baseline="1736" dirty="0">
                <a:solidFill>
                  <a:srgbClr val="0000FF"/>
                </a:solidFill>
                <a:latin typeface="Trebuchet MS"/>
                <a:cs typeface="Trebuchet MS"/>
              </a:rPr>
              <a:t>https://gtm</a:t>
            </a:r>
            <a:r>
              <a:rPr sz="2400" spc="-127" baseline="1736" dirty="0">
                <a:solidFill>
                  <a:srgbClr val="0000FF"/>
                </a:solidFill>
                <a:latin typeface="Trebuchet MS"/>
                <a:cs typeface="Trebuchet MS"/>
              </a:rPr>
              <a:t>e</a:t>
            </a:r>
            <a:r>
              <a:rPr sz="2400" spc="-104" baseline="1736" dirty="0">
                <a:solidFill>
                  <a:srgbClr val="0000FF"/>
                </a:solidFill>
                <a:latin typeface="Trebuchet MS"/>
                <a:cs typeface="Trebuchet MS"/>
              </a:rPr>
              <a:t>trix.c</a:t>
            </a:r>
            <a:r>
              <a:rPr sz="2400" spc="-142" baseline="1736" dirty="0">
                <a:solidFill>
                  <a:srgbClr val="0000FF"/>
                </a:solidFill>
                <a:latin typeface="Trebuchet MS"/>
                <a:cs typeface="Trebuchet MS"/>
              </a:rPr>
              <a:t>om/</a:t>
            </a:r>
            <a:endParaRPr sz="2400" baseline="1736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8269" y="1786127"/>
            <a:ext cx="6789420" cy="2770505"/>
            <a:chOff x="628269" y="1786127"/>
            <a:chExt cx="6789420" cy="2770505"/>
          </a:xfrm>
        </p:grpSpPr>
        <p:sp>
          <p:nvSpPr>
            <p:cNvPr id="13" name="object 13"/>
            <p:cNvSpPr/>
            <p:nvPr/>
          </p:nvSpPr>
          <p:spPr>
            <a:xfrm>
              <a:off x="5155691" y="4297705"/>
              <a:ext cx="256540" cy="250190"/>
            </a:xfrm>
            <a:custGeom>
              <a:avLst/>
              <a:gdLst/>
              <a:ahLst/>
              <a:cxnLst/>
              <a:rect l="l" t="t" r="r" b="b"/>
              <a:pathLst>
                <a:path w="256539" h="250189">
                  <a:moveTo>
                    <a:pt x="106167" y="173710"/>
                  </a:moveTo>
                  <a:lnTo>
                    <a:pt x="51181" y="173710"/>
                  </a:lnTo>
                  <a:lnTo>
                    <a:pt x="55625" y="180949"/>
                  </a:lnTo>
                  <a:lnTo>
                    <a:pt x="61087" y="187452"/>
                  </a:lnTo>
                  <a:lnTo>
                    <a:pt x="67183" y="193078"/>
                  </a:lnTo>
                  <a:lnTo>
                    <a:pt x="51816" y="227482"/>
                  </a:lnTo>
                  <a:lnTo>
                    <a:pt x="102362" y="249885"/>
                  </a:lnTo>
                  <a:lnTo>
                    <a:pt x="117475" y="215950"/>
                  </a:lnTo>
                  <a:lnTo>
                    <a:pt x="139264" y="215950"/>
                  </a:lnTo>
                  <a:lnTo>
                    <a:pt x="143256" y="215265"/>
                  </a:lnTo>
                  <a:lnTo>
                    <a:pt x="205132" y="215265"/>
                  </a:lnTo>
                  <a:lnTo>
                    <a:pt x="192024" y="189750"/>
                  </a:lnTo>
                  <a:lnTo>
                    <a:pt x="197993" y="183832"/>
                  </a:lnTo>
                  <a:lnTo>
                    <a:pt x="201767" y="178803"/>
                  </a:lnTo>
                  <a:lnTo>
                    <a:pt x="128016" y="178803"/>
                  </a:lnTo>
                  <a:lnTo>
                    <a:pt x="107624" y="174692"/>
                  </a:lnTo>
                  <a:lnTo>
                    <a:pt x="106167" y="173710"/>
                  </a:lnTo>
                  <a:close/>
                </a:path>
                <a:path w="256539" h="250189">
                  <a:moveTo>
                    <a:pt x="205132" y="215265"/>
                  </a:moveTo>
                  <a:lnTo>
                    <a:pt x="143256" y="215265"/>
                  </a:lnTo>
                  <a:lnTo>
                    <a:pt x="160147" y="248348"/>
                  </a:lnTo>
                  <a:lnTo>
                    <a:pt x="209296" y="223367"/>
                  </a:lnTo>
                  <a:lnTo>
                    <a:pt x="205132" y="215265"/>
                  </a:lnTo>
                  <a:close/>
                </a:path>
                <a:path w="256539" h="250189">
                  <a:moveTo>
                    <a:pt x="139264" y="215950"/>
                  </a:moveTo>
                  <a:lnTo>
                    <a:pt x="117475" y="215950"/>
                  </a:lnTo>
                  <a:lnTo>
                    <a:pt x="120904" y="216357"/>
                  </a:lnTo>
                  <a:lnTo>
                    <a:pt x="124333" y="216560"/>
                  </a:lnTo>
                  <a:lnTo>
                    <a:pt x="133223" y="216560"/>
                  </a:lnTo>
                  <a:lnTo>
                    <a:pt x="138303" y="216115"/>
                  </a:lnTo>
                  <a:lnTo>
                    <a:pt x="139264" y="215950"/>
                  </a:lnTo>
                  <a:close/>
                </a:path>
                <a:path w="256539" h="250189">
                  <a:moveTo>
                    <a:pt x="43053" y="29197"/>
                  </a:moveTo>
                  <a:lnTo>
                    <a:pt x="10541" y="73672"/>
                  </a:lnTo>
                  <a:lnTo>
                    <a:pt x="42799" y="97015"/>
                  </a:lnTo>
                  <a:lnTo>
                    <a:pt x="40259" y="104394"/>
                  </a:lnTo>
                  <a:lnTo>
                    <a:pt x="38608" y="112204"/>
                  </a:lnTo>
                  <a:lnTo>
                    <a:pt x="37973" y="120319"/>
                  </a:lnTo>
                  <a:lnTo>
                    <a:pt x="0" y="130416"/>
                  </a:lnTo>
                  <a:lnTo>
                    <a:pt x="14224" y="183603"/>
                  </a:lnTo>
                  <a:lnTo>
                    <a:pt x="51181" y="173710"/>
                  </a:lnTo>
                  <a:lnTo>
                    <a:pt x="106167" y="173710"/>
                  </a:lnTo>
                  <a:lnTo>
                    <a:pt x="90995" y="163490"/>
                  </a:lnTo>
                  <a:lnTo>
                    <a:pt x="79795" y="146892"/>
                  </a:lnTo>
                  <a:lnTo>
                    <a:pt x="75692" y="126593"/>
                  </a:lnTo>
                  <a:lnTo>
                    <a:pt x="79795" y="106309"/>
                  </a:lnTo>
                  <a:lnTo>
                    <a:pt x="90995" y="89719"/>
                  </a:lnTo>
                  <a:lnTo>
                    <a:pt x="107624" y="78519"/>
                  </a:lnTo>
                  <a:lnTo>
                    <a:pt x="128016" y="74409"/>
                  </a:lnTo>
                  <a:lnTo>
                    <a:pt x="234058" y="74409"/>
                  </a:lnTo>
                  <a:lnTo>
                    <a:pt x="242443" y="67640"/>
                  </a:lnTo>
                  <a:lnTo>
                    <a:pt x="230642" y="53073"/>
                  </a:lnTo>
                  <a:lnTo>
                    <a:pt x="76073" y="53073"/>
                  </a:lnTo>
                  <a:lnTo>
                    <a:pt x="43053" y="29197"/>
                  </a:lnTo>
                  <a:close/>
                </a:path>
                <a:path w="256539" h="250189">
                  <a:moveTo>
                    <a:pt x="234058" y="74409"/>
                  </a:moveTo>
                  <a:lnTo>
                    <a:pt x="128016" y="74409"/>
                  </a:lnTo>
                  <a:lnTo>
                    <a:pt x="148334" y="78519"/>
                  </a:lnTo>
                  <a:lnTo>
                    <a:pt x="164925" y="89719"/>
                  </a:lnTo>
                  <a:lnTo>
                    <a:pt x="176111" y="106309"/>
                  </a:lnTo>
                  <a:lnTo>
                    <a:pt x="180212" y="126593"/>
                  </a:lnTo>
                  <a:lnTo>
                    <a:pt x="176111" y="146892"/>
                  </a:lnTo>
                  <a:lnTo>
                    <a:pt x="164925" y="163490"/>
                  </a:lnTo>
                  <a:lnTo>
                    <a:pt x="148334" y="174692"/>
                  </a:lnTo>
                  <a:lnTo>
                    <a:pt x="128016" y="178803"/>
                  </a:lnTo>
                  <a:lnTo>
                    <a:pt x="201767" y="178803"/>
                  </a:lnTo>
                  <a:lnTo>
                    <a:pt x="203073" y="177063"/>
                  </a:lnTo>
                  <a:lnTo>
                    <a:pt x="207137" y="169646"/>
                  </a:lnTo>
                  <a:lnTo>
                    <a:pt x="246177" y="169646"/>
                  </a:lnTo>
                  <a:lnTo>
                    <a:pt x="256032" y="123761"/>
                  </a:lnTo>
                  <a:lnTo>
                    <a:pt x="217424" y="115582"/>
                  </a:lnTo>
                  <a:lnTo>
                    <a:pt x="216535" y="107543"/>
                  </a:lnTo>
                  <a:lnTo>
                    <a:pt x="214503" y="99860"/>
                  </a:lnTo>
                  <a:lnTo>
                    <a:pt x="211455" y="92659"/>
                  </a:lnTo>
                  <a:lnTo>
                    <a:pt x="234058" y="74409"/>
                  </a:lnTo>
                  <a:close/>
                </a:path>
                <a:path w="256539" h="250189">
                  <a:moveTo>
                    <a:pt x="246177" y="169646"/>
                  </a:moveTo>
                  <a:lnTo>
                    <a:pt x="207137" y="169646"/>
                  </a:lnTo>
                  <a:lnTo>
                    <a:pt x="244475" y="177571"/>
                  </a:lnTo>
                  <a:lnTo>
                    <a:pt x="246177" y="169646"/>
                  </a:lnTo>
                  <a:close/>
                </a:path>
                <a:path w="256539" h="250189">
                  <a:moveTo>
                    <a:pt x="155575" y="0"/>
                  </a:moveTo>
                  <a:lnTo>
                    <a:pt x="100457" y="0"/>
                  </a:lnTo>
                  <a:lnTo>
                    <a:pt x="100457" y="40944"/>
                  </a:lnTo>
                  <a:lnTo>
                    <a:pt x="93932" y="43300"/>
                  </a:lnTo>
                  <a:lnTo>
                    <a:pt x="87693" y="46123"/>
                  </a:lnTo>
                  <a:lnTo>
                    <a:pt x="81740" y="49388"/>
                  </a:lnTo>
                  <a:lnTo>
                    <a:pt x="76073" y="53073"/>
                  </a:lnTo>
                  <a:lnTo>
                    <a:pt x="230642" y="53073"/>
                  </a:lnTo>
                  <a:lnTo>
                    <a:pt x="228584" y="50533"/>
                  </a:lnTo>
                  <a:lnTo>
                    <a:pt x="176022" y="50533"/>
                  </a:lnTo>
                  <a:lnTo>
                    <a:pt x="169672" y="46532"/>
                  </a:lnTo>
                  <a:lnTo>
                    <a:pt x="162813" y="43294"/>
                  </a:lnTo>
                  <a:lnTo>
                    <a:pt x="155575" y="40944"/>
                  </a:lnTo>
                  <a:lnTo>
                    <a:pt x="155575" y="0"/>
                  </a:lnTo>
                  <a:close/>
                </a:path>
                <a:path w="256539" h="250189">
                  <a:moveTo>
                    <a:pt x="207772" y="24841"/>
                  </a:moveTo>
                  <a:lnTo>
                    <a:pt x="176022" y="50533"/>
                  </a:lnTo>
                  <a:lnTo>
                    <a:pt x="228584" y="50533"/>
                  </a:lnTo>
                  <a:lnTo>
                    <a:pt x="207772" y="24841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18959" y="1786127"/>
              <a:ext cx="498475" cy="309880"/>
            </a:xfrm>
            <a:custGeom>
              <a:avLst/>
              <a:gdLst/>
              <a:ahLst/>
              <a:cxnLst/>
              <a:rect l="l" t="t" r="r" b="b"/>
              <a:pathLst>
                <a:path w="498475" h="309880">
                  <a:moveTo>
                    <a:pt x="105156" y="0"/>
                  </a:moveTo>
                  <a:lnTo>
                    <a:pt x="95758" y="19176"/>
                  </a:lnTo>
                  <a:lnTo>
                    <a:pt x="83532" y="45839"/>
                  </a:lnTo>
                  <a:lnTo>
                    <a:pt x="60128" y="99687"/>
                  </a:lnTo>
                  <a:lnTo>
                    <a:pt x="48260" y="126492"/>
                  </a:lnTo>
                  <a:lnTo>
                    <a:pt x="36843" y="151356"/>
                  </a:lnTo>
                  <a:lnTo>
                    <a:pt x="24939" y="176053"/>
                  </a:lnTo>
                  <a:lnTo>
                    <a:pt x="12630" y="200608"/>
                  </a:lnTo>
                  <a:lnTo>
                    <a:pt x="0" y="225044"/>
                  </a:lnTo>
                  <a:lnTo>
                    <a:pt x="46485" y="249785"/>
                  </a:lnTo>
                  <a:lnTo>
                    <a:pt x="93567" y="270180"/>
                  </a:lnTo>
                  <a:lnTo>
                    <a:pt x="140534" y="286637"/>
                  </a:lnTo>
                  <a:lnTo>
                    <a:pt x="186671" y="299565"/>
                  </a:lnTo>
                  <a:lnTo>
                    <a:pt x="231267" y="309372"/>
                  </a:lnTo>
                  <a:lnTo>
                    <a:pt x="331339" y="287875"/>
                  </a:lnTo>
                  <a:lnTo>
                    <a:pt x="414051" y="251602"/>
                  </a:lnTo>
                  <a:lnTo>
                    <a:pt x="470332" y="217449"/>
                  </a:lnTo>
                  <a:lnTo>
                    <a:pt x="496663" y="186535"/>
                  </a:lnTo>
                  <a:lnTo>
                    <a:pt x="498205" y="169925"/>
                  </a:lnTo>
                  <a:lnTo>
                    <a:pt x="496198" y="152554"/>
                  </a:lnTo>
                  <a:lnTo>
                    <a:pt x="491109" y="134493"/>
                  </a:lnTo>
                  <a:lnTo>
                    <a:pt x="476430" y="140987"/>
                  </a:lnTo>
                  <a:lnTo>
                    <a:pt x="461025" y="145494"/>
                  </a:lnTo>
                  <a:lnTo>
                    <a:pt x="444978" y="148119"/>
                  </a:lnTo>
                  <a:lnTo>
                    <a:pt x="428371" y="148971"/>
                  </a:lnTo>
                  <a:lnTo>
                    <a:pt x="382101" y="143624"/>
                  </a:lnTo>
                  <a:lnTo>
                    <a:pt x="333580" y="129123"/>
                  </a:lnTo>
                  <a:lnTo>
                    <a:pt x="284176" y="107773"/>
                  </a:lnTo>
                  <a:lnTo>
                    <a:pt x="235261" y="81879"/>
                  </a:lnTo>
                  <a:lnTo>
                    <a:pt x="188205" y="53748"/>
                  </a:lnTo>
                  <a:lnTo>
                    <a:pt x="144380" y="25686"/>
                  </a:lnTo>
                  <a:lnTo>
                    <a:pt x="105156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50735" y="1935606"/>
              <a:ext cx="260350" cy="160020"/>
            </a:xfrm>
            <a:custGeom>
              <a:avLst/>
              <a:gdLst/>
              <a:ahLst/>
              <a:cxnLst/>
              <a:rect l="l" t="t" r="r" b="b"/>
              <a:pathLst>
                <a:path w="260350" h="160019">
                  <a:moveTo>
                    <a:pt x="55245" y="0"/>
                  </a:moveTo>
                  <a:lnTo>
                    <a:pt x="53631" y="60592"/>
                  </a:lnTo>
                  <a:lnTo>
                    <a:pt x="33861" y="111553"/>
                  </a:lnTo>
                  <a:lnTo>
                    <a:pt x="10971" y="146679"/>
                  </a:lnTo>
                  <a:lnTo>
                    <a:pt x="0" y="159766"/>
                  </a:lnTo>
                  <a:lnTo>
                    <a:pt x="100258" y="138156"/>
                  </a:lnTo>
                  <a:lnTo>
                    <a:pt x="183133" y="101758"/>
                  </a:lnTo>
                  <a:lnTo>
                    <a:pt x="239529" y="67504"/>
                  </a:lnTo>
                  <a:lnTo>
                    <a:pt x="257040" y="54737"/>
                  </a:lnTo>
                  <a:lnTo>
                    <a:pt x="236728" y="54737"/>
                  </a:lnTo>
                  <a:lnTo>
                    <a:pt x="177724" y="46184"/>
                  </a:lnTo>
                  <a:lnTo>
                    <a:pt x="118745" y="27368"/>
                  </a:lnTo>
                  <a:lnTo>
                    <a:pt x="73386" y="8552"/>
                  </a:lnTo>
                  <a:lnTo>
                    <a:pt x="55245" y="0"/>
                  </a:lnTo>
                  <a:close/>
                </a:path>
                <a:path w="260350" h="160019">
                  <a:moveTo>
                    <a:pt x="260350" y="52324"/>
                  </a:moveTo>
                  <a:lnTo>
                    <a:pt x="253111" y="53975"/>
                  </a:lnTo>
                  <a:lnTo>
                    <a:pt x="245237" y="54737"/>
                  </a:lnTo>
                  <a:lnTo>
                    <a:pt x="257040" y="54737"/>
                  </a:lnTo>
                  <a:lnTo>
                    <a:pt x="260350" y="52324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60170" y="2998469"/>
              <a:ext cx="0" cy="373380"/>
            </a:xfrm>
            <a:custGeom>
              <a:avLst/>
              <a:gdLst/>
              <a:ahLst/>
              <a:cxnLst/>
              <a:rect l="l" t="t" r="r" b="b"/>
              <a:pathLst>
                <a:path h="373379">
                  <a:moveTo>
                    <a:pt x="0" y="0"/>
                  </a:moveTo>
                  <a:lnTo>
                    <a:pt x="0" y="372872"/>
                  </a:lnTo>
                </a:path>
              </a:pathLst>
            </a:custGeom>
            <a:ln w="19050">
              <a:solidFill>
                <a:srgbClr val="00AFE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269" y="4413885"/>
              <a:ext cx="142494" cy="1424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92527" y="1424177"/>
            <a:ext cx="4672965" cy="1964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150" dirty="0">
                <a:solidFill>
                  <a:srgbClr val="00AFEF"/>
                </a:solidFill>
              </a:rPr>
              <a:t>HOSTING</a:t>
            </a:r>
          </a:p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5400" spc="-165" dirty="0">
                <a:solidFill>
                  <a:srgbClr val="200925"/>
                </a:solidFill>
              </a:rPr>
              <a:t>WEBSITE</a:t>
            </a:r>
            <a:r>
              <a:rPr sz="5400" spc="-680" dirty="0">
                <a:solidFill>
                  <a:srgbClr val="200925"/>
                </a:solidFill>
              </a:rPr>
              <a:t> </a:t>
            </a:r>
            <a:r>
              <a:rPr sz="5400" spc="-270" dirty="0">
                <a:solidFill>
                  <a:srgbClr val="200925"/>
                </a:solidFill>
              </a:rPr>
              <a:t>LIVE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632572" y="695909"/>
            <a:ext cx="65595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390" dirty="0">
                <a:solidFill>
                  <a:srgbClr val="00AFEF"/>
                </a:solidFill>
                <a:latin typeface="Tahoma"/>
                <a:cs typeface="Tahoma"/>
              </a:rPr>
              <a:t>41</a:t>
            </a:r>
            <a:endParaRPr sz="45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5467" y="641096"/>
            <a:ext cx="50260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70" dirty="0">
                <a:solidFill>
                  <a:srgbClr val="00AFEF"/>
                </a:solidFill>
              </a:rPr>
              <a:t>HOSTING</a:t>
            </a:r>
            <a:r>
              <a:rPr sz="3300" spc="140" dirty="0">
                <a:solidFill>
                  <a:srgbClr val="00AFEF"/>
                </a:solidFill>
              </a:rPr>
              <a:t> </a:t>
            </a:r>
            <a:r>
              <a:rPr sz="3300" spc="-105" dirty="0">
                <a:solidFill>
                  <a:srgbClr val="4D466C"/>
                </a:solidFill>
              </a:rPr>
              <a:t>WEBSITE</a:t>
            </a:r>
            <a:r>
              <a:rPr sz="3300" spc="145" dirty="0">
                <a:solidFill>
                  <a:srgbClr val="4D466C"/>
                </a:solidFill>
              </a:rPr>
              <a:t> </a:t>
            </a:r>
            <a:r>
              <a:rPr sz="3300" spc="-165" dirty="0">
                <a:solidFill>
                  <a:srgbClr val="4D466C"/>
                </a:solidFill>
              </a:rPr>
              <a:t>LIVE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819013" y="1494790"/>
            <a:ext cx="11372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5" dirty="0">
                <a:solidFill>
                  <a:srgbClr val="200925"/>
                </a:solidFill>
                <a:latin typeface="Trebuchet MS"/>
                <a:cs typeface="Trebuchet MS"/>
              </a:rPr>
              <a:t>HOSTINGER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2338" y="1494790"/>
            <a:ext cx="781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600" b="1" spc="-40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600" b="1" spc="-35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600" b="1" spc="10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600" b="1" spc="-2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600" b="1" spc="-95" dirty="0">
                <a:solidFill>
                  <a:srgbClr val="200925"/>
                </a:solidFill>
                <a:latin typeface="Trebuchet MS"/>
                <a:cs typeface="Trebuchet MS"/>
              </a:rPr>
              <a:t>FY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29995" y="673608"/>
            <a:ext cx="7784465" cy="3114040"/>
            <a:chOff x="729995" y="673608"/>
            <a:chExt cx="7784465" cy="3114040"/>
          </a:xfrm>
        </p:grpSpPr>
        <p:sp>
          <p:nvSpPr>
            <p:cNvPr id="6" name="object 6"/>
            <p:cNvSpPr/>
            <p:nvPr/>
          </p:nvSpPr>
          <p:spPr>
            <a:xfrm>
              <a:off x="8014715" y="673608"/>
              <a:ext cx="499745" cy="311150"/>
            </a:xfrm>
            <a:custGeom>
              <a:avLst/>
              <a:gdLst/>
              <a:ahLst/>
              <a:cxnLst/>
              <a:rect l="l" t="t" r="r" b="b"/>
              <a:pathLst>
                <a:path w="499745" h="311150">
                  <a:moveTo>
                    <a:pt x="105409" y="0"/>
                  </a:moveTo>
                  <a:lnTo>
                    <a:pt x="96011" y="19303"/>
                  </a:lnTo>
                  <a:lnTo>
                    <a:pt x="83768" y="46116"/>
                  </a:lnTo>
                  <a:lnTo>
                    <a:pt x="48513" y="127126"/>
                  </a:lnTo>
                  <a:lnTo>
                    <a:pt x="36951" y="152106"/>
                  </a:lnTo>
                  <a:lnTo>
                    <a:pt x="24971" y="176942"/>
                  </a:lnTo>
                  <a:lnTo>
                    <a:pt x="12634" y="201636"/>
                  </a:lnTo>
                  <a:lnTo>
                    <a:pt x="0" y="226187"/>
                  </a:lnTo>
                  <a:lnTo>
                    <a:pt x="46637" y="251065"/>
                  </a:lnTo>
                  <a:lnTo>
                    <a:pt x="93872" y="271567"/>
                  </a:lnTo>
                  <a:lnTo>
                    <a:pt x="140991" y="288101"/>
                  </a:lnTo>
                  <a:lnTo>
                    <a:pt x="187281" y="301074"/>
                  </a:lnTo>
                  <a:lnTo>
                    <a:pt x="232028" y="310895"/>
                  </a:lnTo>
                  <a:lnTo>
                    <a:pt x="332380" y="289266"/>
                  </a:lnTo>
                  <a:lnTo>
                    <a:pt x="415337" y="252825"/>
                  </a:lnTo>
                  <a:lnTo>
                    <a:pt x="471791" y="218527"/>
                  </a:lnTo>
                  <a:lnTo>
                    <a:pt x="498187" y="187455"/>
                  </a:lnTo>
                  <a:lnTo>
                    <a:pt x="499729" y="170751"/>
                  </a:lnTo>
                  <a:lnTo>
                    <a:pt x="497722" y="153285"/>
                  </a:lnTo>
                  <a:lnTo>
                    <a:pt x="492632" y="135127"/>
                  </a:lnTo>
                  <a:lnTo>
                    <a:pt x="477932" y="141696"/>
                  </a:lnTo>
                  <a:lnTo>
                    <a:pt x="462470" y="146240"/>
                  </a:lnTo>
                  <a:lnTo>
                    <a:pt x="446341" y="148879"/>
                  </a:lnTo>
                  <a:lnTo>
                    <a:pt x="429640" y="149732"/>
                  </a:lnTo>
                  <a:lnTo>
                    <a:pt x="383248" y="144357"/>
                  </a:lnTo>
                  <a:lnTo>
                    <a:pt x="334582" y="129778"/>
                  </a:lnTo>
                  <a:lnTo>
                    <a:pt x="285019" y="108315"/>
                  </a:lnTo>
                  <a:lnTo>
                    <a:pt x="235941" y="82286"/>
                  </a:lnTo>
                  <a:lnTo>
                    <a:pt x="188727" y="54010"/>
                  </a:lnTo>
                  <a:lnTo>
                    <a:pt x="144757" y="25809"/>
                  </a:lnTo>
                  <a:lnTo>
                    <a:pt x="105409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46490" y="824611"/>
              <a:ext cx="260350" cy="160020"/>
            </a:xfrm>
            <a:custGeom>
              <a:avLst/>
              <a:gdLst/>
              <a:ahLst/>
              <a:cxnLst/>
              <a:rect l="l" t="t" r="r" b="b"/>
              <a:pathLst>
                <a:path w="260350" h="160019">
                  <a:moveTo>
                    <a:pt x="55244" y="0"/>
                  </a:moveTo>
                  <a:lnTo>
                    <a:pt x="53631" y="60592"/>
                  </a:lnTo>
                  <a:lnTo>
                    <a:pt x="33861" y="111553"/>
                  </a:lnTo>
                  <a:lnTo>
                    <a:pt x="10971" y="146679"/>
                  </a:lnTo>
                  <a:lnTo>
                    <a:pt x="0" y="159765"/>
                  </a:lnTo>
                  <a:lnTo>
                    <a:pt x="100258" y="138156"/>
                  </a:lnTo>
                  <a:lnTo>
                    <a:pt x="183133" y="101758"/>
                  </a:lnTo>
                  <a:lnTo>
                    <a:pt x="239529" y="67504"/>
                  </a:lnTo>
                  <a:lnTo>
                    <a:pt x="257040" y="54737"/>
                  </a:lnTo>
                  <a:lnTo>
                    <a:pt x="236727" y="54737"/>
                  </a:lnTo>
                  <a:lnTo>
                    <a:pt x="177724" y="46184"/>
                  </a:lnTo>
                  <a:lnTo>
                    <a:pt x="118744" y="27368"/>
                  </a:lnTo>
                  <a:lnTo>
                    <a:pt x="73386" y="8552"/>
                  </a:lnTo>
                  <a:lnTo>
                    <a:pt x="55244" y="0"/>
                  </a:lnTo>
                  <a:close/>
                </a:path>
                <a:path w="260350" h="160019">
                  <a:moveTo>
                    <a:pt x="260350" y="52324"/>
                  </a:moveTo>
                  <a:lnTo>
                    <a:pt x="253110" y="53975"/>
                  </a:lnTo>
                  <a:lnTo>
                    <a:pt x="245236" y="54737"/>
                  </a:lnTo>
                  <a:lnTo>
                    <a:pt x="257040" y="54737"/>
                  </a:lnTo>
                  <a:lnTo>
                    <a:pt x="260350" y="52324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9995" y="1999488"/>
              <a:ext cx="3547872" cy="178765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003" y="2063496"/>
              <a:ext cx="3369564" cy="160934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74953" y="2044446"/>
              <a:ext cx="3408045" cy="1647825"/>
            </a:xfrm>
            <a:custGeom>
              <a:avLst/>
              <a:gdLst/>
              <a:ahLst/>
              <a:cxnLst/>
              <a:rect l="l" t="t" r="r" b="b"/>
              <a:pathLst>
                <a:path w="3408045" h="1647825">
                  <a:moveTo>
                    <a:pt x="0" y="1647443"/>
                  </a:moveTo>
                  <a:lnTo>
                    <a:pt x="3407664" y="1647443"/>
                  </a:lnTo>
                  <a:lnTo>
                    <a:pt x="3407664" y="0"/>
                  </a:lnTo>
                  <a:lnTo>
                    <a:pt x="0" y="0"/>
                  </a:lnTo>
                  <a:lnTo>
                    <a:pt x="0" y="1647443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7219" y="1999488"/>
              <a:ext cx="4037076" cy="17861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1228" y="2063496"/>
              <a:ext cx="3858768" cy="160781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472178" y="2044446"/>
              <a:ext cx="3896995" cy="1645920"/>
            </a:xfrm>
            <a:custGeom>
              <a:avLst/>
              <a:gdLst/>
              <a:ahLst/>
              <a:cxnLst/>
              <a:rect l="l" t="t" r="r" b="b"/>
              <a:pathLst>
                <a:path w="3896995" h="1645920">
                  <a:moveTo>
                    <a:pt x="0" y="1645919"/>
                  </a:moveTo>
                  <a:lnTo>
                    <a:pt x="3896868" y="1645919"/>
                  </a:lnTo>
                  <a:lnTo>
                    <a:pt x="3896868" y="0"/>
                  </a:lnTo>
                  <a:lnTo>
                    <a:pt x="0" y="0"/>
                  </a:lnTo>
                  <a:lnTo>
                    <a:pt x="0" y="16459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490720" y="3843934"/>
            <a:ext cx="15335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u="sng" spc="-4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rebuchet MS"/>
                <a:cs typeface="Trebuchet MS"/>
                <a:hlinkClick r:id="rId6"/>
              </a:rPr>
              <a:t>http://www.hostinger.com</a:t>
            </a:r>
            <a:r>
              <a:rPr sz="1000" spc="-40" dirty="0">
                <a:solidFill>
                  <a:srgbClr val="0000FF"/>
                </a:solidFill>
                <a:latin typeface="Trebuchet MS"/>
                <a:cs typeface="Trebuchet MS"/>
                <a:hlinkClick r:id="rId6"/>
              </a:rPr>
              <a:t>/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7056" y="3988003"/>
            <a:ext cx="5942965" cy="1109980"/>
            <a:chOff x="67056" y="3988003"/>
            <a:chExt cx="5942965" cy="1109980"/>
          </a:xfrm>
        </p:grpSpPr>
        <p:sp>
          <p:nvSpPr>
            <p:cNvPr id="16" name="object 16"/>
            <p:cNvSpPr/>
            <p:nvPr/>
          </p:nvSpPr>
          <p:spPr>
            <a:xfrm>
              <a:off x="5965697" y="3988003"/>
              <a:ext cx="44450" cy="3175"/>
            </a:xfrm>
            <a:custGeom>
              <a:avLst/>
              <a:gdLst/>
              <a:ahLst/>
              <a:cxnLst/>
              <a:rect l="l" t="t" r="r" b="b"/>
              <a:pathLst>
                <a:path w="44450" h="3175">
                  <a:moveTo>
                    <a:pt x="44196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44196" y="3048"/>
                  </a:lnTo>
                  <a:lnTo>
                    <a:pt x="4419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77341" y="3820159"/>
            <a:ext cx="12744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u="sng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Trebuchet MS"/>
                <a:cs typeface="Trebuchet MS"/>
                <a:hlinkClick r:id="rId8"/>
              </a:rPr>
              <a:t>https://www.netlify.com/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091304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75" dirty="0">
                <a:solidFill>
                  <a:srgbClr val="200925"/>
                </a:solidFill>
              </a:rPr>
              <a:t>CSS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35" dirty="0">
                <a:solidFill>
                  <a:srgbClr val="006FC0"/>
                </a:solidFill>
              </a:rPr>
              <a:t>Rule</a:t>
            </a:r>
            <a:r>
              <a:rPr sz="3300" spc="-409" dirty="0">
                <a:solidFill>
                  <a:srgbClr val="006FC0"/>
                </a:solidFill>
              </a:rPr>
              <a:t> </a:t>
            </a:r>
            <a:r>
              <a:rPr sz="3300" spc="120" dirty="0">
                <a:solidFill>
                  <a:srgbClr val="006FC0"/>
                </a:solidFill>
              </a:rPr>
              <a:t>Stru</a:t>
            </a:r>
            <a:r>
              <a:rPr sz="3300" spc="105" dirty="0">
                <a:solidFill>
                  <a:srgbClr val="006FC0"/>
                </a:solidFill>
              </a:rPr>
              <a:t>c</a:t>
            </a:r>
            <a:r>
              <a:rPr sz="3300" spc="110" dirty="0">
                <a:solidFill>
                  <a:srgbClr val="006FC0"/>
                </a:solidFill>
              </a:rPr>
              <a:t>ture</a:t>
            </a:r>
            <a:endParaRPr sz="3300"/>
          </a:p>
        </p:txBody>
      </p:sp>
      <p:sp>
        <p:nvSpPr>
          <p:cNvPr id="12" name="object 12"/>
          <p:cNvSpPr txBox="1"/>
          <p:nvPr/>
        </p:nvSpPr>
        <p:spPr>
          <a:xfrm>
            <a:off x="940409" y="1410106"/>
            <a:ext cx="5961380" cy="91757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880"/>
              </a:spcBef>
              <a:buClr>
                <a:srgbClr val="1D9E4E"/>
              </a:buClr>
              <a:buFont typeface="Arial MT"/>
              <a:buChar char="•"/>
              <a:tabLst>
                <a:tab pos="183515" algn="l"/>
              </a:tabLst>
            </a:pPr>
            <a:r>
              <a:rPr sz="1300" spc="40" dirty="0">
                <a:solidFill>
                  <a:srgbClr val="200925"/>
                </a:solidFill>
                <a:latin typeface="Microsoft Sans Serif"/>
                <a:cs typeface="Microsoft Sans Serif"/>
              </a:rPr>
              <a:t>A</a:t>
            </a:r>
            <a:r>
              <a:rPr sz="1300" spc="6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006FC0"/>
                </a:solidFill>
                <a:latin typeface="Microsoft Sans Serif"/>
                <a:cs typeface="Microsoft Sans Serif"/>
              </a:rPr>
              <a:t>CSS</a:t>
            </a:r>
            <a:r>
              <a:rPr sz="1300" spc="8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1300" spc="5" dirty="0">
                <a:solidFill>
                  <a:srgbClr val="006FC0"/>
                </a:solidFill>
                <a:latin typeface="Microsoft Sans Serif"/>
                <a:cs typeface="Microsoft Sans Serif"/>
              </a:rPr>
              <a:t>rule</a:t>
            </a:r>
            <a:r>
              <a:rPr sz="1300" spc="7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00925"/>
                </a:solidFill>
                <a:latin typeface="Microsoft Sans Serif"/>
                <a:cs typeface="Microsoft Sans Serif"/>
              </a:rPr>
              <a:t>consists</a:t>
            </a:r>
            <a:r>
              <a:rPr sz="1300" spc="55" dirty="0">
                <a:solidFill>
                  <a:srgbClr val="200925"/>
                </a:solidFill>
                <a:latin typeface="Microsoft Sans Serif"/>
                <a:cs typeface="Microsoft Sans Serif"/>
              </a:rPr>
              <a:t> of</a:t>
            </a:r>
            <a:r>
              <a:rPr sz="1300" spc="7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35" dirty="0">
                <a:solidFill>
                  <a:srgbClr val="200925"/>
                </a:solidFill>
                <a:latin typeface="Microsoft Sans Serif"/>
                <a:cs typeface="Microsoft Sans Serif"/>
              </a:rPr>
              <a:t>a</a:t>
            </a:r>
            <a:r>
              <a:rPr sz="1300" spc="7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b="1" spc="-25" dirty="0">
                <a:solidFill>
                  <a:srgbClr val="B747CF"/>
                </a:solidFill>
                <a:latin typeface="Arial"/>
                <a:cs typeface="Arial"/>
              </a:rPr>
              <a:t>selector</a:t>
            </a:r>
            <a:r>
              <a:rPr sz="1300" b="1" spc="55" dirty="0">
                <a:solidFill>
                  <a:srgbClr val="B747CF"/>
                </a:solidFill>
                <a:latin typeface="Arial"/>
                <a:cs typeface="Arial"/>
              </a:rPr>
              <a:t> </a:t>
            </a:r>
            <a:r>
              <a:rPr sz="1300" spc="20" dirty="0">
                <a:solidFill>
                  <a:srgbClr val="200925"/>
                </a:solidFill>
                <a:latin typeface="Microsoft Sans Serif"/>
                <a:cs typeface="Microsoft Sans Serif"/>
              </a:rPr>
              <a:t>and</a:t>
            </a:r>
            <a:r>
              <a:rPr sz="1300" spc="8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35" dirty="0">
                <a:solidFill>
                  <a:srgbClr val="200925"/>
                </a:solidFill>
                <a:latin typeface="Microsoft Sans Serif"/>
                <a:cs typeface="Microsoft Sans Serif"/>
              </a:rPr>
              <a:t>a</a:t>
            </a:r>
            <a:r>
              <a:rPr sz="1300" spc="7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b="1" spc="5" dirty="0">
                <a:solidFill>
                  <a:srgbClr val="B747CF"/>
                </a:solidFill>
                <a:latin typeface="Arial"/>
                <a:cs typeface="Arial"/>
              </a:rPr>
              <a:t>declaration</a:t>
            </a:r>
            <a:r>
              <a:rPr sz="1300" b="1" spc="95" dirty="0">
                <a:solidFill>
                  <a:srgbClr val="B747CF"/>
                </a:solidFill>
                <a:latin typeface="Arial"/>
                <a:cs typeface="Arial"/>
              </a:rPr>
              <a:t> </a:t>
            </a:r>
            <a:r>
              <a:rPr sz="1300" b="1" spc="-50" dirty="0">
                <a:solidFill>
                  <a:srgbClr val="B747CF"/>
                </a:solidFill>
                <a:latin typeface="Arial"/>
                <a:cs typeface="Arial"/>
              </a:rPr>
              <a:t>block</a:t>
            </a:r>
            <a:r>
              <a:rPr sz="1300" spc="-50" dirty="0">
                <a:solidFill>
                  <a:srgbClr val="200925"/>
                </a:solidFill>
                <a:latin typeface="Microsoft Sans Serif"/>
                <a:cs typeface="Microsoft Sans Serif"/>
              </a:rPr>
              <a:t>.</a:t>
            </a:r>
            <a:endParaRPr sz="1300">
              <a:latin typeface="Microsoft Sans Serif"/>
              <a:cs typeface="Microsoft Sans Serif"/>
            </a:endParaRPr>
          </a:p>
          <a:p>
            <a:pPr marL="182880" indent="-170815">
              <a:lnSpc>
                <a:spcPct val="100000"/>
              </a:lnSpc>
              <a:spcBef>
                <a:spcPts val="780"/>
              </a:spcBef>
              <a:buClr>
                <a:srgbClr val="1D9E4E"/>
              </a:buClr>
              <a:buFont typeface="Arial MT"/>
              <a:buChar char="•"/>
              <a:tabLst>
                <a:tab pos="183515" algn="l"/>
              </a:tabLst>
            </a:pPr>
            <a:r>
              <a:rPr sz="1300" dirty="0">
                <a:solidFill>
                  <a:srgbClr val="3069F8"/>
                </a:solidFill>
                <a:latin typeface="Microsoft Sans Serif"/>
                <a:cs typeface="Microsoft Sans Serif"/>
              </a:rPr>
              <a:t>Declarations</a:t>
            </a:r>
            <a:r>
              <a:rPr sz="1300" spc="90" dirty="0">
                <a:solidFill>
                  <a:srgbClr val="3069F8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200925"/>
                </a:solidFill>
                <a:latin typeface="Microsoft Sans Serif"/>
                <a:cs typeface="Microsoft Sans Serif"/>
              </a:rPr>
              <a:t>are</a:t>
            </a:r>
            <a:r>
              <a:rPr sz="1300" spc="7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00925"/>
                </a:solidFill>
                <a:latin typeface="Microsoft Sans Serif"/>
                <a:cs typeface="Microsoft Sans Serif"/>
              </a:rPr>
              <a:t>used</a:t>
            </a:r>
            <a:r>
              <a:rPr sz="1300" spc="7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40" dirty="0">
                <a:solidFill>
                  <a:srgbClr val="200925"/>
                </a:solidFill>
                <a:latin typeface="Microsoft Sans Serif"/>
                <a:cs typeface="Microsoft Sans Serif"/>
              </a:rPr>
              <a:t>to</a:t>
            </a:r>
            <a:r>
              <a:rPr sz="1300" spc="6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15" dirty="0">
                <a:solidFill>
                  <a:srgbClr val="200925"/>
                </a:solidFill>
                <a:latin typeface="Microsoft Sans Serif"/>
                <a:cs typeface="Microsoft Sans Serif"/>
              </a:rPr>
              <a:t>define</a:t>
            </a:r>
            <a:r>
              <a:rPr sz="1300" spc="10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15" dirty="0">
                <a:solidFill>
                  <a:srgbClr val="200925"/>
                </a:solidFill>
                <a:latin typeface="Microsoft Sans Serif"/>
                <a:cs typeface="Microsoft Sans Serif"/>
              </a:rPr>
              <a:t>the</a:t>
            </a:r>
            <a:r>
              <a:rPr sz="1300" spc="7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00925"/>
                </a:solidFill>
                <a:latin typeface="Microsoft Sans Serif"/>
                <a:cs typeface="Microsoft Sans Serif"/>
              </a:rPr>
              <a:t>style</a:t>
            </a:r>
            <a:r>
              <a:rPr sz="1300" spc="6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200925"/>
                </a:solidFill>
                <a:latin typeface="Microsoft Sans Serif"/>
                <a:cs typeface="Microsoft Sans Serif"/>
              </a:rPr>
              <a:t>properties</a:t>
            </a:r>
            <a:r>
              <a:rPr sz="1300" spc="7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200925"/>
                </a:solidFill>
                <a:latin typeface="Microsoft Sans Serif"/>
                <a:cs typeface="Microsoft Sans Serif"/>
              </a:rPr>
              <a:t>for</a:t>
            </a:r>
            <a:r>
              <a:rPr sz="1300" spc="8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15" dirty="0">
                <a:solidFill>
                  <a:srgbClr val="200925"/>
                </a:solidFill>
                <a:latin typeface="Microsoft Sans Serif"/>
                <a:cs typeface="Microsoft Sans Serif"/>
              </a:rPr>
              <a:t>the</a:t>
            </a:r>
            <a:r>
              <a:rPr sz="1300" spc="6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00925"/>
                </a:solidFill>
                <a:latin typeface="Microsoft Sans Serif"/>
                <a:cs typeface="Microsoft Sans Serif"/>
              </a:rPr>
              <a:t>selected</a:t>
            </a:r>
            <a:r>
              <a:rPr sz="1300" spc="8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00925"/>
                </a:solidFill>
                <a:latin typeface="Microsoft Sans Serif"/>
                <a:cs typeface="Microsoft Sans Serif"/>
              </a:rPr>
              <a:t>elements.</a:t>
            </a:r>
            <a:endParaRPr sz="1300">
              <a:latin typeface="Microsoft Sans Serif"/>
              <a:cs typeface="Microsoft Sans Serif"/>
            </a:endParaRPr>
          </a:p>
          <a:p>
            <a:pPr marL="182880" indent="-170815">
              <a:lnSpc>
                <a:spcPct val="100000"/>
              </a:lnSpc>
              <a:spcBef>
                <a:spcPts val="780"/>
              </a:spcBef>
              <a:buClr>
                <a:srgbClr val="1D9E4E"/>
              </a:buClr>
              <a:buFont typeface="Arial MT"/>
              <a:buChar char="•"/>
              <a:tabLst>
                <a:tab pos="183515" algn="l"/>
              </a:tabLst>
            </a:pPr>
            <a:r>
              <a:rPr sz="1300" spc="-15" dirty="0">
                <a:solidFill>
                  <a:srgbClr val="200925"/>
                </a:solidFill>
                <a:latin typeface="Microsoft Sans Serif"/>
                <a:cs typeface="Microsoft Sans Serif"/>
              </a:rPr>
              <a:t>Each</a:t>
            </a:r>
            <a:r>
              <a:rPr sz="1300" spc="7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15" dirty="0">
                <a:solidFill>
                  <a:srgbClr val="200925"/>
                </a:solidFill>
                <a:latin typeface="Microsoft Sans Serif"/>
                <a:cs typeface="Microsoft Sans Serif"/>
              </a:rPr>
              <a:t>declaration</a:t>
            </a:r>
            <a:r>
              <a:rPr sz="1300" spc="10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00925"/>
                </a:solidFill>
                <a:latin typeface="Microsoft Sans Serif"/>
                <a:cs typeface="Microsoft Sans Serif"/>
              </a:rPr>
              <a:t>consists</a:t>
            </a:r>
            <a:r>
              <a:rPr sz="1300" spc="6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55" dirty="0">
                <a:solidFill>
                  <a:srgbClr val="200925"/>
                </a:solidFill>
                <a:latin typeface="Microsoft Sans Serif"/>
                <a:cs typeface="Microsoft Sans Serif"/>
              </a:rPr>
              <a:t>of</a:t>
            </a:r>
            <a:r>
              <a:rPr sz="1300" spc="7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35" dirty="0">
                <a:solidFill>
                  <a:srgbClr val="200925"/>
                </a:solidFill>
                <a:latin typeface="Microsoft Sans Serif"/>
                <a:cs typeface="Microsoft Sans Serif"/>
              </a:rPr>
              <a:t>a</a:t>
            </a:r>
            <a:r>
              <a:rPr sz="1300" spc="6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25" dirty="0">
                <a:solidFill>
                  <a:srgbClr val="200925"/>
                </a:solidFill>
                <a:latin typeface="Microsoft Sans Serif"/>
                <a:cs typeface="Microsoft Sans Serif"/>
              </a:rPr>
              <a:t>property</a:t>
            </a:r>
            <a:r>
              <a:rPr sz="1300" spc="7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00925"/>
                </a:solidFill>
                <a:latin typeface="Microsoft Sans Serif"/>
                <a:cs typeface="Microsoft Sans Serif"/>
              </a:rPr>
              <a:t>and</a:t>
            </a:r>
            <a:r>
              <a:rPr sz="1300" spc="8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35" dirty="0">
                <a:solidFill>
                  <a:srgbClr val="200925"/>
                </a:solidFill>
                <a:latin typeface="Microsoft Sans Serif"/>
                <a:cs typeface="Microsoft Sans Serif"/>
              </a:rPr>
              <a:t>a</a:t>
            </a:r>
            <a:r>
              <a:rPr sz="1300" spc="6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00925"/>
                </a:solidFill>
                <a:latin typeface="Microsoft Sans Serif"/>
                <a:cs typeface="Microsoft Sans Serif"/>
              </a:rPr>
              <a:t>value.</a:t>
            </a:r>
            <a:endParaRPr sz="1300">
              <a:latin typeface="Microsoft Sans Serif"/>
              <a:cs typeface="Microsoft Sans Serif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90356" y="4089272"/>
            <a:ext cx="142494" cy="14097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042212" y="2572258"/>
            <a:ext cx="350329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89960" algn="l"/>
              </a:tabLst>
            </a:pPr>
            <a:r>
              <a:rPr sz="2300" spc="-5" dirty="0">
                <a:solidFill>
                  <a:srgbClr val="B747CF"/>
                </a:solidFill>
                <a:latin typeface="Courier New"/>
                <a:cs typeface="Courier New"/>
              </a:rPr>
              <a:t>sele</a:t>
            </a:r>
            <a:r>
              <a:rPr sz="2300" u="sng" spc="-5" dirty="0">
                <a:solidFill>
                  <a:srgbClr val="B747CF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ctor</a:t>
            </a:r>
            <a:r>
              <a:rPr sz="2300" u="sng" spc="-75" dirty="0">
                <a:solidFill>
                  <a:srgbClr val="B747CF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 </a:t>
            </a:r>
            <a:r>
              <a:rPr sz="2300" u="sng" dirty="0">
                <a:solidFill>
                  <a:srgbClr val="B747CF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{	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92682" y="2922473"/>
            <a:ext cx="5966460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105"/>
              </a:spcBef>
            </a:pPr>
            <a:r>
              <a:rPr sz="2300" u="sng" spc="-10" dirty="0">
                <a:solidFill>
                  <a:srgbClr val="00AF50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property</a:t>
            </a:r>
            <a:r>
              <a:rPr sz="2300" u="sng" spc="-10" dirty="0">
                <a:solidFill>
                  <a:srgbClr val="200925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:</a:t>
            </a:r>
            <a:r>
              <a:rPr sz="2300" u="sng" spc="-60" dirty="0">
                <a:solidFill>
                  <a:srgbClr val="200925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 </a:t>
            </a:r>
            <a:r>
              <a:rPr sz="2300" u="sng" spc="-5" dirty="0">
                <a:solidFill>
                  <a:srgbClr val="3069F8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value</a:t>
            </a:r>
            <a:r>
              <a:rPr sz="2300" u="sng" spc="-5" dirty="0">
                <a:solidFill>
                  <a:srgbClr val="200925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  <a:p>
            <a:pPr marL="361315">
              <a:lnSpc>
                <a:spcPct val="100000"/>
              </a:lnSpc>
              <a:spcBef>
                <a:spcPts val="5"/>
              </a:spcBef>
            </a:pPr>
            <a:r>
              <a:rPr sz="2300" spc="-10" dirty="0">
                <a:solidFill>
                  <a:srgbClr val="200925"/>
                </a:solidFill>
                <a:latin typeface="Courier New"/>
                <a:cs typeface="Courier New"/>
              </a:rPr>
              <a:t>/* </a:t>
            </a:r>
            <a:r>
              <a:rPr sz="2300" spc="-5" dirty="0">
                <a:solidFill>
                  <a:srgbClr val="200925"/>
                </a:solidFill>
                <a:latin typeface="Courier New"/>
                <a:cs typeface="Courier New"/>
              </a:rPr>
              <a:t>More</a:t>
            </a:r>
            <a:r>
              <a:rPr sz="2300" spc="-25" dirty="0">
                <a:solidFill>
                  <a:srgbClr val="200925"/>
                </a:solidFill>
                <a:latin typeface="Courier New"/>
                <a:cs typeface="Courier New"/>
              </a:rPr>
              <a:t> </a:t>
            </a:r>
            <a:r>
              <a:rPr sz="2300" spc="-10" dirty="0">
                <a:solidFill>
                  <a:srgbClr val="200925"/>
                </a:solidFill>
                <a:latin typeface="Courier New"/>
                <a:cs typeface="Courier New"/>
              </a:rPr>
              <a:t>properties</a:t>
            </a:r>
            <a:r>
              <a:rPr sz="2300" spc="-5" dirty="0">
                <a:solidFill>
                  <a:srgbClr val="200925"/>
                </a:solidFill>
                <a:latin typeface="Courier New"/>
                <a:cs typeface="Courier New"/>
              </a:rPr>
              <a:t> and</a:t>
            </a:r>
            <a:r>
              <a:rPr sz="2300" spc="-25" dirty="0">
                <a:solidFill>
                  <a:srgbClr val="200925"/>
                </a:solidFill>
                <a:latin typeface="Courier New"/>
                <a:cs typeface="Courier New"/>
              </a:rPr>
              <a:t> </a:t>
            </a:r>
            <a:r>
              <a:rPr sz="2300" spc="-5" dirty="0">
                <a:solidFill>
                  <a:srgbClr val="200925"/>
                </a:solidFill>
                <a:latin typeface="Courier New"/>
                <a:cs typeface="Courier New"/>
              </a:rPr>
              <a:t>values</a:t>
            </a:r>
            <a:r>
              <a:rPr sz="2300" spc="-10" dirty="0">
                <a:solidFill>
                  <a:srgbClr val="200925"/>
                </a:solidFill>
                <a:latin typeface="Courier New"/>
                <a:cs typeface="Courier New"/>
              </a:rPr>
              <a:t> */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300" dirty="0">
                <a:solidFill>
                  <a:srgbClr val="B747CF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17417" y="2505455"/>
            <a:ext cx="5082540" cy="814069"/>
            <a:chOff x="1617417" y="2505455"/>
            <a:chExt cx="5082540" cy="814069"/>
          </a:xfrm>
        </p:grpSpPr>
        <p:sp>
          <p:nvSpPr>
            <p:cNvPr id="17" name="object 17"/>
            <p:cNvSpPr/>
            <p:nvPr/>
          </p:nvSpPr>
          <p:spPr>
            <a:xfrm>
              <a:off x="1617408" y="2948939"/>
              <a:ext cx="2992755" cy="370840"/>
            </a:xfrm>
            <a:custGeom>
              <a:avLst/>
              <a:gdLst/>
              <a:ahLst/>
              <a:cxnLst/>
              <a:rect l="l" t="t" r="r" b="b"/>
              <a:pathLst>
                <a:path w="2992754" h="370839">
                  <a:moveTo>
                    <a:pt x="28028" y="311569"/>
                  </a:moveTo>
                  <a:lnTo>
                    <a:pt x="27889" y="262394"/>
                  </a:lnTo>
                  <a:lnTo>
                    <a:pt x="27190" y="213194"/>
                  </a:lnTo>
                  <a:lnTo>
                    <a:pt x="24180" y="65557"/>
                  </a:lnTo>
                  <a:lnTo>
                    <a:pt x="23685" y="11557"/>
                  </a:lnTo>
                  <a:lnTo>
                    <a:pt x="18859" y="9144"/>
                  </a:lnTo>
                  <a:lnTo>
                    <a:pt x="14033" y="9144"/>
                  </a:lnTo>
                  <a:lnTo>
                    <a:pt x="9207" y="9144"/>
                  </a:lnTo>
                  <a:lnTo>
                    <a:pt x="4381" y="11557"/>
                  </a:lnTo>
                  <a:lnTo>
                    <a:pt x="3708" y="65557"/>
                  </a:lnTo>
                  <a:lnTo>
                    <a:pt x="698" y="213194"/>
                  </a:lnTo>
                  <a:lnTo>
                    <a:pt x="76" y="262394"/>
                  </a:lnTo>
                  <a:lnTo>
                    <a:pt x="0" y="311569"/>
                  </a:lnTo>
                  <a:lnTo>
                    <a:pt x="698" y="360680"/>
                  </a:lnTo>
                  <a:lnTo>
                    <a:pt x="952" y="367157"/>
                  </a:lnTo>
                  <a:lnTo>
                    <a:pt x="7556" y="370332"/>
                  </a:lnTo>
                  <a:lnTo>
                    <a:pt x="20510" y="370332"/>
                  </a:lnTo>
                  <a:lnTo>
                    <a:pt x="27114" y="367157"/>
                  </a:lnTo>
                  <a:lnTo>
                    <a:pt x="27355" y="360680"/>
                  </a:lnTo>
                  <a:lnTo>
                    <a:pt x="28028" y="311569"/>
                  </a:lnTo>
                  <a:close/>
                </a:path>
                <a:path w="2992754" h="370839">
                  <a:moveTo>
                    <a:pt x="2992539" y="61506"/>
                  </a:moveTo>
                  <a:lnTo>
                    <a:pt x="2992056" y="3683"/>
                  </a:lnTo>
                  <a:lnTo>
                    <a:pt x="2984309" y="0"/>
                  </a:lnTo>
                  <a:lnTo>
                    <a:pt x="2976562" y="0"/>
                  </a:lnTo>
                  <a:lnTo>
                    <a:pt x="2968942" y="0"/>
                  </a:lnTo>
                  <a:lnTo>
                    <a:pt x="2961068" y="3683"/>
                  </a:lnTo>
                  <a:lnTo>
                    <a:pt x="2960814" y="11176"/>
                  </a:lnTo>
                  <a:lnTo>
                    <a:pt x="2960484" y="61506"/>
                  </a:lnTo>
                  <a:lnTo>
                    <a:pt x="2960827" y="111899"/>
                  </a:lnTo>
                  <a:lnTo>
                    <a:pt x="2961716" y="162344"/>
                  </a:lnTo>
                  <a:lnTo>
                    <a:pt x="2962999" y="212826"/>
                  </a:lnTo>
                  <a:lnTo>
                    <a:pt x="2967926" y="368300"/>
                  </a:lnTo>
                  <a:lnTo>
                    <a:pt x="2972117" y="370332"/>
                  </a:lnTo>
                  <a:lnTo>
                    <a:pt x="2980626" y="370332"/>
                  </a:lnTo>
                  <a:lnTo>
                    <a:pt x="2984944" y="368300"/>
                  </a:lnTo>
                  <a:lnTo>
                    <a:pt x="2990011" y="212826"/>
                  </a:lnTo>
                  <a:lnTo>
                    <a:pt x="2991358" y="162344"/>
                  </a:lnTo>
                  <a:lnTo>
                    <a:pt x="2992247" y="111899"/>
                  </a:lnTo>
                  <a:lnTo>
                    <a:pt x="2992539" y="61506"/>
                  </a:lnTo>
                  <a:close/>
                </a:path>
              </a:pathLst>
            </a:custGeom>
            <a:solidFill>
              <a:srgbClr val="FFA3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03341" y="2578705"/>
              <a:ext cx="638810" cy="317500"/>
            </a:xfrm>
            <a:custGeom>
              <a:avLst/>
              <a:gdLst/>
              <a:ahLst/>
              <a:cxnLst/>
              <a:rect l="l" t="t" r="r" b="b"/>
              <a:pathLst>
                <a:path w="638810" h="317500">
                  <a:moveTo>
                    <a:pt x="638396" y="82957"/>
                  </a:moveTo>
                  <a:lnTo>
                    <a:pt x="635984" y="79896"/>
                  </a:lnTo>
                  <a:lnTo>
                    <a:pt x="519396" y="4399"/>
                  </a:lnTo>
                  <a:lnTo>
                    <a:pt x="511745" y="1171"/>
                  </a:lnTo>
                  <a:lnTo>
                    <a:pt x="502812" y="0"/>
                  </a:lnTo>
                  <a:lnTo>
                    <a:pt x="493729" y="1028"/>
                  </a:lnTo>
                  <a:lnTo>
                    <a:pt x="485625" y="4399"/>
                  </a:lnTo>
                  <a:lnTo>
                    <a:pt x="480537" y="9253"/>
                  </a:lnTo>
                  <a:lnTo>
                    <a:pt x="478690" y="14920"/>
                  </a:lnTo>
                  <a:lnTo>
                    <a:pt x="480311" y="20683"/>
                  </a:lnTo>
                  <a:lnTo>
                    <a:pt x="485625" y="25824"/>
                  </a:lnTo>
                  <a:lnTo>
                    <a:pt x="558795" y="73775"/>
                  </a:lnTo>
                  <a:lnTo>
                    <a:pt x="492164" y="68457"/>
                  </a:lnTo>
                  <a:lnTo>
                    <a:pt x="430516" y="68682"/>
                  </a:lnTo>
                  <a:lnTo>
                    <a:pt x="373772" y="73718"/>
                  </a:lnTo>
                  <a:lnTo>
                    <a:pt x="321852" y="82835"/>
                  </a:lnTo>
                  <a:lnTo>
                    <a:pt x="274678" y="95302"/>
                  </a:lnTo>
                  <a:lnTo>
                    <a:pt x="232168" y="110389"/>
                  </a:lnTo>
                  <a:lnTo>
                    <a:pt x="194245" y="127366"/>
                  </a:lnTo>
                  <a:lnTo>
                    <a:pt x="131840" y="164064"/>
                  </a:lnTo>
                  <a:lnTo>
                    <a:pt x="91926" y="194257"/>
                  </a:lnTo>
                  <a:lnTo>
                    <a:pt x="56761" y="226553"/>
                  </a:lnTo>
                  <a:lnTo>
                    <a:pt x="26571" y="260763"/>
                  </a:lnTo>
                  <a:lnTo>
                    <a:pt x="1582" y="296694"/>
                  </a:lnTo>
                  <a:lnTo>
                    <a:pt x="0" y="302520"/>
                  </a:lnTo>
                  <a:lnTo>
                    <a:pt x="2186" y="308107"/>
                  </a:lnTo>
                  <a:lnTo>
                    <a:pt x="7688" y="312834"/>
                  </a:lnTo>
                  <a:lnTo>
                    <a:pt x="16056" y="316078"/>
                  </a:lnTo>
                  <a:lnTo>
                    <a:pt x="25239" y="317082"/>
                  </a:lnTo>
                  <a:lnTo>
                    <a:pt x="34046" y="315695"/>
                  </a:lnTo>
                  <a:lnTo>
                    <a:pt x="41496" y="312204"/>
                  </a:lnTo>
                  <a:lnTo>
                    <a:pt x="46610" y="306896"/>
                  </a:lnTo>
                  <a:lnTo>
                    <a:pt x="70091" y="273635"/>
                  </a:lnTo>
                  <a:lnTo>
                    <a:pt x="98170" y="242048"/>
                  </a:lnTo>
                  <a:lnTo>
                    <a:pt x="130621" y="212278"/>
                  </a:lnTo>
                  <a:lnTo>
                    <a:pt x="167218" y="184469"/>
                  </a:lnTo>
                  <a:lnTo>
                    <a:pt x="207878" y="159625"/>
                  </a:lnTo>
                  <a:lnTo>
                    <a:pt x="250828" y="139037"/>
                  </a:lnTo>
                  <a:lnTo>
                    <a:pt x="296020" y="122705"/>
                  </a:lnTo>
                  <a:lnTo>
                    <a:pt x="343408" y="110630"/>
                  </a:lnTo>
                  <a:lnTo>
                    <a:pt x="392944" y="102811"/>
                  </a:lnTo>
                  <a:lnTo>
                    <a:pt x="444581" y="99248"/>
                  </a:lnTo>
                  <a:lnTo>
                    <a:pt x="498272" y="99942"/>
                  </a:lnTo>
                  <a:lnTo>
                    <a:pt x="553970" y="104891"/>
                  </a:lnTo>
                  <a:lnTo>
                    <a:pt x="483213" y="148761"/>
                  </a:lnTo>
                  <a:lnTo>
                    <a:pt x="478125" y="153615"/>
                  </a:lnTo>
                  <a:lnTo>
                    <a:pt x="476278" y="159282"/>
                  </a:lnTo>
                  <a:lnTo>
                    <a:pt x="477899" y="165045"/>
                  </a:lnTo>
                  <a:lnTo>
                    <a:pt x="483213" y="170186"/>
                  </a:lnTo>
                  <a:lnTo>
                    <a:pt x="490864" y="173414"/>
                  </a:lnTo>
                  <a:lnTo>
                    <a:pt x="499797" y="174586"/>
                  </a:lnTo>
                  <a:lnTo>
                    <a:pt x="508880" y="173557"/>
                  </a:lnTo>
                  <a:lnTo>
                    <a:pt x="516984" y="170186"/>
                  </a:lnTo>
                  <a:lnTo>
                    <a:pt x="635180" y="97240"/>
                  </a:lnTo>
                  <a:lnTo>
                    <a:pt x="637592" y="94689"/>
                  </a:lnTo>
                  <a:lnTo>
                    <a:pt x="638396" y="82957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76671" y="2505455"/>
              <a:ext cx="1323340" cy="342900"/>
            </a:xfrm>
            <a:custGeom>
              <a:avLst/>
              <a:gdLst/>
              <a:ahLst/>
              <a:cxnLst/>
              <a:rect l="l" t="t" r="r" b="b"/>
              <a:pathLst>
                <a:path w="1323340" h="342900">
                  <a:moveTo>
                    <a:pt x="1168527" y="0"/>
                  </a:moveTo>
                  <a:lnTo>
                    <a:pt x="154304" y="0"/>
                  </a:lnTo>
                  <a:lnTo>
                    <a:pt x="113285" y="6120"/>
                  </a:lnTo>
                  <a:lnTo>
                    <a:pt x="76425" y="23396"/>
                  </a:lnTo>
                  <a:lnTo>
                    <a:pt x="45196" y="50196"/>
                  </a:lnTo>
                  <a:lnTo>
                    <a:pt x="21067" y="84892"/>
                  </a:lnTo>
                  <a:lnTo>
                    <a:pt x="5512" y="125853"/>
                  </a:lnTo>
                  <a:lnTo>
                    <a:pt x="0" y="171450"/>
                  </a:lnTo>
                  <a:lnTo>
                    <a:pt x="5512" y="217046"/>
                  </a:lnTo>
                  <a:lnTo>
                    <a:pt x="21067" y="258007"/>
                  </a:lnTo>
                  <a:lnTo>
                    <a:pt x="45196" y="292703"/>
                  </a:lnTo>
                  <a:lnTo>
                    <a:pt x="76425" y="319503"/>
                  </a:lnTo>
                  <a:lnTo>
                    <a:pt x="113285" y="336779"/>
                  </a:lnTo>
                  <a:lnTo>
                    <a:pt x="154304" y="342900"/>
                  </a:lnTo>
                  <a:lnTo>
                    <a:pt x="1168527" y="342900"/>
                  </a:lnTo>
                  <a:lnTo>
                    <a:pt x="1209546" y="336779"/>
                  </a:lnTo>
                  <a:lnTo>
                    <a:pt x="1246406" y="319503"/>
                  </a:lnTo>
                  <a:lnTo>
                    <a:pt x="1277635" y="292703"/>
                  </a:lnTo>
                  <a:lnTo>
                    <a:pt x="1301764" y="258007"/>
                  </a:lnTo>
                  <a:lnTo>
                    <a:pt x="1317319" y="217046"/>
                  </a:lnTo>
                  <a:lnTo>
                    <a:pt x="1322831" y="171450"/>
                  </a:lnTo>
                  <a:lnTo>
                    <a:pt x="1317319" y="125853"/>
                  </a:lnTo>
                  <a:lnTo>
                    <a:pt x="1301764" y="84892"/>
                  </a:lnTo>
                  <a:lnTo>
                    <a:pt x="1277635" y="50196"/>
                  </a:lnTo>
                  <a:lnTo>
                    <a:pt x="1246406" y="23396"/>
                  </a:lnTo>
                  <a:lnTo>
                    <a:pt x="1209546" y="6120"/>
                  </a:lnTo>
                  <a:lnTo>
                    <a:pt x="116852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558154" y="2539695"/>
            <a:ext cx="96266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20" dirty="0">
                <a:latin typeface="Microsoft Sans Serif"/>
                <a:cs typeface="Microsoft Sans Serif"/>
              </a:rPr>
              <a:t>Declaration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14188" y="2427731"/>
            <a:ext cx="1447800" cy="497205"/>
          </a:xfrm>
          <a:custGeom>
            <a:avLst/>
            <a:gdLst/>
            <a:ahLst/>
            <a:cxnLst/>
            <a:rect l="l" t="t" r="r" b="b"/>
            <a:pathLst>
              <a:path w="1447800" h="497205">
                <a:moveTo>
                  <a:pt x="33528" y="238633"/>
                </a:moveTo>
                <a:lnTo>
                  <a:pt x="26035" y="230124"/>
                </a:lnTo>
                <a:lnTo>
                  <a:pt x="16764" y="230124"/>
                </a:lnTo>
                <a:lnTo>
                  <a:pt x="7493" y="230124"/>
                </a:lnTo>
                <a:lnTo>
                  <a:pt x="0" y="238633"/>
                </a:lnTo>
                <a:lnTo>
                  <a:pt x="0" y="259715"/>
                </a:lnTo>
                <a:lnTo>
                  <a:pt x="7493" y="268224"/>
                </a:lnTo>
                <a:lnTo>
                  <a:pt x="26035" y="268224"/>
                </a:lnTo>
                <a:lnTo>
                  <a:pt x="33528" y="259715"/>
                </a:lnTo>
                <a:lnTo>
                  <a:pt x="33528" y="238633"/>
                </a:lnTo>
                <a:close/>
              </a:path>
              <a:path w="1447800" h="497205">
                <a:moveTo>
                  <a:pt x="1447800" y="304800"/>
                </a:moveTo>
                <a:lnTo>
                  <a:pt x="1415034" y="304800"/>
                </a:lnTo>
                <a:lnTo>
                  <a:pt x="1399628" y="347700"/>
                </a:lnTo>
                <a:lnTo>
                  <a:pt x="1376705" y="385445"/>
                </a:lnTo>
                <a:lnTo>
                  <a:pt x="1347343" y="416852"/>
                </a:lnTo>
                <a:lnTo>
                  <a:pt x="1312545" y="440740"/>
                </a:lnTo>
                <a:lnTo>
                  <a:pt x="1273378" y="455942"/>
                </a:lnTo>
                <a:lnTo>
                  <a:pt x="1230884" y="461264"/>
                </a:lnTo>
                <a:lnTo>
                  <a:pt x="216916" y="461264"/>
                </a:lnTo>
                <a:lnTo>
                  <a:pt x="174409" y="455942"/>
                </a:lnTo>
                <a:lnTo>
                  <a:pt x="135216" y="440740"/>
                </a:lnTo>
                <a:lnTo>
                  <a:pt x="100406" y="416852"/>
                </a:lnTo>
                <a:lnTo>
                  <a:pt x="71018" y="385445"/>
                </a:lnTo>
                <a:lnTo>
                  <a:pt x="48120" y="347700"/>
                </a:lnTo>
                <a:lnTo>
                  <a:pt x="32766" y="304800"/>
                </a:lnTo>
                <a:lnTo>
                  <a:pt x="0" y="304800"/>
                </a:lnTo>
                <a:lnTo>
                  <a:pt x="13843" y="350075"/>
                </a:lnTo>
                <a:lnTo>
                  <a:pt x="34798" y="390969"/>
                </a:lnTo>
                <a:lnTo>
                  <a:pt x="62026" y="426554"/>
                </a:lnTo>
                <a:lnTo>
                  <a:pt x="94691" y="455879"/>
                </a:lnTo>
                <a:lnTo>
                  <a:pt x="131953" y="478002"/>
                </a:lnTo>
                <a:lnTo>
                  <a:pt x="172974" y="491959"/>
                </a:lnTo>
                <a:lnTo>
                  <a:pt x="216916" y="496824"/>
                </a:lnTo>
                <a:lnTo>
                  <a:pt x="1230884" y="496824"/>
                </a:lnTo>
                <a:lnTo>
                  <a:pt x="1274826" y="491959"/>
                </a:lnTo>
                <a:lnTo>
                  <a:pt x="1315859" y="478002"/>
                </a:lnTo>
                <a:lnTo>
                  <a:pt x="1353134" y="455879"/>
                </a:lnTo>
                <a:lnTo>
                  <a:pt x="1385811" y="426554"/>
                </a:lnTo>
                <a:lnTo>
                  <a:pt x="1413040" y="390969"/>
                </a:lnTo>
                <a:lnTo>
                  <a:pt x="1433982" y="350075"/>
                </a:lnTo>
                <a:lnTo>
                  <a:pt x="1447800" y="304800"/>
                </a:lnTo>
                <a:close/>
              </a:path>
              <a:path w="1447800" h="497205">
                <a:moveTo>
                  <a:pt x="1447800" y="238633"/>
                </a:moveTo>
                <a:lnTo>
                  <a:pt x="1440180" y="230124"/>
                </a:lnTo>
                <a:lnTo>
                  <a:pt x="1431036" y="230124"/>
                </a:lnTo>
                <a:lnTo>
                  <a:pt x="1421765" y="230124"/>
                </a:lnTo>
                <a:lnTo>
                  <a:pt x="1414272" y="238633"/>
                </a:lnTo>
                <a:lnTo>
                  <a:pt x="1414272" y="259715"/>
                </a:lnTo>
                <a:lnTo>
                  <a:pt x="1421765" y="268224"/>
                </a:lnTo>
                <a:lnTo>
                  <a:pt x="1440180" y="268224"/>
                </a:lnTo>
                <a:lnTo>
                  <a:pt x="1447800" y="259715"/>
                </a:lnTo>
                <a:lnTo>
                  <a:pt x="1447800" y="238633"/>
                </a:lnTo>
                <a:close/>
              </a:path>
              <a:path w="1447800" h="497205">
                <a:moveTo>
                  <a:pt x="1447800" y="192024"/>
                </a:moveTo>
                <a:lnTo>
                  <a:pt x="1433982" y="146761"/>
                </a:lnTo>
                <a:lnTo>
                  <a:pt x="1413040" y="105867"/>
                </a:lnTo>
                <a:lnTo>
                  <a:pt x="1385811" y="70281"/>
                </a:lnTo>
                <a:lnTo>
                  <a:pt x="1353134" y="40957"/>
                </a:lnTo>
                <a:lnTo>
                  <a:pt x="1315859" y="18834"/>
                </a:lnTo>
                <a:lnTo>
                  <a:pt x="1274826" y="4876"/>
                </a:lnTo>
                <a:lnTo>
                  <a:pt x="1230884" y="0"/>
                </a:lnTo>
                <a:lnTo>
                  <a:pt x="216916" y="0"/>
                </a:lnTo>
                <a:lnTo>
                  <a:pt x="172974" y="4876"/>
                </a:lnTo>
                <a:lnTo>
                  <a:pt x="131953" y="18834"/>
                </a:lnTo>
                <a:lnTo>
                  <a:pt x="94691" y="40957"/>
                </a:lnTo>
                <a:lnTo>
                  <a:pt x="62026" y="70281"/>
                </a:lnTo>
                <a:lnTo>
                  <a:pt x="34798" y="105867"/>
                </a:lnTo>
                <a:lnTo>
                  <a:pt x="13843" y="146761"/>
                </a:lnTo>
                <a:lnTo>
                  <a:pt x="0" y="192024"/>
                </a:lnTo>
                <a:lnTo>
                  <a:pt x="32766" y="192024"/>
                </a:lnTo>
                <a:lnTo>
                  <a:pt x="48120" y="149174"/>
                </a:lnTo>
                <a:lnTo>
                  <a:pt x="71018" y="111442"/>
                </a:lnTo>
                <a:lnTo>
                  <a:pt x="100406" y="80035"/>
                </a:lnTo>
                <a:lnTo>
                  <a:pt x="135216" y="56121"/>
                </a:lnTo>
                <a:lnTo>
                  <a:pt x="174409" y="40906"/>
                </a:lnTo>
                <a:lnTo>
                  <a:pt x="216916" y="35560"/>
                </a:lnTo>
                <a:lnTo>
                  <a:pt x="1230884" y="35560"/>
                </a:lnTo>
                <a:lnTo>
                  <a:pt x="1273378" y="40906"/>
                </a:lnTo>
                <a:lnTo>
                  <a:pt x="1312545" y="56121"/>
                </a:lnTo>
                <a:lnTo>
                  <a:pt x="1347343" y="80035"/>
                </a:lnTo>
                <a:lnTo>
                  <a:pt x="1376705" y="111442"/>
                </a:lnTo>
                <a:lnTo>
                  <a:pt x="1399628" y="149174"/>
                </a:lnTo>
                <a:lnTo>
                  <a:pt x="1415034" y="192024"/>
                </a:lnTo>
                <a:lnTo>
                  <a:pt x="1447800" y="192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547873" y="1425905"/>
            <a:ext cx="40506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9" dirty="0">
                <a:solidFill>
                  <a:srgbClr val="00AFEF"/>
                </a:solidFill>
              </a:rPr>
              <a:t>Thanks!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67056" y="338327"/>
            <a:ext cx="8720455" cy="4759960"/>
            <a:chOff x="67056" y="338327"/>
            <a:chExt cx="8720455" cy="4759960"/>
          </a:xfrm>
        </p:grpSpPr>
        <p:sp>
          <p:nvSpPr>
            <p:cNvPr id="13" name="object 13"/>
            <p:cNvSpPr/>
            <p:nvPr/>
          </p:nvSpPr>
          <p:spPr>
            <a:xfrm>
              <a:off x="356616" y="338327"/>
              <a:ext cx="8430895" cy="4471670"/>
            </a:xfrm>
            <a:custGeom>
              <a:avLst/>
              <a:gdLst/>
              <a:ahLst/>
              <a:cxnLst/>
              <a:rect l="l" t="t" r="r" b="b"/>
              <a:pathLst>
                <a:path w="8430895" h="4471670">
                  <a:moveTo>
                    <a:pt x="1287767" y="4471378"/>
                  </a:moveTo>
                  <a:lnTo>
                    <a:pt x="1253236" y="4420120"/>
                  </a:lnTo>
                  <a:lnTo>
                    <a:pt x="1217828" y="4371251"/>
                  </a:lnTo>
                  <a:lnTo>
                    <a:pt x="1181608" y="4324693"/>
                  </a:lnTo>
                  <a:lnTo>
                    <a:pt x="1144612" y="4280446"/>
                  </a:lnTo>
                  <a:lnTo>
                    <a:pt x="1106893" y="4238422"/>
                  </a:lnTo>
                  <a:lnTo>
                    <a:pt x="1068501" y="4198607"/>
                  </a:lnTo>
                  <a:lnTo>
                    <a:pt x="1029500" y="4160951"/>
                  </a:lnTo>
                  <a:lnTo>
                    <a:pt x="989926" y="4125391"/>
                  </a:lnTo>
                  <a:lnTo>
                    <a:pt x="949820" y="4091902"/>
                  </a:lnTo>
                  <a:lnTo>
                    <a:pt x="909256" y="4060431"/>
                  </a:lnTo>
                  <a:lnTo>
                    <a:pt x="868273" y="4030929"/>
                  </a:lnTo>
                  <a:lnTo>
                    <a:pt x="826909" y="4003357"/>
                  </a:lnTo>
                  <a:lnTo>
                    <a:pt x="785228" y="3977665"/>
                  </a:lnTo>
                  <a:lnTo>
                    <a:pt x="743267" y="3953827"/>
                  </a:lnTo>
                  <a:lnTo>
                    <a:pt x="701090" y="3931767"/>
                  </a:lnTo>
                  <a:lnTo>
                    <a:pt x="658749" y="3911460"/>
                  </a:lnTo>
                  <a:lnTo>
                    <a:pt x="616280" y="3892867"/>
                  </a:lnTo>
                  <a:lnTo>
                    <a:pt x="573735" y="3875913"/>
                  </a:lnTo>
                  <a:lnTo>
                    <a:pt x="531164" y="3860584"/>
                  </a:lnTo>
                  <a:lnTo>
                    <a:pt x="488619" y="3846830"/>
                  </a:lnTo>
                  <a:lnTo>
                    <a:pt x="446151" y="3834587"/>
                  </a:lnTo>
                  <a:lnTo>
                    <a:pt x="403821" y="3823830"/>
                  </a:lnTo>
                  <a:lnTo>
                    <a:pt x="361657" y="3814508"/>
                  </a:lnTo>
                  <a:lnTo>
                    <a:pt x="319722" y="3806583"/>
                  </a:lnTo>
                  <a:lnTo>
                    <a:pt x="278053" y="3799992"/>
                  </a:lnTo>
                  <a:lnTo>
                    <a:pt x="236715" y="3794696"/>
                  </a:lnTo>
                  <a:lnTo>
                    <a:pt x="195757" y="3790658"/>
                  </a:lnTo>
                  <a:lnTo>
                    <a:pt x="155219" y="3787825"/>
                  </a:lnTo>
                  <a:lnTo>
                    <a:pt x="115163" y="3786162"/>
                  </a:lnTo>
                  <a:lnTo>
                    <a:pt x="75628" y="3785616"/>
                  </a:lnTo>
                  <a:lnTo>
                    <a:pt x="56489" y="3785755"/>
                  </a:lnTo>
                  <a:lnTo>
                    <a:pt x="18669" y="3786759"/>
                  </a:lnTo>
                  <a:lnTo>
                    <a:pt x="0" y="3787622"/>
                  </a:lnTo>
                  <a:lnTo>
                    <a:pt x="0" y="4375353"/>
                  </a:lnTo>
                  <a:lnTo>
                    <a:pt x="7531" y="4412742"/>
                  </a:lnTo>
                  <a:lnTo>
                    <a:pt x="28079" y="4443260"/>
                  </a:lnTo>
                  <a:lnTo>
                    <a:pt x="58559" y="4463834"/>
                  </a:lnTo>
                  <a:lnTo>
                    <a:pt x="95897" y="4471378"/>
                  </a:lnTo>
                  <a:lnTo>
                    <a:pt x="1287767" y="4471378"/>
                  </a:lnTo>
                  <a:close/>
                </a:path>
                <a:path w="8430895" h="4471670">
                  <a:moveTo>
                    <a:pt x="8430768" y="96012"/>
                  </a:moveTo>
                  <a:lnTo>
                    <a:pt x="8423224" y="58674"/>
                  </a:lnTo>
                  <a:lnTo>
                    <a:pt x="8402675" y="28155"/>
                  </a:lnTo>
                  <a:lnTo>
                    <a:pt x="8372195" y="7556"/>
                  </a:lnTo>
                  <a:lnTo>
                    <a:pt x="8334883" y="0"/>
                  </a:lnTo>
                  <a:lnTo>
                    <a:pt x="7142988" y="0"/>
                  </a:lnTo>
                  <a:lnTo>
                    <a:pt x="7177519" y="51269"/>
                  </a:lnTo>
                  <a:lnTo>
                    <a:pt x="7212927" y="100152"/>
                  </a:lnTo>
                  <a:lnTo>
                    <a:pt x="7249147" y="146697"/>
                  </a:lnTo>
                  <a:lnTo>
                    <a:pt x="7286142" y="190957"/>
                  </a:lnTo>
                  <a:lnTo>
                    <a:pt x="7323861" y="232968"/>
                  </a:lnTo>
                  <a:lnTo>
                    <a:pt x="7362253" y="272796"/>
                  </a:lnTo>
                  <a:lnTo>
                    <a:pt x="7401255" y="310451"/>
                  </a:lnTo>
                  <a:lnTo>
                    <a:pt x="7440828" y="346011"/>
                  </a:lnTo>
                  <a:lnTo>
                    <a:pt x="7480922" y="379501"/>
                  </a:lnTo>
                  <a:lnTo>
                    <a:pt x="7521499" y="410972"/>
                  </a:lnTo>
                  <a:lnTo>
                    <a:pt x="7562482" y="440474"/>
                  </a:lnTo>
                  <a:lnTo>
                    <a:pt x="7603845" y="468045"/>
                  </a:lnTo>
                  <a:lnTo>
                    <a:pt x="7645527" y="493737"/>
                  </a:lnTo>
                  <a:lnTo>
                    <a:pt x="7687475" y="517588"/>
                  </a:lnTo>
                  <a:lnTo>
                    <a:pt x="7729652" y="539648"/>
                  </a:lnTo>
                  <a:lnTo>
                    <a:pt x="7772006" y="559955"/>
                  </a:lnTo>
                  <a:lnTo>
                    <a:pt x="7814475" y="578561"/>
                  </a:lnTo>
                  <a:lnTo>
                    <a:pt x="7857033" y="595503"/>
                  </a:lnTo>
                  <a:lnTo>
                    <a:pt x="7899603" y="610831"/>
                  </a:lnTo>
                  <a:lnTo>
                    <a:pt x="7942135" y="624586"/>
                  </a:lnTo>
                  <a:lnTo>
                    <a:pt x="7984604" y="636828"/>
                  </a:lnTo>
                  <a:lnTo>
                    <a:pt x="8026946" y="647585"/>
                  </a:lnTo>
                  <a:lnTo>
                    <a:pt x="8069123" y="656907"/>
                  </a:lnTo>
                  <a:lnTo>
                    <a:pt x="8111058" y="664845"/>
                  </a:lnTo>
                  <a:lnTo>
                    <a:pt x="8152727" y="671436"/>
                  </a:lnTo>
                  <a:lnTo>
                    <a:pt x="8194065" y="676732"/>
                  </a:lnTo>
                  <a:lnTo>
                    <a:pt x="8235035" y="680770"/>
                  </a:lnTo>
                  <a:lnTo>
                    <a:pt x="8275574" y="683602"/>
                  </a:lnTo>
                  <a:lnTo>
                    <a:pt x="8315655" y="685266"/>
                  </a:lnTo>
                  <a:lnTo>
                    <a:pt x="8355203" y="685800"/>
                  </a:lnTo>
                  <a:lnTo>
                    <a:pt x="8393265" y="685317"/>
                  </a:lnTo>
                  <a:lnTo>
                    <a:pt x="8412099" y="684682"/>
                  </a:lnTo>
                  <a:lnTo>
                    <a:pt x="8430768" y="683768"/>
                  </a:lnTo>
                  <a:lnTo>
                    <a:pt x="8430768" y="96012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5785" y="891920"/>
              <a:ext cx="142494" cy="14249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98829" y="4169689"/>
              <a:ext cx="256540" cy="251460"/>
            </a:xfrm>
            <a:custGeom>
              <a:avLst/>
              <a:gdLst/>
              <a:ahLst/>
              <a:cxnLst/>
              <a:rect l="l" t="t" r="r" b="b"/>
              <a:pathLst>
                <a:path w="256540" h="251460">
                  <a:moveTo>
                    <a:pt x="106116" y="174764"/>
                  </a:moveTo>
                  <a:lnTo>
                    <a:pt x="51117" y="174764"/>
                  </a:lnTo>
                  <a:lnTo>
                    <a:pt x="55600" y="182054"/>
                  </a:lnTo>
                  <a:lnTo>
                    <a:pt x="61036" y="188594"/>
                  </a:lnTo>
                  <a:lnTo>
                    <a:pt x="67195" y="194259"/>
                  </a:lnTo>
                  <a:lnTo>
                    <a:pt x="51854" y="228866"/>
                  </a:lnTo>
                  <a:lnTo>
                    <a:pt x="102285" y="251409"/>
                  </a:lnTo>
                  <a:lnTo>
                    <a:pt x="117398" y="217258"/>
                  </a:lnTo>
                  <a:lnTo>
                    <a:pt x="139269" y="217258"/>
                  </a:lnTo>
                  <a:lnTo>
                    <a:pt x="143217" y="216585"/>
                  </a:lnTo>
                  <a:lnTo>
                    <a:pt x="205113" y="216585"/>
                  </a:lnTo>
                  <a:lnTo>
                    <a:pt x="191998" y="190906"/>
                  </a:lnTo>
                  <a:lnTo>
                    <a:pt x="197967" y="184962"/>
                  </a:lnTo>
                  <a:lnTo>
                    <a:pt x="201742" y="179895"/>
                  </a:lnTo>
                  <a:lnTo>
                    <a:pt x="127927" y="179895"/>
                  </a:lnTo>
                  <a:lnTo>
                    <a:pt x="107584" y="175760"/>
                  </a:lnTo>
                  <a:lnTo>
                    <a:pt x="106116" y="174764"/>
                  </a:lnTo>
                  <a:close/>
                </a:path>
                <a:path w="256540" h="251460">
                  <a:moveTo>
                    <a:pt x="205113" y="216585"/>
                  </a:moveTo>
                  <a:lnTo>
                    <a:pt x="143217" y="216585"/>
                  </a:lnTo>
                  <a:lnTo>
                    <a:pt x="160159" y="249859"/>
                  </a:lnTo>
                  <a:lnTo>
                    <a:pt x="209270" y="224726"/>
                  </a:lnTo>
                  <a:lnTo>
                    <a:pt x="205113" y="216585"/>
                  </a:lnTo>
                  <a:close/>
                </a:path>
                <a:path w="256540" h="251460">
                  <a:moveTo>
                    <a:pt x="139269" y="217258"/>
                  </a:moveTo>
                  <a:lnTo>
                    <a:pt x="117398" y="217258"/>
                  </a:lnTo>
                  <a:lnTo>
                    <a:pt x="120853" y="217678"/>
                  </a:lnTo>
                  <a:lnTo>
                    <a:pt x="124358" y="217881"/>
                  </a:lnTo>
                  <a:lnTo>
                    <a:pt x="133159" y="217881"/>
                  </a:lnTo>
                  <a:lnTo>
                    <a:pt x="138226" y="217436"/>
                  </a:lnTo>
                  <a:lnTo>
                    <a:pt x="139269" y="217258"/>
                  </a:lnTo>
                  <a:close/>
                </a:path>
                <a:path w="256540" h="251460">
                  <a:moveTo>
                    <a:pt x="42976" y="29375"/>
                  </a:moveTo>
                  <a:lnTo>
                    <a:pt x="10540" y="74117"/>
                  </a:lnTo>
                  <a:lnTo>
                    <a:pt x="42735" y="97599"/>
                  </a:lnTo>
                  <a:lnTo>
                    <a:pt x="40195" y="105041"/>
                  </a:lnTo>
                  <a:lnTo>
                    <a:pt x="38544" y="112877"/>
                  </a:lnTo>
                  <a:lnTo>
                    <a:pt x="37985" y="121056"/>
                  </a:lnTo>
                  <a:lnTo>
                    <a:pt x="0" y="131216"/>
                  </a:lnTo>
                  <a:lnTo>
                    <a:pt x="14262" y="184721"/>
                  </a:lnTo>
                  <a:lnTo>
                    <a:pt x="51117" y="174764"/>
                  </a:lnTo>
                  <a:lnTo>
                    <a:pt x="106116" y="174764"/>
                  </a:lnTo>
                  <a:lnTo>
                    <a:pt x="90963" y="164490"/>
                  </a:lnTo>
                  <a:lnTo>
                    <a:pt x="79753" y="147791"/>
                  </a:lnTo>
                  <a:lnTo>
                    <a:pt x="75641" y="127368"/>
                  </a:lnTo>
                  <a:lnTo>
                    <a:pt x="79753" y="106959"/>
                  </a:lnTo>
                  <a:lnTo>
                    <a:pt x="90963" y="90268"/>
                  </a:lnTo>
                  <a:lnTo>
                    <a:pt x="107584" y="79001"/>
                  </a:lnTo>
                  <a:lnTo>
                    <a:pt x="127927" y="74866"/>
                  </a:lnTo>
                  <a:lnTo>
                    <a:pt x="234021" y="74866"/>
                  </a:lnTo>
                  <a:lnTo>
                    <a:pt x="242417" y="68046"/>
                  </a:lnTo>
                  <a:lnTo>
                    <a:pt x="230615" y="53390"/>
                  </a:lnTo>
                  <a:lnTo>
                    <a:pt x="76022" y="53390"/>
                  </a:lnTo>
                  <a:lnTo>
                    <a:pt x="42976" y="29375"/>
                  </a:lnTo>
                  <a:close/>
                </a:path>
                <a:path w="256540" h="251460">
                  <a:moveTo>
                    <a:pt x="234021" y="74866"/>
                  </a:moveTo>
                  <a:lnTo>
                    <a:pt x="127927" y="74866"/>
                  </a:lnTo>
                  <a:lnTo>
                    <a:pt x="148271" y="79001"/>
                  </a:lnTo>
                  <a:lnTo>
                    <a:pt x="164882" y="90268"/>
                  </a:lnTo>
                  <a:lnTo>
                    <a:pt x="176081" y="106959"/>
                  </a:lnTo>
                  <a:lnTo>
                    <a:pt x="180187" y="127368"/>
                  </a:lnTo>
                  <a:lnTo>
                    <a:pt x="176081" y="147791"/>
                  </a:lnTo>
                  <a:lnTo>
                    <a:pt x="164882" y="164490"/>
                  </a:lnTo>
                  <a:lnTo>
                    <a:pt x="148271" y="175760"/>
                  </a:lnTo>
                  <a:lnTo>
                    <a:pt x="127927" y="179895"/>
                  </a:lnTo>
                  <a:lnTo>
                    <a:pt x="201742" y="179895"/>
                  </a:lnTo>
                  <a:lnTo>
                    <a:pt x="203047" y="178142"/>
                  </a:lnTo>
                  <a:lnTo>
                    <a:pt x="207111" y="170687"/>
                  </a:lnTo>
                  <a:lnTo>
                    <a:pt x="246149" y="170687"/>
                  </a:lnTo>
                  <a:lnTo>
                    <a:pt x="256006" y="124523"/>
                  </a:lnTo>
                  <a:lnTo>
                    <a:pt x="217398" y="116293"/>
                  </a:lnTo>
                  <a:lnTo>
                    <a:pt x="216509" y="108203"/>
                  </a:lnTo>
                  <a:lnTo>
                    <a:pt x="214477" y="100469"/>
                  </a:lnTo>
                  <a:lnTo>
                    <a:pt x="211429" y="93218"/>
                  </a:lnTo>
                  <a:lnTo>
                    <a:pt x="234021" y="74866"/>
                  </a:lnTo>
                  <a:close/>
                </a:path>
                <a:path w="256540" h="251460">
                  <a:moveTo>
                    <a:pt x="246149" y="170687"/>
                  </a:moveTo>
                  <a:lnTo>
                    <a:pt x="207111" y="170687"/>
                  </a:lnTo>
                  <a:lnTo>
                    <a:pt x="244449" y="178650"/>
                  </a:lnTo>
                  <a:lnTo>
                    <a:pt x="246149" y="170687"/>
                  </a:lnTo>
                  <a:close/>
                </a:path>
                <a:path w="256540" h="251460">
                  <a:moveTo>
                    <a:pt x="155498" y="0"/>
                  </a:moveTo>
                  <a:lnTo>
                    <a:pt x="100368" y="0"/>
                  </a:lnTo>
                  <a:lnTo>
                    <a:pt x="100368" y="41198"/>
                  </a:lnTo>
                  <a:lnTo>
                    <a:pt x="93901" y="43566"/>
                  </a:lnTo>
                  <a:lnTo>
                    <a:pt x="87666" y="46404"/>
                  </a:lnTo>
                  <a:lnTo>
                    <a:pt x="81696" y="49687"/>
                  </a:lnTo>
                  <a:lnTo>
                    <a:pt x="76022" y="53390"/>
                  </a:lnTo>
                  <a:lnTo>
                    <a:pt x="230615" y="53390"/>
                  </a:lnTo>
                  <a:lnTo>
                    <a:pt x="228569" y="50850"/>
                  </a:lnTo>
                  <a:lnTo>
                    <a:pt x="175996" y="50850"/>
                  </a:lnTo>
                  <a:lnTo>
                    <a:pt x="169659" y="46824"/>
                  </a:lnTo>
                  <a:lnTo>
                    <a:pt x="162813" y="43560"/>
                  </a:lnTo>
                  <a:lnTo>
                    <a:pt x="155498" y="41198"/>
                  </a:lnTo>
                  <a:lnTo>
                    <a:pt x="155498" y="0"/>
                  </a:lnTo>
                  <a:close/>
                </a:path>
                <a:path w="256540" h="251460">
                  <a:moveTo>
                    <a:pt x="207746" y="24993"/>
                  </a:moveTo>
                  <a:lnTo>
                    <a:pt x="175996" y="50850"/>
                  </a:lnTo>
                  <a:lnTo>
                    <a:pt x="228569" y="50850"/>
                  </a:lnTo>
                  <a:lnTo>
                    <a:pt x="207746" y="24993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13459" y="1162811"/>
              <a:ext cx="499745" cy="311150"/>
            </a:xfrm>
            <a:custGeom>
              <a:avLst/>
              <a:gdLst/>
              <a:ahLst/>
              <a:cxnLst/>
              <a:rect l="l" t="t" r="r" b="b"/>
              <a:pathLst>
                <a:path w="499744" h="311150">
                  <a:moveTo>
                    <a:pt x="105460" y="0"/>
                  </a:moveTo>
                  <a:lnTo>
                    <a:pt x="99059" y="12826"/>
                  </a:lnTo>
                  <a:lnTo>
                    <a:pt x="83808" y="46116"/>
                  </a:lnTo>
                  <a:lnTo>
                    <a:pt x="48463" y="127126"/>
                  </a:lnTo>
                  <a:lnTo>
                    <a:pt x="36949" y="152106"/>
                  </a:lnTo>
                  <a:lnTo>
                    <a:pt x="24979" y="176942"/>
                  </a:lnTo>
                  <a:lnTo>
                    <a:pt x="12635" y="201636"/>
                  </a:lnTo>
                  <a:lnTo>
                    <a:pt x="0" y="226187"/>
                  </a:lnTo>
                  <a:lnTo>
                    <a:pt x="46645" y="251065"/>
                  </a:lnTo>
                  <a:lnTo>
                    <a:pt x="93877" y="271567"/>
                  </a:lnTo>
                  <a:lnTo>
                    <a:pt x="140984" y="288101"/>
                  </a:lnTo>
                  <a:lnTo>
                    <a:pt x="187259" y="301074"/>
                  </a:lnTo>
                  <a:lnTo>
                    <a:pt x="231990" y="310896"/>
                  </a:lnTo>
                  <a:lnTo>
                    <a:pt x="332364" y="289266"/>
                  </a:lnTo>
                  <a:lnTo>
                    <a:pt x="415332" y="252825"/>
                  </a:lnTo>
                  <a:lnTo>
                    <a:pt x="471790" y="218527"/>
                  </a:lnTo>
                  <a:lnTo>
                    <a:pt x="498187" y="187455"/>
                  </a:lnTo>
                  <a:lnTo>
                    <a:pt x="499729" y="170751"/>
                  </a:lnTo>
                  <a:lnTo>
                    <a:pt x="497722" y="153285"/>
                  </a:lnTo>
                  <a:lnTo>
                    <a:pt x="492633" y="135127"/>
                  </a:lnTo>
                  <a:lnTo>
                    <a:pt x="477932" y="141696"/>
                  </a:lnTo>
                  <a:lnTo>
                    <a:pt x="462470" y="146240"/>
                  </a:lnTo>
                  <a:lnTo>
                    <a:pt x="446341" y="148879"/>
                  </a:lnTo>
                  <a:lnTo>
                    <a:pt x="429641" y="149733"/>
                  </a:lnTo>
                  <a:lnTo>
                    <a:pt x="383251" y="144357"/>
                  </a:lnTo>
                  <a:lnTo>
                    <a:pt x="334589" y="129778"/>
                  </a:lnTo>
                  <a:lnTo>
                    <a:pt x="285035" y="108315"/>
                  </a:lnTo>
                  <a:lnTo>
                    <a:pt x="235967" y="82286"/>
                  </a:lnTo>
                  <a:lnTo>
                    <a:pt x="188763" y="54010"/>
                  </a:lnTo>
                  <a:lnTo>
                    <a:pt x="144801" y="25809"/>
                  </a:lnTo>
                  <a:lnTo>
                    <a:pt x="105460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45184" y="1313814"/>
              <a:ext cx="260985" cy="160020"/>
            </a:xfrm>
            <a:custGeom>
              <a:avLst/>
              <a:gdLst/>
              <a:ahLst/>
              <a:cxnLst/>
              <a:rect l="l" t="t" r="r" b="b"/>
              <a:pathLst>
                <a:path w="260984" h="160019">
                  <a:moveTo>
                    <a:pt x="55295" y="0"/>
                  </a:moveTo>
                  <a:lnTo>
                    <a:pt x="53674" y="60592"/>
                  </a:lnTo>
                  <a:lnTo>
                    <a:pt x="33886" y="111553"/>
                  </a:lnTo>
                  <a:lnTo>
                    <a:pt x="10979" y="146679"/>
                  </a:lnTo>
                  <a:lnTo>
                    <a:pt x="0" y="159765"/>
                  </a:lnTo>
                  <a:lnTo>
                    <a:pt x="100287" y="138156"/>
                  </a:lnTo>
                  <a:lnTo>
                    <a:pt x="183178" y="101758"/>
                  </a:lnTo>
                  <a:lnTo>
                    <a:pt x="239579" y="67504"/>
                  </a:lnTo>
                  <a:lnTo>
                    <a:pt x="257091" y="54737"/>
                  </a:lnTo>
                  <a:lnTo>
                    <a:pt x="236778" y="54737"/>
                  </a:lnTo>
                  <a:lnTo>
                    <a:pt x="177775" y="46184"/>
                  </a:lnTo>
                  <a:lnTo>
                    <a:pt x="118795" y="27368"/>
                  </a:lnTo>
                  <a:lnTo>
                    <a:pt x="73436" y="8552"/>
                  </a:lnTo>
                  <a:lnTo>
                    <a:pt x="55295" y="0"/>
                  </a:lnTo>
                  <a:close/>
                </a:path>
                <a:path w="260984" h="160019">
                  <a:moveTo>
                    <a:pt x="260400" y="52324"/>
                  </a:moveTo>
                  <a:lnTo>
                    <a:pt x="253161" y="53975"/>
                  </a:lnTo>
                  <a:lnTo>
                    <a:pt x="245287" y="54737"/>
                  </a:lnTo>
                  <a:lnTo>
                    <a:pt x="257091" y="54737"/>
                  </a:lnTo>
                  <a:lnTo>
                    <a:pt x="260400" y="52324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91783" y="3980687"/>
              <a:ext cx="403225" cy="250190"/>
            </a:xfrm>
            <a:custGeom>
              <a:avLst/>
              <a:gdLst/>
              <a:ahLst/>
              <a:cxnLst/>
              <a:rect l="l" t="t" r="r" b="b"/>
              <a:pathLst>
                <a:path w="403225" h="250189">
                  <a:moveTo>
                    <a:pt x="317801" y="0"/>
                  </a:moveTo>
                  <a:lnTo>
                    <a:pt x="280397" y="24441"/>
                  </a:lnTo>
                  <a:lnTo>
                    <a:pt x="238191" y="51067"/>
                  </a:lnTo>
                  <a:lnTo>
                    <a:pt x="192944" y="76920"/>
                  </a:lnTo>
                  <a:lnTo>
                    <a:pt x="146417" y="99046"/>
                  </a:lnTo>
                  <a:lnTo>
                    <a:pt x="100369" y="114489"/>
                  </a:lnTo>
                  <a:lnTo>
                    <a:pt x="56562" y="120294"/>
                  </a:lnTo>
                  <a:lnTo>
                    <a:pt x="43070" y="119620"/>
                  </a:lnTo>
                  <a:lnTo>
                    <a:pt x="30067" y="117522"/>
                  </a:lnTo>
                  <a:lnTo>
                    <a:pt x="17611" y="113886"/>
                  </a:lnTo>
                  <a:lnTo>
                    <a:pt x="5762" y="108597"/>
                  </a:lnTo>
                  <a:lnTo>
                    <a:pt x="1637" y="123196"/>
                  </a:lnTo>
                  <a:lnTo>
                    <a:pt x="0" y="137260"/>
                  </a:lnTo>
                  <a:lnTo>
                    <a:pt x="1244" y="150711"/>
                  </a:lnTo>
                  <a:lnTo>
                    <a:pt x="5762" y="163474"/>
                  </a:lnTo>
                  <a:lnTo>
                    <a:pt x="22564" y="175677"/>
                  </a:lnTo>
                  <a:lnTo>
                    <a:pt x="68072" y="203215"/>
                  </a:lnTo>
                  <a:lnTo>
                    <a:pt x="134939" y="232483"/>
                  </a:lnTo>
                  <a:lnTo>
                    <a:pt x="215820" y="249872"/>
                  </a:lnTo>
                  <a:lnTo>
                    <a:pt x="261068" y="239587"/>
                  </a:lnTo>
                  <a:lnTo>
                    <a:pt x="308054" y="225237"/>
                  </a:lnTo>
                  <a:lnTo>
                    <a:pt x="355659" y="206177"/>
                  </a:lnTo>
                  <a:lnTo>
                    <a:pt x="402764" y="181762"/>
                  </a:lnTo>
                  <a:lnTo>
                    <a:pt x="382635" y="142224"/>
                  </a:lnTo>
                  <a:lnTo>
                    <a:pt x="372975" y="122283"/>
                  </a:lnTo>
                  <a:lnTo>
                    <a:pt x="363648" y="102171"/>
                  </a:lnTo>
                  <a:lnTo>
                    <a:pt x="335198" y="37024"/>
                  </a:lnTo>
                  <a:lnTo>
                    <a:pt x="317801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8308" y="4101083"/>
              <a:ext cx="210312" cy="12947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56615" y="338327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5" h="685800">
                  <a:moveTo>
                    <a:pt x="1289304" y="0"/>
                  </a:moveTo>
                  <a:lnTo>
                    <a:pt x="96012" y="0"/>
                  </a:lnTo>
                  <a:lnTo>
                    <a:pt x="58641" y="7554"/>
                  </a:lnTo>
                  <a:lnTo>
                    <a:pt x="28122" y="28146"/>
                  </a:lnTo>
                  <a:lnTo>
                    <a:pt x="7545" y="58668"/>
                  </a:lnTo>
                  <a:lnTo>
                    <a:pt x="0" y="96012"/>
                  </a:lnTo>
                  <a:lnTo>
                    <a:pt x="0" y="683768"/>
                  </a:lnTo>
                  <a:lnTo>
                    <a:pt x="18699" y="684674"/>
                  </a:lnTo>
                  <a:lnTo>
                    <a:pt x="37553" y="685307"/>
                  </a:lnTo>
                  <a:lnTo>
                    <a:pt x="75717" y="685800"/>
                  </a:lnTo>
                  <a:lnTo>
                    <a:pt x="115302" y="685255"/>
                  </a:lnTo>
                  <a:lnTo>
                    <a:pt x="155413" y="683591"/>
                  </a:lnTo>
                  <a:lnTo>
                    <a:pt x="195998" y="680762"/>
                  </a:lnTo>
                  <a:lnTo>
                    <a:pt x="237009" y="676725"/>
                  </a:lnTo>
                  <a:lnTo>
                    <a:pt x="278395" y="671433"/>
                  </a:lnTo>
                  <a:lnTo>
                    <a:pt x="320107" y="664841"/>
                  </a:lnTo>
                  <a:lnTo>
                    <a:pt x="362094" y="656906"/>
                  </a:lnTo>
                  <a:lnTo>
                    <a:pt x="404308" y="647582"/>
                  </a:lnTo>
                  <a:lnTo>
                    <a:pt x="446697" y="636823"/>
                  </a:lnTo>
                  <a:lnTo>
                    <a:pt x="489213" y="624585"/>
                  </a:lnTo>
                  <a:lnTo>
                    <a:pt x="531805" y="610824"/>
                  </a:lnTo>
                  <a:lnTo>
                    <a:pt x="574424" y="595493"/>
                  </a:lnTo>
                  <a:lnTo>
                    <a:pt x="617019" y="578549"/>
                  </a:lnTo>
                  <a:lnTo>
                    <a:pt x="659542" y="559946"/>
                  </a:lnTo>
                  <a:lnTo>
                    <a:pt x="701941" y="539638"/>
                  </a:lnTo>
                  <a:lnTo>
                    <a:pt x="744168" y="517582"/>
                  </a:lnTo>
                  <a:lnTo>
                    <a:pt x="786172" y="493733"/>
                  </a:lnTo>
                  <a:lnTo>
                    <a:pt x="827904" y="468044"/>
                  </a:lnTo>
                  <a:lnTo>
                    <a:pt x="869314" y="440472"/>
                  </a:lnTo>
                  <a:lnTo>
                    <a:pt x="910351" y="410971"/>
                  </a:lnTo>
                  <a:lnTo>
                    <a:pt x="950967" y="379497"/>
                  </a:lnTo>
                  <a:lnTo>
                    <a:pt x="991111" y="346004"/>
                  </a:lnTo>
                  <a:lnTo>
                    <a:pt x="1030734" y="310448"/>
                  </a:lnTo>
                  <a:lnTo>
                    <a:pt x="1069785" y="272783"/>
                  </a:lnTo>
                  <a:lnTo>
                    <a:pt x="1108215" y="232965"/>
                  </a:lnTo>
                  <a:lnTo>
                    <a:pt x="1145974" y="190949"/>
                  </a:lnTo>
                  <a:lnTo>
                    <a:pt x="1183012" y="146689"/>
                  </a:lnTo>
                  <a:lnTo>
                    <a:pt x="1219280" y="100141"/>
                  </a:lnTo>
                  <a:lnTo>
                    <a:pt x="1254727" y="51259"/>
                  </a:lnTo>
                  <a:lnTo>
                    <a:pt x="1289304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091304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75" dirty="0">
                <a:solidFill>
                  <a:srgbClr val="200925"/>
                </a:solidFill>
              </a:rPr>
              <a:t>CSS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35" dirty="0">
                <a:solidFill>
                  <a:srgbClr val="200925"/>
                </a:solidFill>
              </a:rPr>
              <a:t>Rule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120" dirty="0">
                <a:solidFill>
                  <a:srgbClr val="200925"/>
                </a:solidFill>
              </a:rPr>
              <a:t>Stru</a:t>
            </a:r>
            <a:r>
              <a:rPr sz="3300" spc="105" dirty="0">
                <a:solidFill>
                  <a:srgbClr val="200925"/>
                </a:solidFill>
              </a:rPr>
              <a:t>c</a:t>
            </a:r>
            <a:r>
              <a:rPr sz="3300" spc="110" dirty="0">
                <a:solidFill>
                  <a:srgbClr val="200925"/>
                </a:solidFill>
              </a:rPr>
              <a:t>ture</a:t>
            </a:r>
            <a:endParaRPr sz="3300"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90356" y="4089272"/>
            <a:ext cx="142494" cy="14097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304794" y="2169922"/>
            <a:ext cx="7874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B747CF"/>
                </a:solidFill>
                <a:latin typeface="Courier New"/>
                <a:cs typeface="Courier New"/>
              </a:rPr>
              <a:t>h1</a:t>
            </a:r>
            <a:r>
              <a:rPr sz="2500" spc="-90" dirty="0">
                <a:solidFill>
                  <a:srgbClr val="B747CF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B747CF"/>
                </a:solidFill>
                <a:latin typeface="Courier New"/>
                <a:cs typeface="Courier New"/>
              </a:rPr>
              <a:t>{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85794" y="2550922"/>
            <a:ext cx="307403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00925"/>
                </a:solidFill>
                <a:latin typeface="Courier New"/>
                <a:cs typeface="Courier New"/>
              </a:rPr>
              <a:t>color: </a:t>
            </a:r>
            <a:r>
              <a:rPr sz="2500" spc="-5" dirty="0">
                <a:solidFill>
                  <a:srgbClr val="C31331"/>
                </a:solidFill>
                <a:latin typeface="Courier New"/>
                <a:cs typeface="Courier New"/>
              </a:rPr>
              <a:t>red; </a:t>
            </a:r>
            <a:r>
              <a:rPr sz="2500" dirty="0">
                <a:solidFill>
                  <a:srgbClr val="C31331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00925"/>
                </a:solidFill>
                <a:latin typeface="Courier New"/>
                <a:cs typeface="Courier New"/>
              </a:rPr>
              <a:t>font-size:</a:t>
            </a:r>
            <a:r>
              <a:rPr sz="2500" spc="-45" dirty="0">
                <a:solidFill>
                  <a:srgbClr val="200925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C31331"/>
                </a:solidFill>
                <a:latin typeface="Courier New"/>
                <a:cs typeface="Courier New"/>
              </a:rPr>
              <a:t>32px;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04794" y="3313302"/>
            <a:ext cx="2159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B747CF"/>
                </a:solidFill>
                <a:latin typeface="Courier New"/>
                <a:cs typeface="Courier New"/>
              </a:rPr>
              <a:t>}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290665" y="2170176"/>
            <a:ext cx="1587500" cy="402590"/>
            <a:chOff x="5290665" y="2170176"/>
            <a:chExt cx="1587500" cy="402590"/>
          </a:xfrm>
        </p:grpSpPr>
        <p:sp>
          <p:nvSpPr>
            <p:cNvPr id="17" name="object 17"/>
            <p:cNvSpPr/>
            <p:nvPr/>
          </p:nvSpPr>
          <p:spPr>
            <a:xfrm>
              <a:off x="5290665" y="2255617"/>
              <a:ext cx="638810" cy="317500"/>
            </a:xfrm>
            <a:custGeom>
              <a:avLst/>
              <a:gdLst/>
              <a:ahLst/>
              <a:cxnLst/>
              <a:rect l="l" t="t" r="r" b="b"/>
              <a:pathLst>
                <a:path w="638810" h="317500">
                  <a:moveTo>
                    <a:pt x="638396" y="82957"/>
                  </a:moveTo>
                  <a:lnTo>
                    <a:pt x="635984" y="79896"/>
                  </a:lnTo>
                  <a:lnTo>
                    <a:pt x="519396" y="4399"/>
                  </a:lnTo>
                  <a:lnTo>
                    <a:pt x="511745" y="1171"/>
                  </a:lnTo>
                  <a:lnTo>
                    <a:pt x="502812" y="0"/>
                  </a:lnTo>
                  <a:lnTo>
                    <a:pt x="493729" y="1028"/>
                  </a:lnTo>
                  <a:lnTo>
                    <a:pt x="485625" y="4399"/>
                  </a:lnTo>
                  <a:lnTo>
                    <a:pt x="480537" y="9253"/>
                  </a:lnTo>
                  <a:lnTo>
                    <a:pt x="478690" y="14920"/>
                  </a:lnTo>
                  <a:lnTo>
                    <a:pt x="480311" y="20683"/>
                  </a:lnTo>
                  <a:lnTo>
                    <a:pt x="485625" y="25824"/>
                  </a:lnTo>
                  <a:lnTo>
                    <a:pt x="558795" y="73775"/>
                  </a:lnTo>
                  <a:lnTo>
                    <a:pt x="492164" y="68457"/>
                  </a:lnTo>
                  <a:lnTo>
                    <a:pt x="430516" y="68682"/>
                  </a:lnTo>
                  <a:lnTo>
                    <a:pt x="373772" y="73718"/>
                  </a:lnTo>
                  <a:lnTo>
                    <a:pt x="321852" y="82835"/>
                  </a:lnTo>
                  <a:lnTo>
                    <a:pt x="274678" y="95302"/>
                  </a:lnTo>
                  <a:lnTo>
                    <a:pt x="232168" y="110389"/>
                  </a:lnTo>
                  <a:lnTo>
                    <a:pt x="194245" y="127366"/>
                  </a:lnTo>
                  <a:lnTo>
                    <a:pt x="131840" y="164064"/>
                  </a:lnTo>
                  <a:lnTo>
                    <a:pt x="91926" y="194257"/>
                  </a:lnTo>
                  <a:lnTo>
                    <a:pt x="56761" y="226553"/>
                  </a:lnTo>
                  <a:lnTo>
                    <a:pt x="26571" y="260762"/>
                  </a:lnTo>
                  <a:lnTo>
                    <a:pt x="1582" y="296694"/>
                  </a:lnTo>
                  <a:lnTo>
                    <a:pt x="0" y="302520"/>
                  </a:lnTo>
                  <a:lnTo>
                    <a:pt x="2186" y="308107"/>
                  </a:lnTo>
                  <a:lnTo>
                    <a:pt x="7688" y="312834"/>
                  </a:lnTo>
                  <a:lnTo>
                    <a:pt x="16056" y="316078"/>
                  </a:lnTo>
                  <a:lnTo>
                    <a:pt x="25239" y="317082"/>
                  </a:lnTo>
                  <a:lnTo>
                    <a:pt x="34046" y="315695"/>
                  </a:lnTo>
                  <a:lnTo>
                    <a:pt x="41496" y="312204"/>
                  </a:lnTo>
                  <a:lnTo>
                    <a:pt x="46610" y="306896"/>
                  </a:lnTo>
                  <a:lnTo>
                    <a:pt x="70091" y="273635"/>
                  </a:lnTo>
                  <a:lnTo>
                    <a:pt x="98170" y="242048"/>
                  </a:lnTo>
                  <a:lnTo>
                    <a:pt x="130621" y="212278"/>
                  </a:lnTo>
                  <a:lnTo>
                    <a:pt x="167218" y="184469"/>
                  </a:lnTo>
                  <a:lnTo>
                    <a:pt x="207878" y="159625"/>
                  </a:lnTo>
                  <a:lnTo>
                    <a:pt x="250828" y="139037"/>
                  </a:lnTo>
                  <a:lnTo>
                    <a:pt x="296020" y="122705"/>
                  </a:lnTo>
                  <a:lnTo>
                    <a:pt x="343408" y="110630"/>
                  </a:lnTo>
                  <a:lnTo>
                    <a:pt x="392944" y="102811"/>
                  </a:lnTo>
                  <a:lnTo>
                    <a:pt x="444581" y="99248"/>
                  </a:lnTo>
                  <a:lnTo>
                    <a:pt x="498272" y="99942"/>
                  </a:lnTo>
                  <a:lnTo>
                    <a:pt x="553970" y="104891"/>
                  </a:lnTo>
                  <a:lnTo>
                    <a:pt x="483213" y="148761"/>
                  </a:lnTo>
                  <a:lnTo>
                    <a:pt x="478125" y="153615"/>
                  </a:lnTo>
                  <a:lnTo>
                    <a:pt x="476278" y="159282"/>
                  </a:lnTo>
                  <a:lnTo>
                    <a:pt x="477899" y="165045"/>
                  </a:lnTo>
                  <a:lnTo>
                    <a:pt x="483213" y="170186"/>
                  </a:lnTo>
                  <a:lnTo>
                    <a:pt x="490864" y="173414"/>
                  </a:lnTo>
                  <a:lnTo>
                    <a:pt x="499797" y="174586"/>
                  </a:lnTo>
                  <a:lnTo>
                    <a:pt x="508880" y="173557"/>
                  </a:lnTo>
                  <a:lnTo>
                    <a:pt x="516984" y="170186"/>
                  </a:lnTo>
                  <a:lnTo>
                    <a:pt x="635180" y="97240"/>
                  </a:lnTo>
                  <a:lnTo>
                    <a:pt x="637592" y="94689"/>
                  </a:lnTo>
                  <a:lnTo>
                    <a:pt x="638396" y="82957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1136" y="2170176"/>
              <a:ext cx="836930" cy="288290"/>
            </a:xfrm>
            <a:custGeom>
              <a:avLst/>
              <a:gdLst/>
              <a:ahLst/>
              <a:cxnLst/>
              <a:rect l="l" t="t" r="r" b="b"/>
              <a:pathLst>
                <a:path w="836929" h="288289">
                  <a:moveTo>
                    <a:pt x="739139" y="0"/>
                  </a:moveTo>
                  <a:lnTo>
                    <a:pt x="97536" y="0"/>
                  </a:lnTo>
                  <a:lnTo>
                    <a:pt x="59578" y="11322"/>
                  </a:lnTo>
                  <a:lnTo>
                    <a:pt x="28575" y="42195"/>
                  </a:lnTo>
                  <a:lnTo>
                    <a:pt x="7667" y="87975"/>
                  </a:lnTo>
                  <a:lnTo>
                    <a:pt x="0" y="144018"/>
                  </a:lnTo>
                  <a:lnTo>
                    <a:pt x="7667" y="200060"/>
                  </a:lnTo>
                  <a:lnTo>
                    <a:pt x="28575" y="245840"/>
                  </a:lnTo>
                  <a:lnTo>
                    <a:pt x="59578" y="276713"/>
                  </a:lnTo>
                  <a:lnTo>
                    <a:pt x="97536" y="288036"/>
                  </a:lnTo>
                  <a:lnTo>
                    <a:pt x="739139" y="288036"/>
                  </a:lnTo>
                  <a:lnTo>
                    <a:pt x="777097" y="276713"/>
                  </a:lnTo>
                  <a:lnTo>
                    <a:pt x="808100" y="245840"/>
                  </a:lnTo>
                  <a:lnTo>
                    <a:pt x="829008" y="200060"/>
                  </a:lnTo>
                  <a:lnTo>
                    <a:pt x="836675" y="144018"/>
                  </a:lnTo>
                  <a:lnTo>
                    <a:pt x="829008" y="87975"/>
                  </a:lnTo>
                  <a:lnTo>
                    <a:pt x="808100" y="42195"/>
                  </a:lnTo>
                  <a:lnTo>
                    <a:pt x="777097" y="11322"/>
                  </a:lnTo>
                  <a:lnTo>
                    <a:pt x="73913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213094" y="2177542"/>
            <a:ext cx="4946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0" dirty="0">
                <a:latin typeface="Microsoft Sans Serif"/>
                <a:cs typeface="Microsoft Sans Serif"/>
              </a:rPr>
              <a:t>Val</a:t>
            </a:r>
            <a:r>
              <a:rPr sz="1400" spc="-30" dirty="0">
                <a:latin typeface="Microsoft Sans Serif"/>
                <a:cs typeface="Microsoft Sans Serif"/>
              </a:rPr>
              <a:t>ue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99260" y="1620011"/>
            <a:ext cx="5218430" cy="1435100"/>
            <a:chOff x="1699260" y="1620011"/>
            <a:chExt cx="5218430" cy="1435100"/>
          </a:xfrm>
        </p:grpSpPr>
        <p:sp>
          <p:nvSpPr>
            <p:cNvPr id="21" name="object 21"/>
            <p:cNvSpPr/>
            <p:nvPr/>
          </p:nvSpPr>
          <p:spPr>
            <a:xfrm>
              <a:off x="6001512" y="2104643"/>
              <a:ext cx="916305" cy="417830"/>
            </a:xfrm>
            <a:custGeom>
              <a:avLst/>
              <a:gdLst/>
              <a:ahLst/>
              <a:cxnLst/>
              <a:rect l="l" t="t" r="r" b="b"/>
              <a:pathLst>
                <a:path w="916304" h="417830">
                  <a:moveTo>
                    <a:pt x="22860" y="200660"/>
                  </a:moveTo>
                  <a:lnTo>
                    <a:pt x="17780" y="193548"/>
                  </a:lnTo>
                  <a:lnTo>
                    <a:pt x="11430" y="193548"/>
                  </a:lnTo>
                  <a:lnTo>
                    <a:pt x="5080" y="193548"/>
                  </a:lnTo>
                  <a:lnTo>
                    <a:pt x="0" y="200660"/>
                  </a:lnTo>
                  <a:lnTo>
                    <a:pt x="0" y="218440"/>
                  </a:lnTo>
                  <a:lnTo>
                    <a:pt x="5080" y="225552"/>
                  </a:lnTo>
                  <a:lnTo>
                    <a:pt x="17780" y="225552"/>
                  </a:lnTo>
                  <a:lnTo>
                    <a:pt x="22860" y="218440"/>
                  </a:lnTo>
                  <a:lnTo>
                    <a:pt x="22860" y="200660"/>
                  </a:lnTo>
                  <a:close/>
                </a:path>
                <a:path w="916304" h="417830">
                  <a:moveTo>
                    <a:pt x="915924" y="257556"/>
                  </a:moveTo>
                  <a:lnTo>
                    <a:pt x="895223" y="257556"/>
                  </a:lnTo>
                  <a:lnTo>
                    <a:pt x="878751" y="309664"/>
                  </a:lnTo>
                  <a:lnTo>
                    <a:pt x="852360" y="350964"/>
                  </a:lnTo>
                  <a:lnTo>
                    <a:pt x="818248" y="378180"/>
                  </a:lnTo>
                  <a:lnTo>
                    <a:pt x="778637" y="387985"/>
                  </a:lnTo>
                  <a:lnTo>
                    <a:pt x="137287" y="387985"/>
                  </a:lnTo>
                  <a:lnTo>
                    <a:pt x="97650" y="378180"/>
                  </a:lnTo>
                  <a:lnTo>
                    <a:pt x="63512" y="350964"/>
                  </a:lnTo>
                  <a:lnTo>
                    <a:pt x="37109" y="309664"/>
                  </a:lnTo>
                  <a:lnTo>
                    <a:pt x="20701" y="257556"/>
                  </a:lnTo>
                  <a:lnTo>
                    <a:pt x="0" y="257556"/>
                  </a:lnTo>
                  <a:lnTo>
                    <a:pt x="13525" y="309372"/>
                  </a:lnTo>
                  <a:lnTo>
                    <a:pt x="35483" y="353441"/>
                  </a:lnTo>
                  <a:lnTo>
                    <a:pt x="64389" y="387629"/>
                  </a:lnTo>
                  <a:lnTo>
                    <a:pt x="98818" y="409727"/>
                  </a:lnTo>
                  <a:lnTo>
                    <a:pt x="137287" y="417576"/>
                  </a:lnTo>
                  <a:lnTo>
                    <a:pt x="778637" y="417576"/>
                  </a:lnTo>
                  <a:lnTo>
                    <a:pt x="817092" y="409727"/>
                  </a:lnTo>
                  <a:lnTo>
                    <a:pt x="851522" y="387629"/>
                  </a:lnTo>
                  <a:lnTo>
                    <a:pt x="880427" y="353441"/>
                  </a:lnTo>
                  <a:lnTo>
                    <a:pt x="902385" y="309372"/>
                  </a:lnTo>
                  <a:lnTo>
                    <a:pt x="915924" y="257556"/>
                  </a:lnTo>
                  <a:close/>
                </a:path>
                <a:path w="916304" h="417830">
                  <a:moveTo>
                    <a:pt x="915924" y="200660"/>
                  </a:moveTo>
                  <a:lnTo>
                    <a:pt x="911098" y="193548"/>
                  </a:lnTo>
                  <a:lnTo>
                    <a:pt x="905256" y="193548"/>
                  </a:lnTo>
                  <a:lnTo>
                    <a:pt x="899287" y="193548"/>
                  </a:lnTo>
                  <a:lnTo>
                    <a:pt x="894588" y="200660"/>
                  </a:lnTo>
                  <a:lnTo>
                    <a:pt x="894588" y="218440"/>
                  </a:lnTo>
                  <a:lnTo>
                    <a:pt x="899287" y="225552"/>
                  </a:lnTo>
                  <a:lnTo>
                    <a:pt x="911098" y="225552"/>
                  </a:lnTo>
                  <a:lnTo>
                    <a:pt x="915924" y="218440"/>
                  </a:lnTo>
                  <a:lnTo>
                    <a:pt x="915924" y="200660"/>
                  </a:lnTo>
                  <a:close/>
                </a:path>
                <a:path w="916304" h="417830">
                  <a:moveTo>
                    <a:pt x="915924" y="161544"/>
                  </a:moveTo>
                  <a:lnTo>
                    <a:pt x="902385" y="109245"/>
                  </a:lnTo>
                  <a:lnTo>
                    <a:pt x="880427" y="64744"/>
                  </a:lnTo>
                  <a:lnTo>
                    <a:pt x="851522" y="30238"/>
                  </a:lnTo>
                  <a:lnTo>
                    <a:pt x="817092" y="7924"/>
                  </a:lnTo>
                  <a:lnTo>
                    <a:pt x="778637" y="0"/>
                  </a:lnTo>
                  <a:lnTo>
                    <a:pt x="137287" y="0"/>
                  </a:lnTo>
                  <a:lnTo>
                    <a:pt x="98818" y="7924"/>
                  </a:lnTo>
                  <a:lnTo>
                    <a:pt x="64389" y="30238"/>
                  </a:lnTo>
                  <a:lnTo>
                    <a:pt x="35483" y="64744"/>
                  </a:lnTo>
                  <a:lnTo>
                    <a:pt x="13525" y="109245"/>
                  </a:lnTo>
                  <a:lnTo>
                    <a:pt x="0" y="161544"/>
                  </a:lnTo>
                  <a:lnTo>
                    <a:pt x="20701" y="161544"/>
                  </a:lnTo>
                  <a:lnTo>
                    <a:pt x="37109" y="108991"/>
                  </a:lnTo>
                  <a:lnTo>
                    <a:pt x="63512" y="67271"/>
                  </a:lnTo>
                  <a:lnTo>
                    <a:pt x="97650" y="39763"/>
                  </a:lnTo>
                  <a:lnTo>
                    <a:pt x="137287" y="29845"/>
                  </a:lnTo>
                  <a:lnTo>
                    <a:pt x="778637" y="29845"/>
                  </a:lnTo>
                  <a:lnTo>
                    <a:pt x="818248" y="39763"/>
                  </a:lnTo>
                  <a:lnTo>
                    <a:pt x="852360" y="67271"/>
                  </a:lnTo>
                  <a:lnTo>
                    <a:pt x="878751" y="108991"/>
                  </a:lnTo>
                  <a:lnTo>
                    <a:pt x="895223" y="161544"/>
                  </a:lnTo>
                  <a:lnTo>
                    <a:pt x="915924" y="1615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04034" y="2770428"/>
              <a:ext cx="729615" cy="285115"/>
            </a:xfrm>
            <a:custGeom>
              <a:avLst/>
              <a:gdLst/>
              <a:ahLst/>
              <a:cxnLst/>
              <a:rect l="l" t="t" r="r" b="b"/>
              <a:pathLst>
                <a:path w="729614" h="285114">
                  <a:moveTo>
                    <a:pt x="0" y="275162"/>
                  </a:moveTo>
                  <a:lnTo>
                    <a:pt x="66327" y="131364"/>
                  </a:lnTo>
                  <a:lnTo>
                    <a:pt x="98099" y="108747"/>
                  </a:lnTo>
                  <a:lnTo>
                    <a:pt x="105706" y="109301"/>
                  </a:lnTo>
                  <a:lnTo>
                    <a:pt x="110735" y="112688"/>
                  </a:lnTo>
                  <a:lnTo>
                    <a:pt x="112558" y="118476"/>
                  </a:lnTo>
                  <a:lnTo>
                    <a:pt x="110544" y="126230"/>
                  </a:lnTo>
                  <a:lnTo>
                    <a:pt x="69557" y="214359"/>
                  </a:lnTo>
                  <a:lnTo>
                    <a:pt x="123257" y="169928"/>
                  </a:lnTo>
                  <a:lnTo>
                    <a:pt x="175794" y="131916"/>
                  </a:lnTo>
                  <a:lnTo>
                    <a:pt x="226915" y="99849"/>
                  </a:lnTo>
                  <a:lnTo>
                    <a:pt x="276365" y="73255"/>
                  </a:lnTo>
                  <a:lnTo>
                    <a:pt x="323889" y="51659"/>
                  </a:lnTo>
                  <a:lnTo>
                    <a:pt x="369231" y="34588"/>
                  </a:lnTo>
                  <a:lnTo>
                    <a:pt x="412137" y="21570"/>
                  </a:lnTo>
                  <a:lnTo>
                    <a:pt x="452352" y="12130"/>
                  </a:lnTo>
                  <a:lnTo>
                    <a:pt x="523689" y="2094"/>
                  </a:lnTo>
                  <a:lnTo>
                    <a:pt x="578779" y="0"/>
                  </a:lnTo>
                  <a:lnTo>
                    <a:pt x="630622" y="2802"/>
                  </a:lnTo>
                  <a:lnTo>
                    <a:pt x="678896" y="10498"/>
                  </a:lnTo>
                  <a:lnTo>
                    <a:pt x="723276" y="23081"/>
                  </a:lnTo>
                  <a:lnTo>
                    <a:pt x="728150" y="26775"/>
                  </a:lnTo>
                  <a:lnTo>
                    <a:pt x="729339" y="32798"/>
                  </a:lnTo>
                  <a:lnTo>
                    <a:pt x="726907" y="40340"/>
                  </a:lnTo>
                  <a:lnTo>
                    <a:pt x="694734" y="62468"/>
                  </a:lnTo>
                  <a:lnTo>
                    <a:pt x="645429" y="50147"/>
                  </a:lnTo>
                  <a:lnTo>
                    <a:pt x="600664" y="43178"/>
                  </a:lnTo>
                  <a:lnTo>
                    <a:pt x="552841" y="40619"/>
                  </a:lnTo>
                  <a:lnTo>
                    <a:pt x="502257" y="42438"/>
                  </a:lnTo>
                  <a:lnTo>
                    <a:pt x="455411" y="48375"/>
                  </a:lnTo>
                  <a:lnTo>
                    <a:pt x="408813" y="58271"/>
                  </a:lnTo>
                  <a:lnTo>
                    <a:pt x="362494" y="72103"/>
                  </a:lnTo>
                  <a:lnTo>
                    <a:pt x="316484" y="89850"/>
                  </a:lnTo>
                  <a:lnTo>
                    <a:pt x="270815" y="111488"/>
                  </a:lnTo>
                  <a:lnTo>
                    <a:pt x="225518" y="136996"/>
                  </a:lnTo>
                  <a:lnTo>
                    <a:pt x="180624" y="166352"/>
                  </a:lnTo>
                  <a:lnTo>
                    <a:pt x="136164" y="199534"/>
                  </a:lnTo>
                  <a:lnTo>
                    <a:pt x="92170" y="236519"/>
                  </a:lnTo>
                  <a:lnTo>
                    <a:pt x="184222" y="224928"/>
                  </a:lnTo>
                  <a:lnTo>
                    <a:pt x="191828" y="225481"/>
                  </a:lnTo>
                  <a:lnTo>
                    <a:pt x="196857" y="228868"/>
                  </a:lnTo>
                  <a:lnTo>
                    <a:pt x="198680" y="234656"/>
                  </a:lnTo>
                  <a:lnTo>
                    <a:pt x="196666" y="242410"/>
                  </a:lnTo>
                  <a:lnTo>
                    <a:pt x="164894" y="265027"/>
                  </a:lnTo>
                  <a:lnTo>
                    <a:pt x="11322" y="284663"/>
                  </a:lnTo>
                  <a:lnTo>
                    <a:pt x="7571" y="284197"/>
                  </a:lnTo>
                  <a:lnTo>
                    <a:pt x="0" y="275162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99260" y="1620011"/>
              <a:ext cx="1108075" cy="323215"/>
            </a:xfrm>
            <a:custGeom>
              <a:avLst/>
              <a:gdLst/>
              <a:ahLst/>
              <a:cxnLst/>
              <a:rect l="l" t="t" r="r" b="b"/>
              <a:pathLst>
                <a:path w="1108075" h="323214">
                  <a:moveTo>
                    <a:pt x="978788" y="0"/>
                  </a:moveTo>
                  <a:lnTo>
                    <a:pt x="129158" y="0"/>
                  </a:lnTo>
                  <a:lnTo>
                    <a:pt x="88318" y="8229"/>
                  </a:lnTo>
                  <a:lnTo>
                    <a:pt x="52861" y="31150"/>
                  </a:lnTo>
                  <a:lnTo>
                    <a:pt x="24908" y="66111"/>
                  </a:lnTo>
                  <a:lnTo>
                    <a:pt x="6580" y="110459"/>
                  </a:lnTo>
                  <a:lnTo>
                    <a:pt x="0" y="161543"/>
                  </a:lnTo>
                  <a:lnTo>
                    <a:pt x="6580" y="212628"/>
                  </a:lnTo>
                  <a:lnTo>
                    <a:pt x="24908" y="256976"/>
                  </a:lnTo>
                  <a:lnTo>
                    <a:pt x="52861" y="291937"/>
                  </a:lnTo>
                  <a:lnTo>
                    <a:pt x="88318" y="314858"/>
                  </a:lnTo>
                  <a:lnTo>
                    <a:pt x="129158" y="323088"/>
                  </a:lnTo>
                  <a:lnTo>
                    <a:pt x="978788" y="323088"/>
                  </a:lnTo>
                  <a:lnTo>
                    <a:pt x="1019629" y="314858"/>
                  </a:lnTo>
                  <a:lnTo>
                    <a:pt x="1055086" y="291937"/>
                  </a:lnTo>
                  <a:lnTo>
                    <a:pt x="1083039" y="256976"/>
                  </a:lnTo>
                  <a:lnTo>
                    <a:pt x="1101367" y="212628"/>
                  </a:lnTo>
                  <a:lnTo>
                    <a:pt x="1107947" y="161543"/>
                  </a:lnTo>
                  <a:lnTo>
                    <a:pt x="1101367" y="110459"/>
                  </a:lnTo>
                  <a:lnTo>
                    <a:pt x="1083039" y="66111"/>
                  </a:lnTo>
                  <a:lnTo>
                    <a:pt x="1055086" y="31150"/>
                  </a:lnTo>
                  <a:lnTo>
                    <a:pt x="1019629" y="8229"/>
                  </a:lnTo>
                  <a:lnTo>
                    <a:pt x="97878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917573" y="1643888"/>
            <a:ext cx="6699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5" dirty="0">
                <a:latin typeface="Microsoft Sans Serif"/>
                <a:cs typeface="Microsoft Sans Serif"/>
              </a:rPr>
              <a:t>Sele</a:t>
            </a:r>
            <a:r>
              <a:rPr sz="1400" spc="-65" dirty="0">
                <a:latin typeface="Microsoft Sans Serif"/>
                <a:cs typeface="Microsoft Sans Serif"/>
              </a:rPr>
              <a:t>c</a:t>
            </a:r>
            <a:r>
              <a:rPr sz="1400" spc="50" dirty="0">
                <a:latin typeface="Microsoft Sans Serif"/>
                <a:cs typeface="Microsoft Sans Serif"/>
              </a:rPr>
              <a:t>tor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627632" y="1546860"/>
            <a:ext cx="1831339" cy="1772920"/>
            <a:chOff x="1627632" y="1546860"/>
            <a:chExt cx="1831339" cy="1772920"/>
          </a:xfrm>
        </p:grpSpPr>
        <p:sp>
          <p:nvSpPr>
            <p:cNvPr id="26" name="object 26"/>
            <p:cNvSpPr/>
            <p:nvPr/>
          </p:nvSpPr>
          <p:spPr>
            <a:xfrm>
              <a:off x="1645920" y="1546859"/>
              <a:ext cx="1214755" cy="466725"/>
            </a:xfrm>
            <a:custGeom>
              <a:avLst/>
              <a:gdLst/>
              <a:ahLst/>
              <a:cxnLst/>
              <a:rect l="l" t="t" r="r" b="b"/>
              <a:pathLst>
                <a:path w="1214755" h="466725">
                  <a:moveTo>
                    <a:pt x="28956" y="224155"/>
                  </a:moveTo>
                  <a:lnTo>
                    <a:pt x="22479" y="216408"/>
                  </a:lnTo>
                  <a:lnTo>
                    <a:pt x="14478" y="216408"/>
                  </a:lnTo>
                  <a:lnTo>
                    <a:pt x="6477" y="216408"/>
                  </a:lnTo>
                  <a:lnTo>
                    <a:pt x="0" y="224155"/>
                  </a:lnTo>
                  <a:lnTo>
                    <a:pt x="0" y="243713"/>
                  </a:lnTo>
                  <a:lnTo>
                    <a:pt x="6477" y="251460"/>
                  </a:lnTo>
                  <a:lnTo>
                    <a:pt x="22479" y="251460"/>
                  </a:lnTo>
                  <a:lnTo>
                    <a:pt x="28956" y="243713"/>
                  </a:lnTo>
                  <a:lnTo>
                    <a:pt x="28956" y="224155"/>
                  </a:lnTo>
                  <a:close/>
                </a:path>
                <a:path w="1214755" h="466725">
                  <a:moveTo>
                    <a:pt x="1214628" y="286512"/>
                  </a:moveTo>
                  <a:lnTo>
                    <a:pt x="1187196" y="286512"/>
                  </a:lnTo>
                  <a:lnTo>
                    <a:pt x="1170863" y="334187"/>
                  </a:lnTo>
                  <a:lnTo>
                    <a:pt x="1145730" y="374586"/>
                  </a:lnTo>
                  <a:lnTo>
                    <a:pt x="1113320" y="405815"/>
                  </a:lnTo>
                  <a:lnTo>
                    <a:pt x="1075118" y="425945"/>
                  </a:lnTo>
                  <a:lnTo>
                    <a:pt x="1032637" y="433070"/>
                  </a:lnTo>
                  <a:lnTo>
                    <a:pt x="181991" y="433070"/>
                  </a:lnTo>
                  <a:lnTo>
                    <a:pt x="139496" y="425945"/>
                  </a:lnTo>
                  <a:lnTo>
                    <a:pt x="101269" y="405815"/>
                  </a:lnTo>
                  <a:lnTo>
                    <a:pt x="68834" y="374586"/>
                  </a:lnTo>
                  <a:lnTo>
                    <a:pt x="43713" y="334187"/>
                  </a:lnTo>
                  <a:lnTo>
                    <a:pt x="27432" y="286512"/>
                  </a:lnTo>
                  <a:lnTo>
                    <a:pt x="0" y="286512"/>
                  </a:lnTo>
                  <a:lnTo>
                    <a:pt x="14135" y="335597"/>
                  </a:lnTo>
                  <a:lnTo>
                    <a:pt x="36258" y="378917"/>
                  </a:lnTo>
                  <a:lnTo>
                    <a:pt x="65227" y="415061"/>
                  </a:lnTo>
                  <a:lnTo>
                    <a:pt x="99923" y="442620"/>
                  </a:lnTo>
                  <a:lnTo>
                    <a:pt x="139217" y="460184"/>
                  </a:lnTo>
                  <a:lnTo>
                    <a:pt x="181991" y="466344"/>
                  </a:lnTo>
                  <a:lnTo>
                    <a:pt x="1032637" y="466344"/>
                  </a:lnTo>
                  <a:lnTo>
                    <a:pt x="1075397" y="460184"/>
                  </a:lnTo>
                  <a:lnTo>
                    <a:pt x="1114691" y="442620"/>
                  </a:lnTo>
                  <a:lnTo>
                    <a:pt x="1149388" y="415061"/>
                  </a:lnTo>
                  <a:lnTo>
                    <a:pt x="1178356" y="378917"/>
                  </a:lnTo>
                  <a:lnTo>
                    <a:pt x="1200480" y="335597"/>
                  </a:lnTo>
                  <a:lnTo>
                    <a:pt x="1214628" y="286512"/>
                  </a:lnTo>
                  <a:close/>
                </a:path>
                <a:path w="1214755" h="466725">
                  <a:moveTo>
                    <a:pt x="1214628" y="224155"/>
                  </a:moveTo>
                  <a:lnTo>
                    <a:pt x="1208024" y="216408"/>
                  </a:lnTo>
                  <a:lnTo>
                    <a:pt x="1200150" y="216408"/>
                  </a:lnTo>
                  <a:lnTo>
                    <a:pt x="1192149" y="216408"/>
                  </a:lnTo>
                  <a:lnTo>
                    <a:pt x="1185672" y="224155"/>
                  </a:lnTo>
                  <a:lnTo>
                    <a:pt x="1185672" y="243713"/>
                  </a:lnTo>
                  <a:lnTo>
                    <a:pt x="1192149" y="251460"/>
                  </a:lnTo>
                  <a:lnTo>
                    <a:pt x="1208024" y="251460"/>
                  </a:lnTo>
                  <a:lnTo>
                    <a:pt x="1214628" y="243713"/>
                  </a:lnTo>
                  <a:lnTo>
                    <a:pt x="1214628" y="224155"/>
                  </a:lnTo>
                  <a:close/>
                </a:path>
                <a:path w="1214755" h="466725">
                  <a:moveTo>
                    <a:pt x="1214628" y="179832"/>
                  </a:moveTo>
                  <a:lnTo>
                    <a:pt x="1200480" y="130759"/>
                  </a:lnTo>
                  <a:lnTo>
                    <a:pt x="1178356" y="87439"/>
                  </a:lnTo>
                  <a:lnTo>
                    <a:pt x="1149388" y="51295"/>
                  </a:lnTo>
                  <a:lnTo>
                    <a:pt x="1114691" y="23736"/>
                  </a:lnTo>
                  <a:lnTo>
                    <a:pt x="1075397" y="6172"/>
                  </a:lnTo>
                  <a:lnTo>
                    <a:pt x="1032637" y="0"/>
                  </a:lnTo>
                  <a:lnTo>
                    <a:pt x="181991" y="0"/>
                  </a:lnTo>
                  <a:lnTo>
                    <a:pt x="139217" y="6172"/>
                  </a:lnTo>
                  <a:lnTo>
                    <a:pt x="99923" y="23736"/>
                  </a:lnTo>
                  <a:lnTo>
                    <a:pt x="65227" y="51295"/>
                  </a:lnTo>
                  <a:lnTo>
                    <a:pt x="36258" y="87439"/>
                  </a:lnTo>
                  <a:lnTo>
                    <a:pt x="14135" y="130759"/>
                  </a:lnTo>
                  <a:lnTo>
                    <a:pt x="0" y="179832"/>
                  </a:lnTo>
                  <a:lnTo>
                    <a:pt x="27432" y="179832"/>
                  </a:lnTo>
                  <a:lnTo>
                    <a:pt x="43713" y="132219"/>
                  </a:lnTo>
                  <a:lnTo>
                    <a:pt x="68834" y="91821"/>
                  </a:lnTo>
                  <a:lnTo>
                    <a:pt x="101269" y="60579"/>
                  </a:lnTo>
                  <a:lnTo>
                    <a:pt x="139496" y="40424"/>
                  </a:lnTo>
                  <a:lnTo>
                    <a:pt x="181991" y="33274"/>
                  </a:lnTo>
                  <a:lnTo>
                    <a:pt x="1032637" y="33274"/>
                  </a:lnTo>
                  <a:lnTo>
                    <a:pt x="1075118" y="40424"/>
                  </a:lnTo>
                  <a:lnTo>
                    <a:pt x="1113320" y="60579"/>
                  </a:lnTo>
                  <a:lnTo>
                    <a:pt x="1145730" y="91821"/>
                  </a:lnTo>
                  <a:lnTo>
                    <a:pt x="1170863" y="132219"/>
                  </a:lnTo>
                  <a:lnTo>
                    <a:pt x="1187196" y="179832"/>
                  </a:lnTo>
                  <a:lnTo>
                    <a:pt x="1214628" y="179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00867" y="1754332"/>
              <a:ext cx="558165" cy="439420"/>
            </a:xfrm>
            <a:custGeom>
              <a:avLst/>
              <a:gdLst/>
              <a:ahLst/>
              <a:cxnLst/>
              <a:rect l="l" t="t" r="r" b="b"/>
              <a:pathLst>
                <a:path w="558164" h="439419">
                  <a:moveTo>
                    <a:pt x="2774" y="24783"/>
                  </a:moveTo>
                  <a:lnTo>
                    <a:pt x="6050" y="23042"/>
                  </a:lnTo>
                  <a:lnTo>
                    <a:pt x="142435" y="51"/>
                  </a:lnTo>
                  <a:lnTo>
                    <a:pt x="150862" y="0"/>
                  </a:lnTo>
                  <a:lnTo>
                    <a:pt x="159913" y="2133"/>
                  </a:lnTo>
                  <a:lnTo>
                    <a:pt x="168443" y="6176"/>
                  </a:lnTo>
                  <a:lnTo>
                    <a:pt x="175310" y="11855"/>
                  </a:lnTo>
                  <a:lnTo>
                    <a:pt x="178792" y="17731"/>
                  </a:lnTo>
                  <a:lnTo>
                    <a:pt x="178872" y="23162"/>
                  </a:lnTo>
                  <a:lnTo>
                    <a:pt x="175547" y="27461"/>
                  </a:lnTo>
                  <a:lnTo>
                    <a:pt x="168815" y="29944"/>
                  </a:lnTo>
                  <a:lnTo>
                    <a:pt x="83049" y="44854"/>
                  </a:lnTo>
                  <a:lnTo>
                    <a:pt x="149525" y="63654"/>
                  </a:lnTo>
                  <a:lnTo>
                    <a:pt x="209471" y="85392"/>
                  </a:lnTo>
                  <a:lnTo>
                    <a:pt x="263184" y="109478"/>
                  </a:lnTo>
                  <a:lnTo>
                    <a:pt x="310963" y="135324"/>
                  </a:lnTo>
                  <a:lnTo>
                    <a:pt x="353108" y="162339"/>
                  </a:lnTo>
                  <a:lnTo>
                    <a:pt x="389917" y="189936"/>
                  </a:lnTo>
                  <a:lnTo>
                    <a:pt x="421688" y="217525"/>
                  </a:lnTo>
                  <a:lnTo>
                    <a:pt x="448721" y="244517"/>
                  </a:lnTo>
                  <a:lnTo>
                    <a:pt x="501017" y="309766"/>
                  </a:lnTo>
                  <a:lnTo>
                    <a:pt x="525459" y="349326"/>
                  </a:lnTo>
                  <a:lnTo>
                    <a:pt x="544478" y="388762"/>
                  </a:lnTo>
                  <a:lnTo>
                    <a:pt x="557911" y="427834"/>
                  </a:lnTo>
                  <a:lnTo>
                    <a:pt x="557686" y="433307"/>
                  </a:lnTo>
                  <a:lnTo>
                    <a:pt x="553864" y="437260"/>
                  </a:lnTo>
                  <a:lnTo>
                    <a:pt x="547074" y="439327"/>
                  </a:lnTo>
                  <a:lnTo>
                    <a:pt x="537945" y="439141"/>
                  </a:lnTo>
                  <a:lnTo>
                    <a:pt x="498209" y="384419"/>
                  </a:lnTo>
                  <a:lnTo>
                    <a:pt x="480450" y="347935"/>
                  </a:lnTo>
                  <a:lnTo>
                    <a:pt x="457884" y="311457"/>
                  </a:lnTo>
                  <a:lnTo>
                    <a:pt x="430687" y="275185"/>
                  </a:lnTo>
                  <a:lnTo>
                    <a:pt x="398637" y="239997"/>
                  </a:lnTo>
                  <a:lnTo>
                    <a:pt x="363067" y="207602"/>
                  </a:lnTo>
                  <a:lnTo>
                    <a:pt x="324024" y="178016"/>
                  </a:lnTo>
                  <a:lnTo>
                    <a:pt x="281553" y="151257"/>
                  </a:lnTo>
                  <a:lnTo>
                    <a:pt x="235701" y="127341"/>
                  </a:lnTo>
                  <a:lnTo>
                    <a:pt x="186513" y="106284"/>
                  </a:lnTo>
                  <a:lnTo>
                    <a:pt x="134034" y="88102"/>
                  </a:lnTo>
                  <a:lnTo>
                    <a:pt x="78312" y="72813"/>
                  </a:lnTo>
                  <a:lnTo>
                    <a:pt x="133894" y="134585"/>
                  </a:lnTo>
                  <a:lnTo>
                    <a:pt x="137376" y="140461"/>
                  </a:lnTo>
                  <a:lnTo>
                    <a:pt x="137456" y="145892"/>
                  </a:lnTo>
                  <a:lnTo>
                    <a:pt x="134131" y="150191"/>
                  </a:lnTo>
                  <a:lnTo>
                    <a:pt x="127399" y="152674"/>
                  </a:lnTo>
                  <a:lnTo>
                    <a:pt x="118972" y="152725"/>
                  </a:lnTo>
                  <a:lnTo>
                    <a:pt x="109921" y="150592"/>
                  </a:lnTo>
                  <a:lnTo>
                    <a:pt x="101390" y="146549"/>
                  </a:lnTo>
                  <a:lnTo>
                    <a:pt x="94524" y="140870"/>
                  </a:lnTo>
                  <a:lnTo>
                    <a:pt x="1575" y="37966"/>
                  </a:lnTo>
                  <a:lnTo>
                    <a:pt x="0" y="34970"/>
                  </a:lnTo>
                  <a:lnTo>
                    <a:pt x="2774" y="24783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27632" y="2996184"/>
              <a:ext cx="1108075" cy="323215"/>
            </a:xfrm>
            <a:custGeom>
              <a:avLst/>
              <a:gdLst/>
              <a:ahLst/>
              <a:cxnLst/>
              <a:rect l="l" t="t" r="r" b="b"/>
              <a:pathLst>
                <a:path w="1108075" h="323214">
                  <a:moveTo>
                    <a:pt x="978788" y="0"/>
                  </a:moveTo>
                  <a:lnTo>
                    <a:pt x="129159" y="0"/>
                  </a:lnTo>
                  <a:lnTo>
                    <a:pt x="88318" y="8229"/>
                  </a:lnTo>
                  <a:lnTo>
                    <a:pt x="52861" y="31150"/>
                  </a:lnTo>
                  <a:lnTo>
                    <a:pt x="24908" y="66111"/>
                  </a:lnTo>
                  <a:lnTo>
                    <a:pt x="6580" y="110459"/>
                  </a:lnTo>
                  <a:lnTo>
                    <a:pt x="0" y="161544"/>
                  </a:lnTo>
                  <a:lnTo>
                    <a:pt x="6580" y="212628"/>
                  </a:lnTo>
                  <a:lnTo>
                    <a:pt x="24908" y="256976"/>
                  </a:lnTo>
                  <a:lnTo>
                    <a:pt x="52861" y="291937"/>
                  </a:lnTo>
                  <a:lnTo>
                    <a:pt x="88318" y="314858"/>
                  </a:lnTo>
                  <a:lnTo>
                    <a:pt x="129159" y="323088"/>
                  </a:lnTo>
                  <a:lnTo>
                    <a:pt x="978788" y="323088"/>
                  </a:lnTo>
                  <a:lnTo>
                    <a:pt x="1019629" y="314858"/>
                  </a:lnTo>
                  <a:lnTo>
                    <a:pt x="1055086" y="291937"/>
                  </a:lnTo>
                  <a:lnTo>
                    <a:pt x="1083039" y="256976"/>
                  </a:lnTo>
                  <a:lnTo>
                    <a:pt x="1101367" y="212628"/>
                  </a:lnTo>
                  <a:lnTo>
                    <a:pt x="1107948" y="161544"/>
                  </a:lnTo>
                  <a:lnTo>
                    <a:pt x="1101367" y="110459"/>
                  </a:lnTo>
                  <a:lnTo>
                    <a:pt x="1083039" y="66111"/>
                  </a:lnTo>
                  <a:lnTo>
                    <a:pt x="1055086" y="31150"/>
                  </a:lnTo>
                  <a:lnTo>
                    <a:pt x="1019629" y="8229"/>
                  </a:lnTo>
                  <a:lnTo>
                    <a:pt x="97878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824989" y="3021330"/>
            <a:ext cx="7143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0" dirty="0">
                <a:latin typeface="Microsoft Sans Serif"/>
                <a:cs typeface="Microsoft Sans Serif"/>
              </a:rPr>
              <a:t>P</a:t>
            </a:r>
            <a:r>
              <a:rPr sz="1400" spc="30" dirty="0">
                <a:latin typeface="Microsoft Sans Serif"/>
                <a:cs typeface="Microsoft Sans Serif"/>
              </a:rPr>
              <a:t>roperty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75816" y="2554922"/>
            <a:ext cx="4957419" cy="845819"/>
            <a:chOff x="1575816" y="2554922"/>
            <a:chExt cx="4957419" cy="845819"/>
          </a:xfrm>
        </p:grpSpPr>
        <p:sp>
          <p:nvSpPr>
            <p:cNvPr id="31" name="object 31"/>
            <p:cNvSpPr/>
            <p:nvPr/>
          </p:nvSpPr>
          <p:spPr>
            <a:xfrm>
              <a:off x="1575816" y="2923031"/>
              <a:ext cx="1213485" cy="467995"/>
            </a:xfrm>
            <a:custGeom>
              <a:avLst/>
              <a:gdLst/>
              <a:ahLst/>
              <a:cxnLst/>
              <a:rect l="l" t="t" r="r" b="b"/>
              <a:pathLst>
                <a:path w="1213485" h="467995">
                  <a:moveTo>
                    <a:pt x="27432" y="224536"/>
                  </a:moveTo>
                  <a:lnTo>
                    <a:pt x="21336" y="216408"/>
                  </a:lnTo>
                  <a:lnTo>
                    <a:pt x="13716" y="216408"/>
                  </a:lnTo>
                  <a:lnTo>
                    <a:pt x="6096" y="216408"/>
                  </a:lnTo>
                  <a:lnTo>
                    <a:pt x="0" y="224536"/>
                  </a:lnTo>
                  <a:lnTo>
                    <a:pt x="0" y="244856"/>
                  </a:lnTo>
                  <a:lnTo>
                    <a:pt x="6096" y="252984"/>
                  </a:lnTo>
                  <a:lnTo>
                    <a:pt x="21336" y="252984"/>
                  </a:lnTo>
                  <a:lnTo>
                    <a:pt x="27432" y="244856"/>
                  </a:lnTo>
                  <a:lnTo>
                    <a:pt x="27432" y="224536"/>
                  </a:lnTo>
                  <a:close/>
                </a:path>
                <a:path w="1213485" h="467995">
                  <a:moveTo>
                    <a:pt x="1213104" y="288036"/>
                  </a:moveTo>
                  <a:lnTo>
                    <a:pt x="1185672" y="288036"/>
                  </a:lnTo>
                  <a:lnTo>
                    <a:pt x="1169403" y="335711"/>
                  </a:lnTo>
                  <a:lnTo>
                    <a:pt x="1144320" y="376110"/>
                  </a:lnTo>
                  <a:lnTo>
                    <a:pt x="1111935" y="407339"/>
                  </a:lnTo>
                  <a:lnTo>
                    <a:pt x="1073785" y="427469"/>
                  </a:lnTo>
                  <a:lnTo>
                    <a:pt x="1031367" y="434594"/>
                  </a:lnTo>
                  <a:lnTo>
                    <a:pt x="181737" y="434594"/>
                  </a:lnTo>
                  <a:lnTo>
                    <a:pt x="139293" y="427469"/>
                  </a:lnTo>
                  <a:lnTo>
                    <a:pt x="101117" y="407339"/>
                  </a:lnTo>
                  <a:lnTo>
                    <a:pt x="68719" y="376110"/>
                  </a:lnTo>
                  <a:lnTo>
                    <a:pt x="43649" y="335711"/>
                  </a:lnTo>
                  <a:lnTo>
                    <a:pt x="27432" y="288036"/>
                  </a:lnTo>
                  <a:lnTo>
                    <a:pt x="0" y="288036"/>
                  </a:lnTo>
                  <a:lnTo>
                    <a:pt x="14122" y="337121"/>
                  </a:lnTo>
                  <a:lnTo>
                    <a:pt x="36220" y="380441"/>
                  </a:lnTo>
                  <a:lnTo>
                    <a:pt x="65151" y="416585"/>
                  </a:lnTo>
                  <a:lnTo>
                    <a:pt x="99783" y="444144"/>
                  </a:lnTo>
                  <a:lnTo>
                    <a:pt x="139026" y="461708"/>
                  </a:lnTo>
                  <a:lnTo>
                    <a:pt x="181737" y="467868"/>
                  </a:lnTo>
                  <a:lnTo>
                    <a:pt x="1031367" y="467868"/>
                  </a:lnTo>
                  <a:lnTo>
                    <a:pt x="1074064" y="461708"/>
                  </a:lnTo>
                  <a:lnTo>
                    <a:pt x="1113307" y="444144"/>
                  </a:lnTo>
                  <a:lnTo>
                    <a:pt x="1147953" y="416585"/>
                  </a:lnTo>
                  <a:lnTo>
                    <a:pt x="1176870" y="380441"/>
                  </a:lnTo>
                  <a:lnTo>
                    <a:pt x="1198968" y="337121"/>
                  </a:lnTo>
                  <a:lnTo>
                    <a:pt x="1213104" y="288036"/>
                  </a:lnTo>
                  <a:close/>
                </a:path>
                <a:path w="1213485" h="467995">
                  <a:moveTo>
                    <a:pt x="1213104" y="224536"/>
                  </a:moveTo>
                  <a:lnTo>
                    <a:pt x="1206500" y="216408"/>
                  </a:lnTo>
                  <a:lnTo>
                    <a:pt x="1198626" y="216408"/>
                  </a:lnTo>
                  <a:lnTo>
                    <a:pt x="1190625" y="216408"/>
                  </a:lnTo>
                  <a:lnTo>
                    <a:pt x="1184148" y="224536"/>
                  </a:lnTo>
                  <a:lnTo>
                    <a:pt x="1184148" y="244856"/>
                  </a:lnTo>
                  <a:lnTo>
                    <a:pt x="1190625" y="252984"/>
                  </a:lnTo>
                  <a:lnTo>
                    <a:pt x="1206500" y="252984"/>
                  </a:lnTo>
                  <a:lnTo>
                    <a:pt x="1213104" y="244856"/>
                  </a:lnTo>
                  <a:lnTo>
                    <a:pt x="1213104" y="224536"/>
                  </a:lnTo>
                  <a:close/>
                </a:path>
                <a:path w="1213485" h="467995">
                  <a:moveTo>
                    <a:pt x="1213104" y="179832"/>
                  </a:moveTo>
                  <a:lnTo>
                    <a:pt x="1198968" y="130759"/>
                  </a:lnTo>
                  <a:lnTo>
                    <a:pt x="1176870" y="87439"/>
                  </a:lnTo>
                  <a:lnTo>
                    <a:pt x="1147953" y="51295"/>
                  </a:lnTo>
                  <a:lnTo>
                    <a:pt x="1113307" y="23736"/>
                  </a:lnTo>
                  <a:lnTo>
                    <a:pt x="1074064" y="6172"/>
                  </a:lnTo>
                  <a:lnTo>
                    <a:pt x="1031367" y="0"/>
                  </a:lnTo>
                  <a:lnTo>
                    <a:pt x="181737" y="0"/>
                  </a:lnTo>
                  <a:lnTo>
                    <a:pt x="139026" y="6172"/>
                  </a:lnTo>
                  <a:lnTo>
                    <a:pt x="99783" y="23736"/>
                  </a:lnTo>
                  <a:lnTo>
                    <a:pt x="65138" y="51295"/>
                  </a:lnTo>
                  <a:lnTo>
                    <a:pt x="36220" y="87439"/>
                  </a:lnTo>
                  <a:lnTo>
                    <a:pt x="14122" y="130759"/>
                  </a:lnTo>
                  <a:lnTo>
                    <a:pt x="0" y="179832"/>
                  </a:lnTo>
                  <a:lnTo>
                    <a:pt x="27432" y="179832"/>
                  </a:lnTo>
                  <a:lnTo>
                    <a:pt x="43649" y="132219"/>
                  </a:lnTo>
                  <a:lnTo>
                    <a:pt x="68719" y="91821"/>
                  </a:lnTo>
                  <a:lnTo>
                    <a:pt x="101117" y="60579"/>
                  </a:lnTo>
                  <a:lnTo>
                    <a:pt x="139293" y="40424"/>
                  </a:lnTo>
                  <a:lnTo>
                    <a:pt x="181737" y="33274"/>
                  </a:lnTo>
                  <a:lnTo>
                    <a:pt x="1031367" y="33274"/>
                  </a:lnTo>
                  <a:lnTo>
                    <a:pt x="1073785" y="40424"/>
                  </a:lnTo>
                  <a:lnTo>
                    <a:pt x="1111935" y="60579"/>
                  </a:lnTo>
                  <a:lnTo>
                    <a:pt x="1144320" y="91821"/>
                  </a:lnTo>
                  <a:lnTo>
                    <a:pt x="1169403" y="132219"/>
                  </a:lnTo>
                  <a:lnTo>
                    <a:pt x="1185672" y="179832"/>
                  </a:lnTo>
                  <a:lnTo>
                    <a:pt x="1213104" y="179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69920" y="2554922"/>
              <a:ext cx="3663315" cy="845819"/>
            </a:xfrm>
            <a:custGeom>
              <a:avLst/>
              <a:gdLst/>
              <a:ahLst/>
              <a:cxnLst/>
              <a:rect l="l" t="t" r="r" b="b"/>
              <a:pathLst>
                <a:path w="3663315" h="845820">
                  <a:moveTo>
                    <a:pt x="767956" y="583526"/>
                  </a:moveTo>
                  <a:lnTo>
                    <a:pt x="766470" y="576668"/>
                  </a:lnTo>
                  <a:lnTo>
                    <a:pt x="761034" y="570217"/>
                  </a:lnTo>
                  <a:lnTo>
                    <a:pt x="752068" y="564984"/>
                  </a:lnTo>
                  <a:lnTo>
                    <a:pt x="741768" y="562190"/>
                  </a:lnTo>
                  <a:lnTo>
                    <a:pt x="731469" y="562241"/>
                  </a:lnTo>
                  <a:lnTo>
                    <a:pt x="722337" y="564972"/>
                  </a:lnTo>
                  <a:lnTo>
                    <a:pt x="715556" y="570217"/>
                  </a:lnTo>
                  <a:lnTo>
                    <a:pt x="682790" y="604608"/>
                  </a:lnTo>
                  <a:lnTo>
                    <a:pt x="645071" y="636244"/>
                  </a:lnTo>
                  <a:lnTo>
                    <a:pt x="602691" y="664997"/>
                  </a:lnTo>
                  <a:lnTo>
                    <a:pt x="555942" y="690740"/>
                  </a:lnTo>
                  <a:lnTo>
                    <a:pt x="510819" y="710209"/>
                  </a:lnTo>
                  <a:lnTo>
                    <a:pt x="464235" y="725449"/>
                  </a:lnTo>
                  <a:lnTo>
                    <a:pt x="416229" y="736485"/>
                  </a:lnTo>
                  <a:lnTo>
                    <a:pt x="366826" y="743305"/>
                  </a:lnTo>
                  <a:lnTo>
                    <a:pt x="316064" y="745934"/>
                  </a:lnTo>
                  <a:lnTo>
                    <a:pt x="263994" y="744372"/>
                  </a:lnTo>
                  <a:lnTo>
                    <a:pt x="210654" y="738619"/>
                  </a:lnTo>
                  <a:lnTo>
                    <a:pt x="156070" y="728675"/>
                  </a:lnTo>
                  <a:lnTo>
                    <a:pt x="100279" y="714565"/>
                  </a:lnTo>
                  <a:lnTo>
                    <a:pt x="188912" y="676249"/>
                  </a:lnTo>
                  <a:lnTo>
                    <a:pt x="195580" y="671525"/>
                  </a:lnTo>
                  <a:lnTo>
                    <a:pt x="198704" y="665289"/>
                  </a:lnTo>
                  <a:lnTo>
                    <a:pt x="197891" y="658317"/>
                  </a:lnTo>
                  <a:lnTo>
                    <a:pt x="192747" y="651421"/>
                  </a:lnTo>
                  <a:lnTo>
                    <a:pt x="184594" y="646328"/>
                  </a:lnTo>
                  <a:lnTo>
                    <a:pt x="174612" y="643394"/>
                  </a:lnTo>
                  <a:lnTo>
                    <a:pt x="164071" y="642975"/>
                  </a:lnTo>
                  <a:lnTo>
                    <a:pt x="154216" y="645452"/>
                  </a:lnTo>
                  <a:lnTo>
                    <a:pt x="6235" y="709079"/>
                  </a:lnTo>
                  <a:lnTo>
                    <a:pt x="3022" y="711606"/>
                  </a:lnTo>
                  <a:lnTo>
                    <a:pt x="0" y="725055"/>
                  </a:lnTo>
                  <a:lnTo>
                    <a:pt x="2197" y="729030"/>
                  </a:lnTo>
                  <a:lnTo>
                    <a:pt x="121704" y="837120"/>
                  </a:lnTo>
                  <a:lnTo>
                    <a:pt x="129857" y="842213"/>
                  </a:lnTo>
                  <a:lnTo>
                    <a:pt x="139839" y="845146"/>
                  </a:lnTo>
                  <a:lnTo>
                    <a:pt x="150393" y="845566"/>
                  </a:lnTo>
                  <a:lnTo>
                    <a:pt x="160235" y="843089"/>
                  </a:lnTo>
                  <a:lnTo>
                    <a:pt x="89192" y="749769"/>
                  </a:lnTo>
                  <a:lnTo>
                    <a:pt x="156984" y="766254"/>
                  </a:lnTo>
                  <a:lnTo>
                    <a:pt x="220967" y="776770"/>
                  </a:lnTo>
                  <a:lnTo>
                    <a:pt x="281139" y="781913"/>
                  </a:lnTo>
                  <a:lnTo>
                    <a:pt x="337439" y="782332"/>
                  </a:lnTo>
                  <a:lnTo>
                    <a:pt x="389864" y="778649"/>
                  </a:lnTo>
                  <a:lnTo>
                    <a:pt x="438365" y="771486"/>
                  </a:lnTo>
                  <a:lnTo>
                    <a:pt x="482930" y="761479"/>
                  </a:lnTo>
                  <a:lnTo>
                    <a:pt x="523519" y="749249"/>
                  </a:lnTo>
                  <a:lnTo>
                    <a:pt x="560095" y="735431"/>
                  </a:lnTo>
                  <a:lnTo>
                    <a:pt x="643623" y="692721"/>
                  </a:lnTo>
                  <a:lnTo>
                    <a:pt x="689546" y="661517"/>
                  </a:lnTo>
                  <a:lnTo>
                    <a:pt x="730135" y="627214"/>
                  </a:lnTo>
                  <a:lnTo>
                    <a:pt x="765111" y="590003"/>
                  </a:lnTo>
                  <a:lnTo>
                    <a:pt x="767956" y="583526"/>
                  </a:lnTo>
                  <a:close/>
                </a:path>
                <a:path w="3663315" h="845820">
                  <a:moveTo>
                    <a:pt x="3662934" y="121666"/>
                  </a:moveTo>
                  <a:lnTo>
                    <a:pt x="3662083" y="114820"/>
                  </a:lnTo>
                  <a:lnTo>
                    <a:pt x="3628186" y="4648"/>
                  </a:lnTo>
                  <a:lnTo>
                    <a:pt x="3626281" y="2019"/>
                  </a:lnTo>
                  <a:lnTo>
                    <a:pt x="3616718" y="0"/>
                  </a:lnTo>
                  <a:lnTo>
                    <a:pt x="3614140" y="1346"/>
                  </a:lnTo>
                  <a:lnTo>
                    <a:pt x="3529038" y="79082"/>
                  </a:lnTo>
                  <a:lnTo>
                    <a:pt x="3524504" y="84785"/>
                  </a:lnTo>
                  <a:lnTo>
                    <a:pt x="3521621" y="91808"/>
                  </a:lnTo>
                  <a:lnTo>
                    <a:pt x="3520529" y="99199"/>
                  </a:lnTo>
                  <a:lnTo>
                    <a:pt x="3521379" y="106032"/>
                  </a:lnTo>
                  <a:lnTo>
                    <a:pt x="3524085" y="115125"/>
                  </a:lnTo>
                  <a:lnTo>
                    <a:pt x="3532009" y="116687"/>
                  </a:lnTo>
                  <a:lnTo>
                    <a:pt x="3589604" y="64401"/>
                  </a:lnTo>
                  <a:lnTo>
                    <a:pt x="3579457" y="116281"/>
                  </a:lnTo>
                  <a:lnTo>
                    <a:pt x="3565448" y="164782"/>
                  </a:lnTo>
                  <a:lnTo>
                    <a:pt x="3547618" y="209867"/>
                  </a:lnTo>
                  <a:lnTo>
                    <a:pt x="3525977" y="251485"/>
                  </a:lnTo>
                  <a:lnTo>
                    <a:pt x="3500526" y="289572"/>
                  </a:lnTo>
                  <a:lnTo>
                    <a:pt x="3471303" y="324065"/>
                  </a:lnTo>
                  <a:lnTo>
                    <a:pt x="3438309" y="354926"/>
                  </a:lnTo>
                  <a:lnTo>
                    <a:pt x="3407778" y="377812"/>
                  </a:lnTo>
                  <a:lnTo>
                    <a:pt x="3345015" y="412178"/>
                  </a:lnTo>
                  <a:lnTo>
                    <a:pt x="3313099" y="423354"/>
                  </a:lnTo>
                  <a:lnTo>
                    <a:pt x="3307702" y="426224"/>
                  </a:lnTo>
                  <a:lnTo>
                    <a:pt x="3303219" y="431380"/>
                  </a:lnTo>
                  <a:lnTo>
                    <a:pt x="3300120" y="438099"/>
                  </a:lnTo>
                  <a:lnTo>
                    <a:pt x="3298837" y="445655"/>
                  </a:lnTo>
                  <a:lnTo>
                    <a:pt x="3299536" y="453059"/>
                  </a:lnTo>
                  <a:lnTo>
                    <a:pt x="3302063" y="458533"/>
                  </a:lnTo>
                  <a:lnTo>
                    <a:pt x="3306026" y="461543"/>
                  </a:lnTo>
                  <a:lnTo>
                    <a:pt x="3311042" y="461606"/>
                  </a:lnTo>
                  <a:lnTo>
                    <a:pt x="3345434" y="449821"/>
                  </a:lnTo>
                  <a:lnTo>
                    <a:pt x="3413404" y="412788"/>
                  </a:lnTo>
                  <a:lnTo>
                    <a:pt x="3446589" y="387794"/>
                  </a:lnTo>
                  <a:lnTo>
                    <a:pt x="3502761" y="331736"/>
                  </a:lnTo>
                  <a:lnTo>
                    <a:pt x="3530892" y="294055"/>
                  </a:lnTo>
                  <a:lnTo>
                    <a:pt x="3557435" y="249288"/>
                  </a:lnTo>
                  <a:lnTo>
                    <a:pt x="3581196" y="196951"/>
                  </a:lnTo>
                  <a:lnTo>
                    <a:pt x="3600983" y="136563"/>
                  </a:lnTo>
                  <a:lnTo>
                    <a:pt x="3615575" y="67627"/>
                  </a:lnTo>
                  <a:lnTo>
                    <a:pt x="3640010" y="145986"/>
                  </a:lnTo>
                  <a:lnTo>
                    <a:pt x="3647935" y="147548"/>
                  </a:lnTo>
                  <a:lnTo>
                    <a:pt x="3654425" y="141770"/>
                  </a:lnTo>
                  <a:lnTo>
                    <a:pt x="3658959" y="136067"/>
                  </a:lnTo>
                  <a:lnTo>
                    <a:pt x="3661841" y="129057"/>
                  </a:lnTo>
                  <a:lnTo>
                    <a:pt x="3662934" y="121666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288036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170" dirty="0">
                <a:solidFill>
                  <a:srgbClr val="006FC0"/>
                </a:solidFill>
              </a:rPr>
              <a:t>Syntax</a:t>
            </a:r>
            <a:r>
              <a:rPr sz="3300" spc="-405" dirty="0">
                <a:solidFill>
                  <a:srgbClr val="006FC0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15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90356" y="4089272"/>
            <a:ext cx="142494" cy="14097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304794" y="2169922"/>
            <a:ext cx="4064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B747CF"/>
                </a:solidFill>
                <a:latin typeface="Courier New"/>
                <a:cs typeface="Courier New"/>
              </a:rPr>
              <a:t>p{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85794" y="2550922"/>
            <a:ext cx="3456304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3404870" algn="l"/>
              </a:tabLst>
            </a:pPr>
            <a:r>
              <a:rPr sz="2500" spc="-5" dirty="0">
                <a:solidFill>
                  <a:srgbClr val="00AF50"/>
                </a:solidFill>
                <a:latin typeface="Courier New"/>
                <a:cs typeface="Courier New"/>
              </a:rPr>
              <a:t>c</a:t>
            </a:r>
            <a:r>
              <a:rPr sz="2500" u="sng" spc="-5" dirty="0">
                <a:solidFill>
                  <a:srgbClr val="00AF50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olor:</a:t>
            </a:r>
            <a:r>
              <a:rPr sz="2500" u="sng" spc="-75" dirty="0">
                <a:solidFill>
                  <a:srgbClr val="00AF50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 </a:t>
            </a:r>
            <a:r>
              <a:rPr sz="2500" u="sng" spc="-5" dirty="0">
                <a:solidFill>
                  <a:srgbClr val="3069F8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blue; </a:t>
            </a:r>
            <a:r>
              <a:rPr sz="2500" u="sng" dirty="0">
                <a:solidFill>
                  <a:srgbClr val="3069F8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	</a:t>
            </a:r>
            <a:r>
              <a:rPr sz="2500" dirty="0">
                <a:solidFill>
                  <a:srgbClr val="3069F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00AF50"/>
                </a:solidFill>
                <a:latin typeface="Courier New"/>
                <a:cs typeface="Courier New"/>
              </a:rPr>
              <a:t>f</a:t>
            </a:r>
            <a:r>
              <a:rPr sz="2500" u="sng" spc="-5" dirty="0">
                <a:solidFill>
                  <a:srgbClr val="00AF50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ont-weight:</a:t>
            </a:r>
            <a:r>
              <a:rPr sz="2500" u="sng" spc="-35" dirty="0">
                <a:solidFill>
                  <a:srgbClr val="00AF50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 </a:t>
            </a:r>
            <a:r>
              <a:rPr sz="2500" u="sng" spc="-5" dirty="0">
                <a:solidFill>
                  <a:srgbClr val="3069F8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bold;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04794" y="3313302"/>
            <a:ext cx="2159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B747CF"/>
                </a:solidFill>
                <a:latin typeface="Courier New"/>
                <a:cs typeface="Courier New"/>
              </a:rPr>
              <a:t>}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290665" y="2127504"/>
            <a:ext cx="1587500" cy="445770"/>
            <a:chOff x="5290665" y="2127504"/>
            <a:chExt cx="1587500" cy="445770"/>
          </a:xfrm>
        </p:grpSpPr>
        <p:sp>
          <p:nvSpPr>
            <p:cNvPr id="17" name="object 17"/>
            <p:cNvSpPr/>
            <p:nvPr/>
          </p:nvSpPr>
          <p:spPr>
            <a:xfrm>
              <a:off x="5290665" y="2255617"/>
              <a:ext cx="638810" cy="317500"/>
            </a:xfrm>
            <a:custGeom>
              <a:avLst/>
              <a:gdLst/>
              <a:ahLst/>
              <a:cxnLst/>
              <a:rect l="l" t="t" r="r" b="b"/>
              <a:pathLst>
                <a:path w="638810" h="317500">
                  <a:moveTo>
                    <a:pt x="638396" y="82957"/>
                  </a:moveTo>
                  <a:lnTo>
                    <a:pt x="635984" y="79896"/>
                  </a:lnTo>
                  <a:lnTo>
                    <a:pt x="519396" y="4399"/>
                  </a:lnTo>
                  <a:lnTo>
                    <a:pt x="511745" y="1171"/>
                  </a:lnTo>
                  <a:lnTo>
                    <a:pt x="502812" y="0"/>
                  </a:lnTo>
                  <a:lnTo>
                    <a:pt x="493729" y="1028"/>
                  </a:lnTo>
                  <a:lnTo>
                    <a:pt x="485625" y="4399"/>
                  </a:lnTo>
                  <a:lnTo>
                    <a:pt x="480537" y="9253"/>
                  </a:lnTo>
                  <a:lnTo>
                    <a:pt x="478690" y="14920"/>
                  </a:lnTo>
                  <a:lnTo>
                    <a:pt x="480311" y="20683"/>
                  </a:lnTo>
                  <a:lnTo>
                    <a:pt x="485625" y="25824"/>
                  </a:lnTo>
                  <a:lnTo>
                    <a:pt x="558795" y="73775"/>
                  </a:lnTo>
                  <a:lnTo>
                    <a:pt x="492164" y="68457"/>
                  </a:lnTo>
                  <a:lnTo>
                    <a:pt x="430516" y="68682"/>
                  </a:lnTo>
                  <a:lnTo>
                    <a:pt x="373772" y="73718"/>
                  </a:lnTo>
                  <a:lnTo>
                    <a:pt x="321852" y="82835"/>
                  </a:lnTo>
                  <a:lnTo>
                    <a:pt x="274678" y="95302"/>
                  </a:lnTo>
                  <a:lnTo>
                    <a:pt x="232168" y="110389"/>
                  </a:lnTo>
                  <a:lnTo>
                    <a:pt x="194245" y="127366"/>
                  </a:lnTo>
                  <a:lnTo>
                    <a:pt x="131840" y="164064"/>
                  </a:lnTo>
                  <a:lnTo>
                    <a:pt x="91926" y="194257"/>
                  </a:lnTo>
                  <a:lnTo>
                    <a:pt x="56761" y="226553"/>
                  </a:lnTo>
                  <a:lnTo>
                    <a:pt x="26571" y="260762"/>
                  </a:lnTo>
                  <a:lnTo>
                    <a:pt x="1582" y="296694"/>
                  </a:lnTo>
                  <a:lnTo>
                    <a:pt x="0" y="302520"/>
                  </a:lnTo>
                  <a:lnTo>
                    <a:pt x="2186" y="308107"/>
                  </a:lnTo>
                  <a:lnTo>
                    <a:pt x="7688" y="312834"/>
                  </a:lnTo>
                  <a:lnTo>
                    <a:pt x="16056" y="316078"/>
                  </a:lnTo>
                  <a:lnTo>
                    <a:pt x="25239" y="317082"/>
                  </a:lnTo>
                  <a:lnTo>
                    <a:pt x="34046" y="315695"/>
                  </a:lnTo>
                  <a:lnTo>
                    <a:pt x="41496" y="312204"/>
                  </a:lnTo>
                  <a:lnTo>
                    <a:pt x="46610" y="306896"/>
                  </a:lnTo>
                  <a:lnTo>
                    <a:pt x="70091" y="273635"/>
                  </a:lnTo>
                  <a:lnTo>
                    <a:pt x="98170" y="242048"/>
                  </a:lnTo>
                  <a:lnTo>
                    <a:pt x="130621" y="212278"/>
                  </a:lnTo>
                  <a:lnTo>
                    <a:pt x="167218" y="184469"/>
                  </a:lnTo>
                  <a:lnTo>
                    <a:pt x="207878" y="159625"/>
                  </a:lnTo>
                  <a:lnTo>
                    <a:pt x="250828" y="139037"/>
                  </a:lnTo>
                  <a:lnTo>
                    <a:pt x="296020" y="122705"/>
                  </a:lnTo>
                  <a:lnTo>
                    <a:pt x="343408" y="110630"/>
                  </a:lnTo>
                  <a:lnTo>
                    <a:pt x="392944" y="102811"/>
                  </a:lnTo>
                  <a:lnTo>
                    <a:pt x="444581" y="99248"/>
                  </a:lnTo>
                  <a:lnTo>
                    <a:pt x="498272" y="99942"/>
                  </a:lnTo>
                  <a:lnTo>
                    <a:pt x="553970" y="104891"/>
                  </a:lnTo>
                  <a:lnTo>
                    <a:pt x="483213" y="148761"/>
                  </a:lnTo>
                  <a:lnTo>
                    <a:pt x="478125" y="153615"/>
                  </a:lnTo>
                  <a:lnTo>
                    <a:pt x="476278" y="159282"/>
                  </a:lnTo>
                  <a:lnTo>
                    <a:pt x="477899" y="165045"/>
                  </a:lnTo>
                  <a:lnTo>
                    <a:pt x="483213" y="170186"/>
                  </a:lnTo>
                  <a:lnTo>
                    <a:pt x="490864" y="173414"/>
                  </a:lnTo>
                  <a:lnTo>
                    <a:pt x="499797" y="174586"/>
                  </a:lnTo>
                  <a:lnTo>
                    <a:pt x="508880" y="173557"/>
                  </a:lnTo>
                  <a:lnTo>
                    <a:pt x="516984" y="170186"/>
                  </a:lnTo>
                  <a:lnTo>
                    <a:pt x="635180" y="97240"/>
                  </a:lnTo>
                  <a:lnTo>
                    <a:pt x="637592" y="94689"/>
                  </a:lnTo>
                  <a:lnTo>
                    <a:pt x="638396" y="82957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1136" y="2127504"/>
              <a:ext cx="836930" cy="289560"/>
            </a:xfrm>
            <a:custGeom>
              <a:avLst/>
              <a:gdLst/>
              <a:ahLst/>
              <a:cxnLst/>
              <a:rect l="l" t="t" r="r" b="b"/>
              <a:pathLst>
                <a:path w="836929" h="289560">
                  <a:moveTo>
                    <a:pt x="739139" y="0"/>
                  </a:moveTo>
                  <a:lnTo>
                    <a:pt x="97536" y="0"/>
                  </a:lnTo>
                  <a:lnTo>
                    <a:pt x="59578" y="11370"/>
                  </a:lnTo>
                  <a:lnTo>
                    <a:pt x="28575" y="42386"/>
                  </a:lnTo>
                  <a:lnTo>
                    <a:pt x="7667" y="88403"/>
                  </a:lnTo>
                  <a:lnTo>
                    <a:pt x="0" y="144779"/>
                  </a:lnTo>
                  <a:lnTo>
                    <a:pt x="7667" y="201156"/>
                  </a:lnTo>
                  <a:lnTo>
                    <a:pt x="28575" y="247173"/>
                  </a:lnTo>
                  <a:lnTo>
                    <a:pt x="59578" y="278189"/>
                  </a:lnTo>
                  <a:lnTo>
                    <a:pt x="97536" y="289559"/>
                  </a:lnTo>
                  <a:lnTo>
                    <a:pt x="739139" y="289559"/>
                  </a:lnTo>
                  <a:lnTo>
                    <a:pt x="777097" y="278189"/>
                  </a:lnTo>
                  <a:lnTo>
                    <a:pt x="808100" y="247173"/>
                  </a:lnTo>
                  <a:lnTo>
                    <a:pt x="829008" y="201156"/>
                  </a:lnTo>
                  <a:lnTo>
                    <a:pt x="836675" y="144779"/>
                  </a:lnTo>
                  <a:lnTo>
                    <a:pt x="829008" y="88403"/>
                  </a:lnTo>
                  <a:lnTo>
                    <a:pt x="808100" y="42386"/>
                  </a:lnTo>
                  <a:lnTo>
                    <a:pt x="777097" y="11370"/>
                  </a:lnTo>
                  <a:lnTo>
                    <a:pt x="73913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213094" y="2135251"/>
            <a:ext cx="4946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0" dirty="0">
                <a:latin typeface="Microsoft Sans Serif"/>
                <a:cs typeface="Microsoft Sans Serif"/>
              </a:rPr>
              <a:t>Val</a:t>
            </a:r>
            <a:r>
              <a:rPr sz="1400" spc="-30" dirty="0">
                <a:latin typeface="Microsoft Sans Serif"/>
                <a:cs typeface="Microsoft Sans Serif"/>
              </a:rPr>
              <a:t>ue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99260" y="1620011"/>
            <a:ext cx="5218430" cy="1435100"/>
            <a:chOff x="1699260" y="1620011"/>
            <a:chExt cx="5218430" cy="1435100"/>
          </a:xfrm>
        </p:grpSpPr>
        <p:sp>
          <p:nvSpPr>
            <p:cNvPr id="21" name="object 21"/>
            <p:cNvSpPr/>
            <p:nvPr/>
          </p:nvSpPr>
          <p:spPr>
            <a:xfrm>
              <a:off x="6001512" y="2063495"/>
              <a:ext cx="916305" cy="416559"/>
            </a:xfrm>
            <a:custGeom>
              <a:avLst/>
              <a:gdLst/>
              <a:ahLst/>
              <a:cxnLst/>
              <a:rect l="l" t="t" r="r" b="b"/>
              <a:pathLst>
                <a:path w="916304" h="416560">
                  <a:moveTo>
                    <a:pt x="22860" y="200279"/>
                  </a:moveTo>
                  <a:lnTo>
                    <a:pt x="17780" y="193548"/>
                  </a:lnTo>
                  <a:lnTo>
                    <a:pt x="11430" y="193548"/>
                  </a:lnTo>
                  <a:lnTo>
                    <a:pt x="5080" y="193548"/>
                  </a:lnTo>
                  <a:lnTo>
                    <a:pt x="0" y="200279"/>
                  </a:lnTo>
                  <a:lnTo>
                    <a:pt x="0" y="217297"/>
                  </a:lnTo>
                  <a:lnTo>
                    <a:pt x="5080" y="224028"/>
                  </a:lnTo>
                  <a:lnTo>
                    <a:pt x="17780" y="224028"/>
                  </a:lnTo>
                  <a:lnTo>
                    <a:pt x="22860" y="217297"/>
                  </a:lnTo>
                  <a:lnTo>
                    <a:pt x="22860" y="200279"/>
                  </a:lnTo>
                  <a:close/>
                </a:path>
                <a:path w="916304" h="416560">
                  <a:moveTo>
                    <a:pt x="915924" y="256032"/>
                  </a:moveTo>
                  <a:lnTo>
                    <a:pt x="895223" y="256032"/>
                  </a:lnTo>
                  <a:lnTo>
                    <a:pt x="878751" y="308140"/>
                  </a:lnTo>
                  <a:lnTo>
                    <a:pt x="852360" y="349440"/>
                  </a:lnTo>
                  <a:lnTo>
                    <a:pt x="818248" y="376656"/>
                  </a:lnTo>
                  <a:lnTo>
                    <a:pt x="778637" y="386461"/>
                  </a:lnTo>
                  <a:lnTo>
                    <a:pt x="137287" y="386461"/>
                  </a:lnTo>
                  <a:lnTo>
                    <a:pt x="97650" y="376656"/>
                  </a:lnTo>
                  <a:lnTo>
                    <a:pt x="63512" y="349440"/>
                  </a:lnTo>
                  <a:lnTo>
                    <a:pt x="37109" y="308140"/>
                  </a:lnTo>
                  <a:lnTo>
                    <a:pt x="20701" y="256032"/>
                  </a:lnTo>
                  <a:lnTo>
                    <a:pt x="0" y="256032"/>
                  </a:lnTo>
                  <a:lnTo>
                    <a:pt x="13525" y="307848"/>
                  </a:lnTo>
                  <a:lnTo>
                    <a:pt x="35483" y="351917"/>
                  </a:lnTo>
                  <a:lnTo>
                    <a:pt x="64389" y="386105"/>
                  </a:lnTo>
                  <a:lnTo>
                    <a:pt x="98818" y="408203"/>
                  </a:lnTo>
                  <a:lnTo>
                    <a:pt x="137287" y="416052"/>
                  </a:lnTo>
                  <a:lnTo>
                    <a:pt x="778637" y="416052"/>
                  </a:lnTo>
                  <a:lnTo>
                    <a:pt x="817092" y="408203"/>
                  </a:lnTo>
                  <a:lnTo>
                    <a:pt x="851522" y="386105"/>
                  </a:lnTo>
                  <a:lnTo>
                    <a:pt x="880427" y="351917"/>
                  </a:lnTo>
                  <a:lnTo>
                    <a:pt x="902385" y="307848"/>
                  </a:lnTo>
                  <a:lnTo>
                    <a:pt x="915924" y="256032"/>
                  </a:lnTo>
                  <a:close/>
                </a:path>
                <a:path w="916304" h="416560">
                  <a:moveTo>
                    <a:pt x="915924" y="200279"/>
                  </a:moveTo>
                  <a:lnTo>
                    <a:pt x="911098" y="193548"/>
                  </a:lnTo>
                  <a:lnTo>
                    <a:pt x="905256" y="193548"/>
                  </a:lnTo>
                  <a:lnTo>
                    <a:pt x="899287" y="193548"/>
                  </a:lnTo>
                  <a:lnTo>
                    <a:pt x="894588" y="200279"/>
                  </a:lnTo>
                  <a:lnTo>
                    <a:pt x="894588" y="217297"/>
                  </a:lnTo>
                  <a:lnTo>
                    <a:pt x="899287" y="224028"/>
                  </a:lnTo>
                  <a:lnTo>
                    <a:pt x="911098" y="224028"/>
                  </a:lnTo>
                  <a:lnTo>
                    <a:pt x="915924" y="217297"/>
                  </a:lnTo>
                  <a:lnTo>
                    <a:pt x="915924" y="200279"/>
                  </a:lnTo>
                  <a:close/>
                </a:path>
                <a:path w="916304" h="416560">
                  <a:moveTo>
                    <a:pt x="915924" y="160020"/>
                  </a:moveTo>
                  <a:lnTo>
                    <a:pt x="902385" y="108216"/>
                  </a:lnTo>
                  <a:lnTo>
                    <a:pt x="880427" y="64147"/>
                  </a:lnTo>
                  <a:lnTo>
                    <a:pt x="851522" y="29959"/>
                  </a:lnTo>
                  <a:lnTo>
                    <a:pt x="817092" y="7861"/>
                  </a:lnTo>
                  <a:lnTo>
                    <a:pt x="778637" y="0"/>
                  </a:lnTo>
                  <a:lnTo>
                    <a:pt x="137287" y="0"/>
                  </a:lnTo>
                  <a:lnTo>
                    <a:pt x="98818" y="7861"/>
                  </a:lnTo>
                  <a:lnTo>
                    <a:pt x="64389" y="29959"/>
                  </a:lnTo>
                  <a:lnTo>
                    <a:pt x="35483" y="64147"/>
                  </a:lnTo>
                  <a:lnTo>
                    <a:pt x="13525" y="108216"/>
                  </a:lnTo>
                  <a:lnTo>
                    <a:pt x="0" y="160020"/>
                  </a:lnTo>
                  <a:lnTo>
                    <a:pt x="20701" y="160020"/>
                  </a:lnTo>
                  <a:lnTo>
                    <a:pt x="37109" y="107988"/>
                  </a:lnTo>
                  <a:lnTo>
                    <a:pt x="63512" y="66662"/>
                  </a:lnTo>
                  <a:lnTo>
                    <a:pt x="97650" y="39420"/>
                  </a:lnTo>
                  <a:lnTo>
                    <a:pt x="137287" y="29591"/>
                  </a:lnTo>
                  <a:lnTo>
                    <a:pt x="778637" y="29591"/>
                  </a:lnTo>
                  <a:lnTo>
                    <a:pt x="818248" y="39420"/>
                  </a:lnTo>
                  <a:lnTo>
                    <a:pt x="852360" y="66662"/>
                  </a:lnTo>
                  <a:lnTo>
                    <a:pt x="878751" y="107988"/>
                  </a:lnTo>
                  <a:lnTo>
                    <a:pt x="895223" y="160020"/>
                  </a:lnTo>
                  <a:lnTo>
                    <a:pt x="915924" y="1600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04034" y="2770428"/>
              <a:ext cx="729615" cy="285115"/>
            </a:xfrm>
            <a:custGeom>
              <a:avLst/>
              <a:gdLst/>
              <a:ahLst/>
              <a:cxnLst/>
              <a:rect l="l" t="t" r="r" b="b"/>
              <a:pathLst>
                <a:path w="729614" h="285114">
                  <a:moveTo>
                    <a:pt x="0" y="275162"/>
                  </a:moveTo>
                  <a:lnTo>
                    <a:pt x="66327" y="131364"/>
                  </a:lnTo>
                  <a:lnTo>
                    <a:pt x="98099" y="108747"/>
                  </a:lnTo>
                  <a:lnTo>
                    <a:pt x="105706" y="109301"/>
                  </a:lnTo>
                  <a:lnTo>
                    <a:pt x="110735" y="112688"/>
                  </a:lnTo>
                  <a:lnTo>
                    <a:pt x="112558" y="118476"/>
                  </a:lnTo>
                  <a:lnTo>
                    <a:pt x="110544" y="126230"/>
                  </a:lnTo>
                  <a:lnTo>
                    <a:pt x="69557" y="214359"/>
                  </a:lnTo>
                  <a:lnTo>
                    <a:pt x="123257" y="169928"/>
                  </a:lnTo>
                  <a:lnTo>
                    <a:pt x="175794" y="131916"/>
                  </a:lnTo>
                  <a:lnTo>
                    <a:pt x="226915" y="99849"/>
                  </a:lnTo>
                  <a:lnTo>
                    <a:pt x="276365" y="73255"/>
                  </a:lnTo>
                  <a:lnTo>
                    <a:pt x="323889" y="51659"/>
                  </a:lnTo>
                  <a:lnTo>
                    <a:pt x="369231" y="34588"/>
                  </a:lnTo>
                  <a:lnTo>
                    <a:pt x="412137" y="21570"/>
                  </a:lnTo>
                  <a:lnTo>
                    <a:pt x="452352" y="12130"/>
                  </a:lnTo>
                  <a:lnTo>
                    <a:pt x="523689" y="2094"/>
                  </a:lnTo>
                  <a:lnTo>
                    <a:pt x="578779" y="0"/>
                  </a:lnTo>
                  <a:lnTo>
                    <a:pt x="630622" y="2802"/>
                  </a:lnTo>
                  <a:lnTo>
                    <a:pt x="678896" y="10498"/>
                  </a:lnTo>
                  <a:lnTo>
                    <a:pt x="723276" y="23081"/>
                  </a:lnTo>
                  <a:lnTo>
                    <a:pt x="728150" y="26775"/>
                  </a:lnTo>
                  <a:lnTo>
                    <a:pt x="729339" y="32798"/>
                  </a:lnTo>
                  <a:lnTo>
                    <a:pt x="726907" y="40340"/>
                  </a:lnTo>
                  <a:lnTo>
                    <a:pt x="694734" y="62468"/>
                  </a:lnTo>
                  <a:lnTo>
                    <a:pt x="645429" y="50147"/>
                  </a:lnTo>
                  <a:lnTo>
                    <a:pt x="600664" y="43178"/>
                  </a:lnTo>
                  <a:lnTo>
                    <a:pt x="552841" y="40619"/>
                  </a:lnTo>
                  <a:lnTo>
                    <a:pt x="502257" y="42438"/>
                  </a:lnTo>
                  <a:lnTo>
                    <a:pt x="455411" y="48375"/>
                  </a:lnTo>
                  <a:lnTo>
                    <a:pt x="408813" y="58271"/>
                  </a:lnTo>
                  <a:lnTo>
                    <a:pt x="362494" y="72103"/>
                  </a:lnTo>
                  <a:lnTo>
                    <a:pt x="316484" y="89850"/>
                  </a:lnTo>
                  <a:lnTo>
                    <a:pt x="270815" y="111488"/>
                  </a:lnTo>
                  <a:lnTo>
                    <a:pt x="225518" y="136996"/>
                  </a:lnTo>
                  <a:lnTo>
                    <a:pt x="180624" y="166352"/>
                  </a:lnTo>
                  <a:lnTo>
                    <a:pt x="136164" y="199534"/>
                  </a:lnTo>
                  <a:lnTo>
                    <a:pt x="92170" y="236519"/>
                  </a:lnTo>
                  <a:lnTo>
                    <a:pt x="184222" y="224928"/>
                  </a:lnTo>
                  <a:lnTo>
                    <a:pt x="191828" y="225481"/>
                  </a:lnTo>
                  <a:lnTo>
                    <a:pt x="196857" y="228868"/>
                  </a:lnTo>
                  <a:lnTo>
                    <a:pt x="198680" y="234656"/>
                  </a:lnTo>
                  <a:lnTo>
                    <a:pt x="196666" y="242410"/>
                  </a:lnTo>
                  <a:lnTo>
                    <a:pt x="164894" y="265027"/>
                  </a:lnTo>
                  <a:lnTo>
                    <a:pt x="11322" y="284663"/>
                  </a:lnTo>
                  <a:lnTo>
                    <a:pt x="7571" y="284197"/>
                  </a:lnTo>
                  <a:lnTo>
                    <a:pt x="0" y="275162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99260" y="1620011"/>
              <a:ext cx="1108075" cy="323215"/>
            </a:xfrm>
            <a:custGeom>
              <a:avLst/>
              <a:gdLst/>
              <a:ahLst/>
              <a:cxnLst/>
              <a:rect l="l" t="t" r="r" b="b"/>
              <a:pathLst>
                <a:path w="1108075" h="323214">
                  <a:moveTo>
                    <a:pt x="978788" y="0"/>
                  </a:moveTo>
                  <a:lnTo>
                    <a:pt x="129158" y="0"/>
                  </a:lnTo>
                  <a:lnTo>
                    <a:pt x="88318" y="8229"/>
                  </a:lnTo>
                  <a:lnTo>
                    <a:pt x="52861" y="31150"/>
                  </a:lnTo>
                  <a:lnTo>
                    <a:pt x="24908" y="66111"/>
                  </a:lnTo>
                  <a:lnTo>
                    <a:pt x="6580" y="110459"/>
                  </a:lnTo>
                  <a:lnTo>
                    <a:pt x="0" y="161543"/>
                  </a:lnTo>
                  <a:lnTo>
                    <a:pt x="6580" y="212628"/>
                  </a:lnTo>
                  <a:lnTo>
                    <a:pt x="24908" y="256976"/>
                  </a:lnTo>
                  <a:lnTo>
                    <a:pt x="52861" y="291937"/>
                  </a:lnTo>
                  <a:lnTo>
                    <a:pt x="88318" y="314858"/>
                  </a:lnTo>
                  <a:lnTo>
                    <a:pt x="129158" y="323088"/>
                  </a:lnTo>
                  <a:lnTo>
                    <a:pt x="978788" y="323088"/>
                  </a:lnTo>
                  <a:lnTo>
                    <a:pt x="1019629" y="314858"/>
                  </a:lnTo>
                  <a:lnTo>
                    <a:pt x="1055086" y="291937"/>
                  </a:lnTo>
                  <a:lnTo>
                    <a:pt x="1083039" y="256976"/>
                  </a:lnTo>
                  <a:lnTo>
                    <a:pt x="1101367" y="212628"/>
                  </a:lnTo>
                  <a:lnTo>
                    <a:pt x="1107947" y="161543"/>
                  </a:lnTo>
                  <a:lnTo>
                    <a:pt x="1101367" y="110459"/>
                  </a:lnTo>
                  <a:lnTo>
                    <a:pt x="1083039" y="66111"/>
                  </a:lnTo>
                  <a:lnTo>
                    <a:pt x="1055086" y="31150"/>
                  </a:lnTo>
                  <a:lnTo>
                    <a:pt x="1019629" y="8229"/>
                  </a:lnTo>
                  <a:lnTo>
                    <a:pt x="97878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917573" y="1643888"/>
            <a:ext cx="6699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5" dirty="0">
                <a:latin typeface="Microsoft Sans Serif"/>
                <a:cs typeface="Microsoft Sans Serif"/>
              </a:rPr>
              <a:t>Sele</a:t>
            </a:r>
            <a:r>
              <a:rPr sz="1400" spc="-65" dirty="0">
                <a:latin typeface="Microsoft Sans Serif"/>
                <a:cs typeface="Microsoft Sans Serif"/>
              </a:rPr>
              <a:t>c</a:t>
            </a:r>
            <a:r>
              <a:rPr sz="1400" spc="50" dirty="0">
                <a:latin typeface="Microsoft Sans Serif"/>
                <a:cs typeface="Microsoft Sans Serif"/>
              </a:rPr>
              <a:t>tor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627632" y="1546860"/>
            <a:ext cx="1831339" cy="1772920"/>
            <a:chOff x="1627632" y="1546860"/>
            <a:chExt cx="1831339" cy="1772920"/>
          </a:xfrm>
        </p:grpSpPr>
        <p:sp>
          <p:nvSpPr>
            <p:cNvPr id="26" name="object 26"/>
            <p:cNvSpPr/>
            <p:nvPr/>
          </p:nvSpPr>
          <p:spPr>
            <a:xfrm>
              <a:off x="1645920" y="1546859"/>
              <a:ext cx="1214755" cy="466725"/>
            </a:xfrm>
            <a:custGeom>
              <a:avLst/>
              <a:gdLst/>
              <a:ahLst/>
              <a:cxnLst/>
              <a:rect l="l" t="t" r="r" b="b"/>
              <a:pathLst>
                <a:path w="1214755" h="466725">
                  <a:moveTo>
                    <a:pt x="28956" y="224155"/>
                  </a:moveTo>
                  <a:lnTo>
                    <a:pt x="22479" y="216408"/>
                  </a:lnTo>
                  <a:lnTo>
                    <a:pt x="14478" y="216408"/>
                  </a:lnTo>
                  <a:lnTo>
                    <a:pt x="6477" y="216408"/>
                  </a:lnTo>
                  <a:lnTo>
                    <a:pt x="0" y="224155"/>
                  </a:lnTo>
                  <a:lnTo>
                    <a:pt x="0" y="243713"/>
                  </a:lnTo>
                  <a:lnTo>
                    <a:pt x="6477" y="251460"/>
                  </a:lnTo>
                  <a:lnTo>
                    <a:pt x="22479" y="251460"/>
                  </a:lnTo>
                  <a:lnTo>
                    <a:pt x="28956" y="243713"/>
                  </a:lnTo>
                  <a:lnTo>
                    <a:pt x="28956" y="224155"/>
                  </a:lnTo>
                  <a:close/>
                </a:path>
                <a:path w="1214755" h="466725">
                  <a:moveTo>
                    <a:pt x="1214628" y="286512"/>
                  </a:moveTo>
                  <a:lnTo>
                    <a:pt x="1187196" y="286512"/>
                  </a:lnTo>
                  <a:lnTo>
                    <a:pt x="1170863" y="334187"/>
                  </a:lnTo>
                  <a:lnTo>
                    <a:pt x="1145730" y="374586"/>
                  </a:lnTo>
                  <a:lnTo>
                    <a:pt x="1113320" y="405815"/>
                  </a:lnTo>
                  <a:lnTo>
                    <a:pt x="1075118" y="425945"/>
                  </a:lnTo>
                  <a:lnTo>
                    <a:pt x="1032637" y="433070"/>
                  </a:lnTo>
                  <a:lnTo>
                    <a:pt x="181991" y="433070"/>
                  </a:lnTo>
                  <a:lnTo>
                    <a:pt x="139496" y="425945"/>
                  </a:lnTo>
                  <a:lnTo>
                    <a:pt x="101269" y="405815"/>
                  </a:lnTo>
                  <a:lnTo>
                    <a:pt x="68834" y="374586"/>
                  </a:lnTo>
                  <a:lnTo>
                    <a:pt x="43713" y="334187"/>
                  </a:lnTo>
                  <a:lnTo>
                    <a:pt x="27432" y="286512"/>
                  </a:lnTo>
                  <a:lnTo>
                    <a:pt x="0" y="286512"/>
                  </a:lnTo>
                  <a:lnTo>
                    <a:pt x="14135" y="335597"/>
                  </a:lnTo>
                  <a:lnTo>
                    <a:pt x="36258" y="378917"/>
                  </a:lnTo>
                  <a:lnTo>
                    <a:pt x="65227" y="415061"/>
                  </a:lnTo>
                  <a:lnTo>
                    <a:pt x="99923" y="442620"/>
                  </a:lnTo>
                  <a:lnTo>
                    <a:pt x="139217" y="460184"/>
                  </a:lnTo>
                  <a:lnTo>
                    <a:pt x="181991" y="466344"/>
                  </a:lnTo>
                  <a:lnTo>
                    <a:pt x="1032637" y="466344"/>
                  </a:lnTo>
                  <a:lnTo>
                    <a:pt x="1075397" y="460184"/>
                  </a:lnTo>
                  <a:lnTo>
                    <a:pt x="1114691" y="442620"/>
                  </a:lnTo>
                  <a:lnTo>
                    <a:pt x="1149388" y="415061"/>
                  </a:lnTo>
                  <a:lnTo>
                    <a:pt x="1178356" y="378917"/>
                  </a:lnTo>
                  <a:lnTo>
                    <a:pt x="1200480" y="335597"/>
                  </a:lnTo>
                  <a:lnTo>
                    <a:pt x="1214628" y="286512"/>
                  </a:lnTo>
                  <a:close/>
                </a:path>
                <a:path w="1214755" h="466725">
                  <a:moveTo>
                    <a:pt x="1214628" y="224155"/>
                  </a:moveTo>
                  <a:lnTo>
                    <a:pt x="1208024" y="216408"/>
                  </a:lnTo>
                  <a:lnTo>
                    <a:pt x="1200150" y="216408"/>
                  </a:lnTo>
                  <a:lnTo>
                    <a:pt x="1192149" y="216408"/>
                  </a:lnTo>
                  <a:lnTo>
                    <a:pt x="1185672" y="224155"/>
                  </a:lnTo>
                  <a:lnTo>
                    <a:pt x="1185672" y="243713"/>
                  </a:lnTo>
                  <a:lnTo>
                    <a:pt x="1192149" y="251460"/>
                  </a:lnTo>
                  <a:lnTo>
                    <a:pt x="1208024" y="251460"/>
                  </a:lnTo>
                  <a:lnTo>
                    <a:pt x="1214628" y="243713"/>
                  </a:lnTo>
                  <a:lnTo>
                    <a:pt x="1214628" y="224155"/>
                  </a:lnTo>
                  <a:close/>
                </a:path>
                <a:path w="1214755" h="466725">
                  <a:moveTo>
                    <a:pt x="1214628" y="179832"/>
                  </a:moveTo>
                  <a:lnTo>
                    <a:pt x="1200480" y="130759"/>
                  </a:lnTo>
                  <a:lnTo>
                    <a:pt x="1178356" y="87439"/>
                  </a:lnTo>
                  <a:lnTo>
                    <a:pt x="1149388" y="51295"/>
                  </a:lnTo>
                  <a:lnTo>
                    <a:pt x="1114691" y="23736"/>
                  </a:lnTo>
                  <a:lnTo>
                    <a:pt x="1075397" y="6172"/>
                  </a:lnTo>
                  <a:lnTo>
                    <a:pt x="1032637" y="0"/>
                  </a:lnTo>
                  <a:lnTo>
                    <a:pt x="181991" y="0"/>
                  </a:lnTo>
                  <a:lnTo>
                    <a:pt x="139217" y="6172"/>
                  </a:lnTo>
                  <a:lnTo>
                    <a:pt x="99923" y="23736"/>
                  </a:lnTo>
                  <a:lnTo>
                    <a:pt x="65227" y="51295"/>
                  </a:lnTo>
                  <a:lnTo>
                    <a:pt x="36258" y="87439"/>
                  </a:lnTo>
                  <a:lnTo>
                    <a:pt x="14135" y="130759"/>
                  </a:lnTo>
                  <a:lnTo>
                    <a:pt x="0" y="179832"/>
                  </a:lnTo>
                  <a:lnTo>
                    <a:pt x="27432" y="179832"/>
                  </a:lnTo>
                  <a:lnTo>
                    <a:pt x="43713" y="132219"/>
                  </a:lnTo>
                  <a:lnTo>
                    <a:pt x="68834" y="91821"/>
                  </a:lnTo>
                  <a:lnTo>
                    <a:pt x="101269" y="60579"/>
                  </a:lnTo>
                  <a:lnTo>
                    <a:pt x="139496" y="40424"/>
                  </a:lnTo>
                  <a:lnTo>
                    <a:pt x="181991" y="33274"/>
                  </a:lnTo>
                  <a:lnTo>
                    <a:pt x="1032637" y="33274"/>
                  </a:lnTo>
                  <a:lnTo>
                    <a:pt x="1075118" y="40424"/>
                  </a:lnTo>
                  <a:lnTo>
                    <a:pt x="1113320" y="60579"/>
                  </a:lnTo>
                  <a:lnTo>
                    <a:pt x="1145730" y="91821"/>
                  </a:lnTo>
                  <a:lnTo>
                    <a:pt x="1170863" y="132219"/>
                  </a:lnTo>
                  <a:lnTo>
                    <a:pt x="1187196" y="179832"/>
                  </a:lnTo>
                  <a:lnTo>
                    <a:pt x="1214628" y="179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00867" y="1754332"/>
              <a:ext cx="558165" cy="439420"/>
            </a:xfrm>
            <a:custGeom>
              <a:avLst/>
              <a:gdLst/>
              <a:ahLst/>
              <a:cxnLst/>
              <a:rect l="l" t="t" r="r" b="b"/>
              <a:pathLst>
                <a:path w="558164" h="439419">
                  <a:moveTo>
                    <a:pt x="2774" y="24783"/>
                  </a:moveTo>
                  <a:lnTo>
                    <a:pt x="6050" y="23042"/>
                  </a:lnTo>
                  <a:lnTo>
                    <a:pt x="142435" y="51"/>
                  </a:lnTo>
                  <a:lnTo>
                    <a:pt x="150862" y="0"/>
                  </a:lnTo>
                  <a:lnTo>
                    <a:pt x="159913" y="2133"/>
                  </a:lnTo>
                  <a:lnTo>
                    <a:pt x="168443" y="6176"/>
                  </a:lnTo>
                  <a:lnTo>
                    <a:pt x="175310" y="11855"/>
                  </a:lnTo>
                  <a:lnTo>
                    <a:pt x="178792" y="17731"/>
                  </a:lnTo>
                  <a:lnTo>
                    <a:pt x="178872" y="23162"/>
                  </a:lnTo>
                  <a:lnTo>
                    <a:pt x="175547" y="27461"/>
                  </a:lnTo>
                  <a:lnTo>
                    <a:pt x="168815" y="29944"/>
                  </a:lnTo>
                  <a:lnTo>
                    <a:pt x="83049" y="44854"/>
                  </a:lnTo>
                  <a:lnTo>
                    <a:pt x="149525" y="63654"/>
                  </a:lnTo>
                  <a:lnTo>
                    <a:pt x="209471" y="85392"/>
                  </a:lnTo>
                  <a:lnTo>
                    <a:pt x="263184" y="109478"/>
                  </a:lnTo>
                  <a:lnTo>
                    <a:pt x="310963" y="135324"/>
                  </a:lnTo>
                  <a:lnTo>
                    <a:pt x="353108" y="162339"/>
                  </a:lnTo>
                  <a:lnTo>
                    <a:pt x="389917" y="189936"/>
                  </a:lnTo>
                  <a:lnTo>
                    <a:pt x="421688" y="217525"/>
                  </a:lnTo>
                  <a:lnTo>
                    <a:pt x="448721" y="244517"/>
                  </a:lnTo>
                  <a:lnTo>
                    <a:pt x="501017" y="309766"/>
                  </a:lnTo>
                  <a:lnTo>
                    <a:pt x="525459" y="349326"/>
                  </a:lnTo>
                  <a:lnTo>
                    <a:pt x="544478" y="388762"/>
                  </a:lnTo>
                  <a:lnTo>
                    <a:pt x="557911" y="427834"/>
                  </a:lnTo>
                  <a:lnTo>
                    <a:pt x="557686" y="433307"/>
                  </a:lnTo>
                  <a:lnTo>
                    <a:pt x="553864" y="437260"/>
                  </a:lnTo>
                  <a:lnTo>
                    <a:pt x="547074" y="439327"/>
                  </a:lnTo>
                  <a:lnTo>
                    <a:pt x="537945" y="439141"/>
                  </a:lnTo>
                  <a:lnTo>
                    <a:pt x="498209" y="384419"/>
                  </a:lnTo>
                  <a:lnTo>
                    <a:pt x="480450" y="347935"/>
                  </a:lnTo>
                  <a:lnTo>
                    <a:pt x="457884" y="311457"/>
                  </a:lnTo>
                  <a:lnTo>
                    <a:pt x="430687" y="275185"/>
                  </a:lnTo>
                  <a:lnTo>
                    <a:pt x="398637" y="239997"/>
                  </a:lnTo>
                  <a:lnTo>
                    <a:pt x="363067" y="207602"/>
                  </a:lnTo>
                  <a:lnTo>
                    <a:pt x="324024" y="178016"/>
                  </a:lnTo>
                  <a:lnTo>
                    <a:pt x="281553" y="151257"/>
                  </a:lnTo>
                  <a:lnTo>
                    <a:pt x="235701" y="127341"/>
                  </a:lnTo>
                  <a:lnTo>
                    <a:pt x="186513" y="106284"/>
                  </a:lnTo>
                  <a:lnTo>
                    <a:pt x="134034" y="88102"/>
                  </a:lnTo>
                  <a:lnTo>
                    <a:pt x="78312" y="72813"/>
                  </a:lnTo>
                  <a:lnTo>
                    <a:pt x="133894" y="134585"/>
                  </a:lnTo>
                  <a:lnTo>
                    <a:pt x="137376" y="140461"/>
                  </a:lnTo>
                  <a:lnTo>
                    <a:pt x="137456" y="145892"/>
                  </a:lnTo>
                  <a:lnTo>
                    <a:pt x="134131" y="150191"/>
                  </a:lnTo>
                  <a:lnTo>
                    <a:pt x="127399" y="152674"/>
                  </a:lnTo>
                  <a:lnTo>
                    <a:pt x="118972" y="152725"/>
                  </a:lnTo>
                  <a:lnTo>
                    <a:pt x="109921" y="150592"/>
                  </a:lnTo>
                  <a:lnTo>
                    <a:pt x="101390" y="146549"/>
                  </a:lnTo>
                  <a:lnTo>
                    <a:pt x="94524" y="140870"/>
                  </a:lnTo>
                  <a:lnTo>
                    <a:pt x="1575" y="37966"/>
                  </a:lnTo>
                  <a:lnTo>
                    <a:pt x="0" y="34970"/>
                  </a:lnTo>
                  <a:lnTo>
                    <a:pt x="2774" y="24783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27632" y="2996184"/>
              <a:ext cx="1108075" cy="323215"/>
            </a:xfrm>
            <a:custGeom>
              <a:avLst/>
              <a:gdLst/>
              <a:ahLst/>
              <a:cxnLst/>
              <a:rect l="l" t="t" r="r" b="b"/>
              <a:pathLst>
                <a:path w="1108075" h="323214">
                  <a:moveTo>
                    <a:pt x="978788" y="0"/>
                  </a:moveTo>
                  <a:lnTo>
                    <a:pt x="129159" y="0"/>
                  </a:lnTo>
                  <a:lnTo>
                    <a:pt x="88318" y="8229"/>
                  </a:lnTo>
                  <a:lnTo>
                    <a:pt x="52861" y="31150"/>
                  </a:lnTo>
                  <a:lnTo>
                    <a:pt x="24908" y="66111"/>
                  </a:lnTo>
                  <a:lnTo>
                    <a:pt x="6580" y="110459"/>
                  </a:lnTo>
                  <a:lnTo>
                    <a:pt x="0" y="161544"/>
                  </a:lnTo>
                  <a:lnTo>
                    <a:pt x="6580" y="212628"/>
                  </a:lnTo>
                  <a:lnTo>
                    <a:pt x="24908" y="256976"/>
                  </a:lnTo>
                  <a:lnTo>
                    <a:pt x="52861" y="291937"/>
                  </a:lnTo>
                  <a:lnTo>
                    <a:pt x="88318" y="314858"/>
                  </a:lnTo>
                  <a:lnTo>
                    <a:pt x="129159" y="323088"/>
                  </a:lnTo>
                  <a:lnTo>
                    <a:pt x="978788" y="323088"/>
                  </a:lnTo>
                  <a:lnTo>
                    <a:pt x="1019629" y="314858"/>
                  </a:lnTo>
                  <a:lnTo>
                    <a:pt x="1055086" y="291937"/>
                  </a:lnTo>
                  <a:lnTo>
                    <a:pt x="1083039" y="256976"/>
                  </a:lnTo>
                  <a:lnTo>
                    <a:pt x="1101367" y="212628"/>
                  </a:lnTo>
                  <a:lnTo>
                    <a:pt x="1107948" y="161544"/>
                  </a:lnTo>
                  <a:lnTo>
                    <a:pt x="1101367" y="110459"/>
                  </a:lnTo>
                  <a:lnTo>
                    <a:pt x="1083039" y="66111"/>
                  </a:lnTo>
                  <a:lnTo>
                    <a:pt x="1055086" y="31150"/>
                  </a:lnTo>
                  <a:lnTo>
                    <a:pt x="1019629" y="8229"/>
                  </a:lnTo>
                  <a:lnTo>
                    <a:pt x="97878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824989" y="3021330"/>
            <a:ext cx="7143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0" dirty="0">
                <a:latin typeface="Microsoft Sans Serif"/>
                <a:cs typeface="Microsoft Sans Serif"/>
              </a:rPr>
              <a:t>P</a:t>
            </a:r>
            <a:r>
              <a:rPr sz="1400" spc="30" dirty="0">
                <a:latin typeface="Microsoft Sans Serif"/>
                <a:cs typeface="Microsoft Sans Serif"/>
              </a:rPr>
              <a:t>roperty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75816" y="2534263"/>
            <a:ext cx="5605145" cy="1556385"/>
            <a:chOff x="1575816" y="2534263"/>
            <a:chExt cx="5605145" cy="1556385"/>
          </a:xfrm>
        </p:grpSpPr>
        <p:sp>
          <p:nvSpPr>
            <p:cNvPr id="31" name="object 31"/>
            <p:cNvSpPr/>
            <p:nvPr/>
          </p:nvSpPr>
          <p:spPr>
            <a:xfrm>
              <a:off x="1575816" y="2923031"/>
              <a:ext cx="1213485" cy="467995"/>
            </a:xfrm>
            <a:custGeom>
              <a:avLst/>
              <a:gdLst/>
              <a:ahLst/>
              <a:cxnLst/>
              <a:rect l="l" t="t" r="r" b="b"/>
              <a:pathLst>
                <a:path w="1213485" h="467995">
                  <a:moveTo>
                    <a:pt x="27432" y="224536"/>
                  </a:moveTo>
                  <a:lnTo>
                    <a:pt x="21336" y="216408"/>
                  </a:lnTo>
                  <a:lnTo>
                    <a:pt x="13716" y="216408"/>
                  </a:lnTo>
                  <a:lnTo>
                    <a:pt x="6096" y="216408"/>
                  </a:lnTo>
                  <a:lnTo>
                    <a:pt x="0" y="224536"/>
                  </a:lnTo>
                  <a:lnTo>
                    <a:pt x="0" y="244856"/>
                  </a:lnTo>
                  <a:lnTo>
                    <a:pt x="6096" y="252984"/>
                  </a:lnTo>
                  <a:lnTo>
                    <a:pt x="21336" y="252984"/>
                  </a:lnTo>
                  <a:lnTo>
                    <a:pt x="27432" y="244856"/>
                  </a:lnTo>
                  <a:lnTo>
                    <a:pt x="27432" y="224536"/>
                  </a:lnTo>
                  <a:close/>
                </a:path>
                <a:path w="1213485" h="467995">
                  <a:moveTo>
                    <a:pt x="1213104" y="288036"/>
                  </a:moveTo>
                  <a:lnTo>
                    <a:pt x="1185672" y="288036"/>
                  </a:lnTo>
                  <a:lnTo>
                    <a:pt x="1169403" y="335711"/>
                  </a:lnTo>
                  <a:lnTo>
                    <a:pt x="1144320" y="376110"/>
                  </a:lnTo>
                  <a:lnTo>
                    <a:pt x="1111935" y="407339"/>
                  </a:lnTo>
                  <a:lnTo>
                    <a:pt x="1073785" y="427469"/>
                  </a:lnTo>
                  <a:lnTo>
                    <a:pt x="1031367" y="434594"/>
                  </a:lnTo>
                  <a:lnTo>
                    <a:pt x="181737" y="434594"/>
                  </a:lnTo>
                  <a:lnTo>
                    <a:pt x="139293" y="427469"/>
                  </a:lnTo>
                  <a:lnTo>
                    <a:pt x="101117" y="407339"/>
                  </a:lnTo>
                  <a:lnTo>
                    <a:pt x="68719" y="376110"/>
                  </a:lnTo>
                  <a:lnTo>
                    <a:pt x="43649" y="335711"/>
                  </a:lnTo>
                  <a:lnTo>
                    <a:pt x="27432" y="288036"/>
                  </a:lnTo>
                  <a:lnTo>
                    <a:pt x="0" y="288036"/>
                  </a:lnTo>
                  <a:lnTo>
                    <a:pt x="14122" y="337121"/>
                  </a:lnTo>
                  <a:lnTo>
                    <a:pt x="36220" y="380441"/>
                  </a:lnTo>
                  <a:lnTo>
                    <a:pt x="65151" y="416585"/>
                  </a:lnTo>
                  <a:lnTo>
                    <a:pt x="99783" y="444144"/>
                  </a:lnTo>
                  <a:lnTo>
                    <a:pt x="139026" y="461708"/>
                  </a:lnTo>
                  <a:lnTo>
                    <a:pt x="181737" y="467868"/>
                  </a:lnTo>
                  <a:lnTo>
                    <a:pt x="1031367" y="467868"/>
                  </a:lnTo>
                  <a:lnTo>
                    <a:pt x="1074064" y="461708"/>
                  </a:lnTo>
                  <a:lnTo>
                    <a:pt x="1113307" y="444144"/>
                  </a:lnTo>
                  <a:lnTo>
                    <a:pt x="1147953" y="416585"/>
                  </a:lnTo>
                  <a:lnTo>
                    <a:pt x="1176870" y="380441"/>
                  </a:lnTo>
                  <a:lnTo>
                    <a:pt x="1198968" y="337121"/>
                  </a:lnTo>
                  <a:lnTo>
                    <a:pt x="1213104" y="288036"/>
                  </a:lnTo>
                  <a:close/>
                </a:path>
                <a:path w="1213485" h="467995">
                  <a:moveTo>
                    <a:pt x="1213104" y="224536"/>
                  </a:moveTo>
                  <a:lnTo>
                    <a:pt x="1206500" y="216408"/>
                  </a:lnTo>
                  <a:lnTo>
                    <a:pt x="1198626" y="216408"/>
                  </a:lnTo>
                  <a:lnTo>
                    <a:pt x="1190625" y="216408"/>
                  </a:lnTo>
                  <a:lnTo>
                    <a:pt x="1184148" y="224536"/>
                  </a:lnTo>
                  <a:lnTo>
                    <a:pt x="1184148" y="244856"/>
                  </a:lnTo>
                  <a:lnTo>
                    <a:pt x="1190625" y="252984"/>
                  </a:lnTo>
                  <a:lnTo>
                    <a:pt x="1206500" y="252984"/>
                  </a:lnTo>
                  <a:lnTo>
                    <a:pt x="1213104" y="244856"/>
                  </a:lnTo>
                  <a:lnTo>
                    <a:pt x="1213104" y="224536"/>
                  </a:lnTo>
                  <a:close/>
                </a:path>
                <a:path w="1213485" h="467995">
                  <a:moveTo>
                    <a:pt x="1213104" y="179832"/>
                  </a:moveTo>
                  <a:lnTo>
                    <a:pt x="1198968" y="130759"/>
                  </a:lnTo>
                  <a:lnTo>
                    <a:pt x="1176870" y="87439"/>
                  </a:lnTo>
                  <a:lnTo>
                    <a:pt x="1147953" y="51295"/>
                  </a:lnTo>
                  <a:lnTo>
                    <a:pt x="1113307" y="23736"/>
                  </a:lnTo>
                  <a:lnTo>
                    <a:pt x="1074064" y="6172"/>
                  </a:lnTo>
                  <a:lnTo>
                    <a:pt x="1031367" y="0"/>
                  </a:lnTo>
                  <a:lnTo>
                    <a:pt x="181737" y="0"/>
                  </a:lnTo>
                  <a:lnTo>
                    <a:pt x="139026" y="6172"/>
                  </a:lnTo>
                  <a:lnTo>
                    <a:pt x="99783" y="23736"/>
                  </a:lnTo>
                  <a:lnTo>
                    <a:pt x="65138" y="51295"/>
                  </a:lnTo>
                  <a:lnTo>
                    <a:pt x="36220" y="87439"/>
                  </a:lnTo>
                  <a:lnTo>
                    <a:pt x="14122" y="130759"/>
                  </a:lnTo>
                  <a:lnTo>
                    <a:pt x="0" y="179832"/>
                  </a:lnTo>
                  <a:lnTo>
                    <a:pt x="27432" y="179832"/>
                  </a:lnTo>
                  <a:lnTo>
                    <a:pt x="43649" y="132219"/>
                  </a:lnTo>
                  <a:lnTo>
                    <a:pt x="68719" y="91821"/>
                  </a:lnTo>
                  <a:lnTo>
                    <a:pt x="101117" y="60579"/>
                  </a:lnTo>
                  <a:lnTo>
                    <a:pt x="139293" y="40424"/>
                  </a:lnTo>
                  <a:lnTo>
                    <a:pt x="181737" y="33274"/>
                  </a:lnTo>
                  <a:lnTo>
                    <a:pt x="1031367" y="33274"/>
                  </a:lnTo>
                  <a:lnTo>
                    <a:pt x="1073785" y="40424"/>
                  </a:lnTo>
                  <a:lnTo>
                    <a:pt x="1111935" y="60579"/>
                  </a:lnTo>
                  <a:lnTo>
                    <a:pt x="1144320" y="91821"/>
                  </a:lnTo>
                  <a:lnTo>
                    <a:pt x="1169403" y="132219"/>
                  </a:lnTo>
                  <a:lnTo>
                    <a:pt x="1185672" y="179832"/>
                  </a:lnTo>
                  <a:lnTo>
                    <a:pt x="1213104" y="179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69920" y="2534272"/>
              <a:ext cx="4002404" cy="866775"/>
            </a:xfrm>
            <a:custGeom>
              <a:avLst/>
              <a:gdLst/>
              <a:ahLst/>
              <a:cxnLst/>
              <a:rect l="l" t="t" r="r" b="b"/>
              <a:pathLst>
                <a:path w="4002404" h="866775">
                  <a:moveTo>
                    <a:pt x="767956" y="604177"/>
                  </a:moveTo>
                  <a:lnTo>
                    <a:pt x="766470" y="597319"/>
                  </a:lnTo>
                  <a:lnTo>
                    <a:pt x="761034" y="590867"/>
                  </a:lnTo>
                  <a:lnTo>
                    <a:pt x="752068" y="585635"/>
                  </a:lnTo>
                  <a:lnTo>
                    <a:pt x="741768" y="582841"/>
                  </a:lnTo>
                  <a:lnTo>
                    <a:pt x="731469" y="582891"/>
                  </a:lnTo>
                  <a:lnTo>
                    <a:pt x="722337" y="585622"/>
                  </a:lnTo>
                  <a:lnTo>
                    <a:pt x="715556" y="590867"/>
                  </a:lnTo>
                  <a:lnTo>
                    <a:pt x="682790" y="625259"/>
                  </a:lnTo>
                  <a:lnTo>
                    <a:pt x="645071" y="656894"/>
                  </a:lnTo>
                  <a:lnTo>
                    <a:pt x="602691" y="685647"/>
                  </a:lnTo>
                  <a:lnTo>
                    <a:pt x="555942" y="711390"/>
                  </a:lnTo>
                  <a:lnTo>
                    <a:pt x="510819" y="730859"/>
                  </a:lnTo>
                  <a:lnTo>
                    <a:pt x="464235" y="746099"/>
                  </a:lnTo>
                  <a:lnTo>
                    <a:pt x="416229" y="757135"/>
                  </a:lnTo>
                  <a:lnTo>
                    <a:pt x="366826" y="763955"/>
                  </a:lnTo>
                  <a:lnTo>
                    <a:pt x="316064" y="766584"/>
                  </a:lnTo>
                  <a:lnTo>
                    <a:pt x="263994" y="765022"/>
                  </a:lnTo>
                  <a:lnTo>
                    <a:pt x="210654" y="759269"/>
                  </a:lnTo>
                  <a:lnTo>
                    <a:pt x="156070" y="749325"/>
                  </a:lnTo>
                  <a:lnTo>
                    <a:pt x="100279" y="735215"/>
                  </a:lnTo>
                  <a:lnTo>
                    <a:pt x="188912" y="696899"/>
                  </a:lnTo>
                  <a:lnTo>
                    <a:pt x="195580" y="692175"/>
                  </a:lnTo>
                  <a:lnTo>
                    <a:pt x="198704" y="685939"/>
                  </a:lnTo>
                  <a:lnTo>
                    <a:pt x="197891" y="678967"/>
                  </a:lnTo>
                  <a:lnTo>
                    <a:pt x="192747" y="672071"/>
                  </a:lnTo>
                  <a:lnTo>
                    <a:pt x="184594" y="666978"/>
                  </a:lnTo>
                  <a:lnTo>
                    <a:pt x="174612" y="664044"/>
                  </a:lnTo>
                  <a:lnTo>
                    <a:pt x="164071" y="663625"/>
                  </a:lnTo>
                  <a:lnTo>
                    <a:pt x="154216" y="666102"/>
                  </a:lnTo>
                  <a:lnTo>
                    <a:pt x="6235" y="729729"/>
                  </a:lnTo>
                  <a:lnTo>
                    <a:pt x="3022" y="732256"/>
                  </a:lnTo>
                  <a:lnTo>
                    <a:pt x="0" y="745705"/>
                  </a:lnTo>
                  <a:lnTo>
                    <a:pt x="2197" y="749681"/>
                  </a:lnTo>
                  <a:lnTo>
                    <a:pt x="121704" y="857770"/>
                  </a:lnTo>
                  <a:lnTo>
                    <a:pt x="129857" y="862863"/>
                  </a:lnTo>
                  <a:lnTo>
                    <a:pt x="139839" y="865797"/>
                  </a:lnTo>
                  <a:lnTo>
                    <a:pt x="150393" y="866216"/>
                  </a:lnTo>
                  <a:lnTo>
                    <a:pt x="160235" y="863739"/>
                  </a:lnTo>
                  <a:lnTo>
                    <a:pt x="89192" y="770420"/>
                  </a:lnTo>
                  <a:lnTo>
                    <a:pt x="156984" y="786904"/>
                  </a:lnTo>
                  <a:lnTo>
                    <a:pt x="220967" y="797420"/>
                  </a:lnTo>
                  <a:lnTo>
                    <a:pt x="281139" y="802563"/>
                  </a:lnTo>
                  <a:lnTo>
                    <a:pt x="337439" y="802982"/>
                  </a:lnTo>
                  <a:lnTo>
                    <a:pt x="389864" y="799299"/>
                  </a:lnTo>
                  <a:lnTo>
                    <a:pt x="438365" y="792137"/>
                  </a:lnTo>
                  <a:lnTo>
                    <a:pt x="482930" y="782129"/>
                  </a:lnTo>
                  <a:lnTo>
                    <a:pt x="523519" y="769899"/>
                  </a:lnTo>
                  <a:lnTo>
                    <a:pt x="560095" y="756081"/>
                  </a:lnTo>
                  <a:lnTo>
                    <a:pt x="643623" y="713371"/>
                  </a:lnTo>
                  <a:lnTo>
                    <a:pt x="689546" y="682167"/>
                  </a:lnTo>
                  <a:lnTo>
                    <a:pt x="730135" y="647865"/>
                  </a:lnTo>
                  <a:lnTo>
                    <a:pt x="765111" y="610654"/>
                  </a:lnTo>
                  <a:lnTo>
                    <a:pt x="767956" y="604177"/>
                  </a:lnTo>
                  <a:close/>
                </a:path>
                <a:path w="4002404" h="866775">
                  <a:moveTo>
                    <a:pt x="4002189" y="92151"/>
                  </a:moveTo>
                  <a:lnTo>
                    <a:pt x="3919397" y="1244"/>
                  </a:lnTo>
                  <a:lnTo>
                    <a:pt x="3916730" y="0"/>
                  </a:lnTo>
                  <a:lnTo>
                    <a:pt x="3908221" y="2628"/>
                  </a:lnTo>
                  <a:lnTo>
                    <a:pt x="3906761" y="4851"/>
                  </a:lnTo>
                  <a:lnTo>
                    <a:pt x="3873538" y="104457"/>
                  </a:lnTo>
                  <a:lnTo>
                    <a:pt x="3872458" y="110998"/>
                  </a:lnTo>
                  <a:lnTo>
                    <a:pt x="3873284" y="117856"/>
                  </a:lnTo>
                  <a:lnTo>
                    <a:pt x="3875697" y="124231"/>
                  </a:lnTo>
                  <a:lnTo>
                    <a:pt x="3879405" y="129286"/>
                  </a:lnTo>
                  <a:lnTo>
                    <a:pt x="3885590" y="135318"/>
                  </a:lnTo>
                  <a:lnTo>
                    <a:pt x="3892588" y="133045"/>
                  </a:lnTo>
                  <a:lnTo>
                    <a:pt x="3915219" y="65900"/>
                  </a:lnTo>
                  <a:lnTo>
                    <a:pt x="3932199" y="119214"/>
                  </a:lnTo>
                  <a:lnTo>
                    <a:pt x="3942981" y="171183"/>
                  </a:lnTo>
                  <a:lnTo>
                    <a:pt x="3947541" y="221754"/>
                  </a:lnTo>
                  <a:lnTo>
                    <a:pt x="3945864" y="270827"/>
                  </a:lnTo>
                  <a:lnTo>
                    <a:pt x="3937939" y="318325"/>
                  </a:lnTo>
                  <a:lnTo>
                    <a:pt x="3923728" y="364172"/>
                  </a:lnTo>
                  <a:lnTo>
                    <a:pt x="3893299" y="424967"/>
                  </a:lnTo>
                  <a:lnTo>
                    <a:pt x="3854475" y="474154"/>
                  </a:lnTo>
                  <a:lnTo>
                    <a:pt x="3851452" y="478840"/>
                  </a:lnTo>
                  <a:lnTo>
                    <a:pt x="3850170" y="484924"/>
                  </a:lnTo>
                  <a:lnTo>
                    <a:pt x="3850678" y="491642"/>
                  </a:lnTo>
                  <a:lnTo>
                    <a:pt x="3853015" y="498221"/>
                  </a:lnTo>
                  <a:lnTo>
                    <a:pt x="3857498" y="507149"/>
                  </a:lnTo>
                  <a:lnTo>
                    <a:pt x="3865003" y="510374"/>
                  </a:lnTo>
                  <a:lnTo>
                    <a:pt x="3891940" y="480872"/>
                  </a:lnTo>
                  <a:lnTo>
                    <a:pt x="3929583" y="421246"/>
                  </a:lnTo>
                  <a:lnTo>
                    <a:pt x="3955834" y="354495"/>
                  </a:lnTo>
                  <a:lnTo>
                    <a:pt x="3964724" y="317119"/>
                  </a:lnTo>
                  <a:lnTo>
                    <a:pt x="3970388" y="274662"/>
                  </a:lnTo>
                  <a:lnTo>
                    <a:pt x="3971645" y="227266"/>
                  </a:lnTo>
                  <a:lnTo>
                    <a:pt x="3967340" y="175094"/>
                  </a:lnTo>
                  <a:lnTo>
                    <a:pt x="3956278" y="118262"/>
                  </a:lnTo>
                  <a:lnTo>
                    <a:pt x="3937304" y="56946"/>
                  </a:lnTo>
                  <a:lnTo>
                    <a:pt x="3991521" y="108445"/>
                  </a:lnTo>
                  <a:lnTo>
                    <a:pt x="3998518" y="106172"/>
                  </a:lnTo>
                  <a:lnTo>
                    <a:pt x="4001109" y="98691"/>
                  </a:lnTo>
                  <a:lnTo>
                    <a:pt x="4002189" y="92151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678186" y="2915411"/>
              <a:ext cx="3502660" cy="478790"/>
            </a:xfrm>
            <a:custGeom>
              <a:avLst/>
              <a:gdLst/>
              <a:ahLst/>
              <a:cxnLst/>
              <a:rect l="l" t="t" r="r" b="b"/>
              <a:pathLst>
                <a:path w="3502659" h="478789">
                  <a:moveTo>
                    <a:pt x="33413" y="367042"/>
                  </a:moveTo>
                  <a:lnTo>
                    <a:pt x="33020" y="317474"/>
                  </a:lnTo>
                  <a:lnTo>
                    <a:pt x="28600" y="69583"/>
                  </a:lnTo>
                  <a:lnTo>
                    <a:pt x="28181" y="13843"/>
                  </a:lnTo>
                  <a:lnTo>
                    <a:pt x="22466" y="10668"/>
                  </a:lnTo>
                  <a:lnTo>
                    <a:pt x="16751" y="10668"/>
                  </a:lnTo>
                  <a:lnTo>
                    <a:pt x="11036" y="10668"/>
                  </a:lnTo>
                  <a:lnTo>
                    <a:pt x="5321" y="13843"/>
                  </a:lnTo>
                  <a:lnTo>
                    <a:pt x="4724" y="69583"/>
                  </a:lnTo>
                  <a:lnTo>
                    <a:pt x="1003" y="267881"/>
                  </a:lnTo>
                  <a:lnTo>
                    <a:pt x="330" y="317474"/>
                  </a:lnTo>
                  <a:lnTo>
                    <a:pt x="0" y="367042"/>
                  </a:lnTo>
                  <a:lnTo>
                    <a:pt x="139" y="416585"/>
                  </a:lnTo>
                  <a:lnTo>
                    <a:pt x="876" y="466090"/>
                  </a:lnTo>
                  <a:lnTo>
                    <a:pt x="1257" y="474345"/>
                  </a:lnTo>
                  <a:lnTo>
                    <a:pt x="9004" y="478536"/>
                  </a:lnTo>
                  <a:lnTo>
                    <a:pt x="24498" y="478536"/>
                  </a:lnTo>
                  <a:lnTo>
                    <a:pt x="32245" y="474345"/>
                  </a:lnTo>
                  <a:lnTo>
                    <a:pt x="32626" y="466090"/>
                  </a:lnTo>
                  <a:lnTo>
                    <a:pt x="33324" y="416585"/>
                  </a:lnTo>
                  <a:lnTo>
                    <a:pt x="33413" y="367042"/>
                  </a:lnTo>
                  <a:close/>
                </a:path>
                <a:path w="3502659" h="478789">
                  <a:moveTo>
                    <a:pt x="3502406" y="64973"/>
                  </a:moveTo>
                  <a:lnTo>
                    <a:pt x="3501885" y="4826"/>
                  </a:lnTo>
                  <a:lnTo>
                    <a:pt x="3492868" y="0"/>
                  </a:lnTo>
                  <a:lnTo>
                    <a:pt x="3483724" y="0"/>
                  </a:lnTo>
                  <a:lnTo>
                    <a:pt x="3474707" y="0"/>
                  </a:lnTo>
                  <a:lnTo>
                    <a:pt x="3465563" y="4826"/>
                  </a:lnTo>
                  <a:lnTo>
                    <a:pt x="3465182" y="14351"/>
                  </a:lnTo>
                  <a:lnTo>
                    <a:pt x="3464814" y="64973"/>
                  </a:lnTo>
                  <a:lnTo>
                    <a:pt x="3464953" y="115620"/>
                  </a:lnTo>
                  <a:lnTo>
                    <a:pt x="3465512" y="166306"/>
                  </a:lnTo>
                  <a:lnTo>
                    <a:pt x="3466427" y="217017"/>
                  </a:lnTo>
                  <a:lnTo>
                    <a:pt x="3468979" y="318503"/>
                  </a:lnTo>
                  <a:lnTo>
                    <a:pt x="3473564" y="470789"/>
                  </a:lnTo>
                  <a:lnTo>
                    <a:pt x="3473564" y="475869"/>
                  </a:lnTo>
                  <a:lnTo>
                    <a:pt x="3478517" y="478536"/>
                  </a:lnTo>
                  <a:lnTo>
                    <a:pt x="3488550" y="478536"/>
                  </a:lnTo>
                  <a:lnTo>
                    <a:pt x="3493503" y="475869"/>
                  </a:lnTo>
                  <a:lnTo>
                    <a:pt x="3493503" y="470789"/>
                  </a:lnTo>
                  <a:lnTo>
                    <a:pt x="3499662" y="267754"/>
                  </a:lnTo>
                  <a:lnTo>
                    <a:pt x="3500894" y="217017"/>
                  </a:lnTo>
                  <a:lnTo>
                    <a:pt x="3501821" y="166306"/>
                  </a:lnTo>
                  <a:lnTo>
                    <a:pt x="3502355" y="115620"/>
                  </a:lnTo>
                  <a:lnTo>
                    <a:pt x="3502406" y="64973"/>
                  </a:lnTo>
                  <a:close/>
                </a:path>
              </a:pathLst>
            </a:custGeom>
            <a:solidFill>
              <a:srgbClr val="FFA3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605465" y="3419492"/>
              <a:ext cx="450850" cy="523240"/>
            </a:xfrm>
            <a:custGeom>
              <a:avLst/>
              <a:gdLst/>
              <a:ahLst/>
              <a:cxnLst/>
              <a:rect l="l" t="t" r="r" b="b"/>
              <a:pathLst>
                <a:path w="450850" h="523239">
                  <a:moveTo>
                    <a:pt x="5164" y="514100"/>
                  </a:moveTo>
                  <a:lnTo>
                    <a:pt x="8783" y="515554"/>
                  </a:lnTo>
                  <a:lnTo>
                    <a:pt x="147542" y="522952"/>
                  </a:lnTo>
                  <a:lnTo>
                    <a:pt x="155785" y="521939"/>
                  </a:lnTo>
                  <a:lnTo>
                    <a:pt x="164112" y="518501"/>
                  </a:lnTo>
                  <a:lnTo>
                    <a:pt x="171471" y="513079"/>
                  </a:lnTo>
                  <a:lnTo>
                    <a:pt x="176810" y="506111"/>
                  </a:lnTo>
                  <a:lnTo>
                    <a:pt x="178795" y="499359"/>
                  </a:lnTo>
                  <a:lnTo>
                    <a:pt x="177564" y="493518"/>
                  </a:lnTo>
                  <a:lnTo>
                    <a:pt x="173281" y="489324"/>
                  </a:lnTo>
                  <a:lnTo>
                    <a:pt x="166107" y="487511"/>
                  </a:lnTo>
                  <a:lnTo>
                    <a:pt x="78739" y="482374"/>
                  </a:lnTo>
                  <a:lnTo>
                    <a:pt x="139143" y="453761"/>
                  </a:lnTo>
                  <a:lnTo>
                    <a:pt x="192459" y="422822"/>
                  </a:lnTo>
                  <a:lnTo>
                    <a:pt x="239122" y="390151"/>
                  </a:lnTo>
                  <a:lnTo>
                    <a:pt x="279565" y="356344"/>
                  </a:lnTo>
                  <a:lnTo>
                    <a:pt x="314222" y="321994"/>
                  </a:lnTo>
                  <a:lnTo>
                    <a:pt x="343527" y="287697"/>
                  </a:lnTo>
                  <a:lnTo>
                    <a:pt x="367914" y="254047"/>
                  </a:lnTo>
                  <a:lnTo>
                    <a:pt x="403666" y="191066"/>
                  </a:lnTo>
                  <a:lnTo>
                    <a:pt x="423176" y="144950"/>
                  </a:lnTo>
                  <a:lnTo>
                    <a:pt x="437519" y="99375"/>
                  </a:lnTo>
                  <a:lnTo>
                    <a:pt x="446595" y="54621"/>
                  </a:lnTo>
                  <a:lnTo>
                    <a:pt x="450302" y="10966"/>
                  </a:lnTo>
                  <a:lnTo>
                    <a:pt x="448764" y="5119"/>
                  </a:lnTo>
                  <a:lnTo>
                    <a:pt x="444078" y="1358"/>
                  </a:lnTo>
                  <a:lnTo>
                    <a:pt x="436948" y="0"/>
                  </a:lnTo>
                  <a:lnTo>
                    <a:pt x="428076" y="1356"/>
                  </a:lnTo>
                  <a:lnTo>
                    <a:pt x="402447" y="65150"/>
                  </a:lnTo>
                  <a:lnTo>
                    <a:pt x="393891" y="106575"/>
                  </a:lnTo>
                  <a:lnTo>
                    <a:pt x="380637" y="148602"/>
                  </a:lnTo>
                  <a:lnTo>
                    <a:pt x="362811" y="190996"/>
                  </a:lnTo>
                  <a:lnTo>
                    <a:pt x="339983" y="232841"/>
                  </a:lnTo>
                  <a:lnTo>
                    <a:pt x="313045" y="272133"/>
                  </a:lnTo>
                  <a:lnTo>
                    <a:pt x="282036" y="308848"/>
                  </a:lnTo>
                  <a:lnTo>
                    <a:pt x="246999" y="342964"/>
                  </a:lnTo>
                  <a:lnTo>
                    <a:pt x="207973" y="374455"/>
                  </a:lnTo>
                  <a:lnTo>
                    <a:pt x="165000" y="403300"/>
                  </a:lnTo>
                  <a:lnTo>
                    <a:pt x="118121" y="429474"/>
                  </a:lnTo>
                  <a:lnTo>
                    <a:pt x="67376" y="452954"/>
                  </a:lnTo>
                  <a:lnTo>
                    <a:pt x="106784" y="379583"/>
                  </a:lnTo>
                  <a:lnTo>
                    <a:pt x="108769" y="372831"/>
                  </a:lnTo>
                  <a:lnTo>
                    <a:pt x="107539" y="366991"/>
                  </a:lnTo>
                  <a:lnTo>
                    <a:pt x="103256" y="362796"/>
                  </a:lnTo>
                  <a:lnTo>
                    <a:pt x="96082" y="360983"/>
                  </a:lnTo>
                  <a:lnTo>
                    <a:pt x="87838" y="361997"/>
                  </a:lnTo>
                  <a:lnTo>
                    <a:pt x="816" y="500097"/>
                  </a:lnTo>
                  <a:lnTo>
                    <a:pt x="0" y="503514"/>
                  </a:lnTo>
                  <a:lnTo>
                    <a:pt x="5164" y="514100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133088" y="3747515"/>
              <a:ext cx="1323340" cy="342900"/>
            </a:xfrm>
            <a:custGeom>
              <a:avLst/>
              <a:gdLst/>
              <a:ahLst/>
              <a:cxnLst/>
              <a:rect l="l" t="t" r="r" b="b"/>
              <a:pathLst>
                <a:path w="1323339" h="342900">
                  <a:moveTo>
                    <a:pt x="1168527" y="0"/>
                  </a:moveTo>
                  <a:lnTo>
                    <a:pt x="154304" y="0"/>
                  </a:lnTo>
                  <a:lnTo>
                    <a:pt x="113285" y="6120"/>
                  </a:lnTo>
                  <a:lnTo>
                    <a:pt x="76425" y="23396"/>
                  </a:lnTo>
                  <a:lnTo>
                    <a:pt x="45196" y="50198"/>
                  </a:lnTo>
                  <a:lnTo>
                    <a:pt x="21067" y="84896"/>
                  </a:lnTo>
                  <a:lnTo>
                    <a:pt x="5512" y="125860"/>
                  </a:lnTo>
                  <a:lnTo>
                    <a:pt x="0" y="171462"/>
                  </a:lnTo>
                  <a:lnTo>
                    <a:pt x="5512" y="217039"/>
                  </a:lnTo>
                  <a:lnTo>
                    <a:pt x="21067" y="257991"/>
                  </a:lnTo>
                  <a:lnTo>
                    <a:pt x="45196" y="292684"/>
                  </a:lnTo>
                  <a:lnTo>
                    <a:pt x="76425" y="319486"/>
                  </a:lnTo>
                  <a:lnTo>
                    <a:pt x="113285" y="336764"/>
                  </a:lnTo>
                  <a:lnTo>
                    <a:pt x="154304" y="342887"/>
                  </a:lnTo>
                  <a:lnTo>
                    <a:pt x="1168527" y="342887"/>
                  </a:lnTo>
                  <a:lnTo>
                    <a:pt x="1209546" y="336764"/>
                  </a:lnTo>
                  <a:lnTo>
                    <a:pt x="1246406" y="319486"/>
                  </a:lnTo>
                  <a:lnTo>
                    <a:pt x="1277635" y="292684"/>
                  </a:lnTo>
                  <a:lnTo>
                    <a:pt x="1301764" y="257991"/>
                  </a:lnTo>
                  <a:lnTo>
                    <a:pt x="1317319" y="217039"/>
                  </a:lnTo>
                  <a:lnTo>
                    <a:pt x="1322832" y="171462"/>
                  </a:lnTo>
                  <a:lnTo>
                    <a:pt x="1317319" y="125860"/>
                  </a:lnTo>
                  <a:lnTo>
                    <a:pt x="1301764" y="84896"/>
                  </a:lnTo>
                  <a:lnTo>
                    <a:pt x="1277635" y="50198"/>
                  </a:lnTo>
                  <a:lnTo>
                    <a:pt x="1246406" y="23396"/>
                  </a:lnTo>
                  <a:lnTo>
                    <a:pt x="1209546" y="6120"/>
                  </a:lnTo>
                  <a:lnTo>
                    <a:pt x="116852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314190" y="3782059"/>
            <a:ext cx="9613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0" dirty="0">
                <a:latin typeface="Microsoft Sans Serif"/>
                <a:cs typeface="Microsoft Sans Serif"/>
              </a:rPr>
              <a:t>Declaration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70604" y="3669791"/>
            <a:ext cx="1447800" cy="495300"/>
          </a:xfrm>
          <a:custGeom>
            <a:avLst/>
            <a:gdLst/>
            <a:ahLst/>
            <a:cxnLst/>
            <a:rect l="l" t="t" r="r" b="b"/>
            <a:pathLst>
              <a:path w="1447800" h="495300">
                <a:moveTo>
                  <a:pt x="35052" y="249186"/>
                </a:moveTo>
                <a:lnTo>
                  <a:pt x="33680" y="241744"/>
                </a:lnTo>
                <a:lnTo>
                  <a:pt x="29946" y="235699"/>
                </a:lnTo>
                <a:lnTo>
                  <a:pt x="24384" y="231635"/>
                </a:lnTo>
                <a:lnTo>
                  <a:pt x="17526" y="230136"/>
                </a:lnTo>
                <a:lnTo>
                  <a:pt x="10655" y="231635"/>
                </a:lnTo>
                <a:lnTo>
                  <a:pt x="5092" y="235699"/>
                </a:lnTo>
                <a:lnTo>
                  <a:pt x="1358" y="241744"/>
                </a:lnTo>
                <a:lnTo>
                  <a:pt x="0" y="249186"/>
                </a:lnTo>
                <a:lnTo>
                  <a:pt x="1358" y="256628"/>
                </a:lnTo>
                <a:lnTo>
                  <a:pt x="5092" y="262674"/>
                </a:lnTo>
                <a:lnTo>
                  <a:pt x="10655" y="266738"/>
                </a:lnTo>
                <a:lnTo>
                  <a:pt x="17526" y="268224"/>
                </a:lnTo>
                <a:lnTo>
                  <a:pt x="24384" y="266738"/>
                </a:lnTo>
                <a:lnTo>
                  <a:pt x="29946" y="262674"/>
                </a:lnTo>
                <a:lnTo>
                  <a:pt x="33680" y="256628"/>
                </a:lnTo>
                <a:lnTo>
                  <a:pt x="35052" y="249186"/>
                </a:lnTo>
                <a:close/>
              </a:path>
              <a:path w="1447800" h="495300">
                <a:moveTo>
                  <a:pt x="1447800" y="304800"/>
                </a:moveTo>
                <a:lnTo>
                  <a:pt x="1415034" y="304800"/>
                </a:lnTo>
                <a:lnTo>
                  <a:pt x="1395603" y="355320"/>
                </a:lnTo>
                <a:lnTo>
                  <a:pt x="1365681" y="398132"/>
                </a:lnTo>
                <a:lnTo>
                  <a:pt x="1327048" y="431203"/>
                </a:lnTo>
                <a:lnTo>
                  <a:pt x="1281506" y="452526"/>
                </a:lnTo>
                <a:lnTo>
                  <a:pt x="1230884" y="460070"/>
                </a:lnTo>
                <a:lnTo>
                  <a:pt x="216916" y="460070"/>
                </a:lnTo>
                <a:lnTo>
                  <a:pt x="166268" y="452526"/>
                </a:lnTo>
                <a:lnTo>
                  <a:pt x="120700" y="431203"/>
                </a:lnTo>
                <a:lnTo>
                  <a:pt x="82054" y="398132"/>
                </a:lnTo>
                <a:lnTo>
                  <a:pt x="52133" y="355320"/>
                </a:lnTo>
                <a:lnTo>
                  <a:pt x="32766" y="304800"/>
                </a:lnTo>
                <a:lnTo>
                  <a:pt x="0" y="304800"/>
                </a:lnTo>
                <a:lnTo>
                  <a:pt x="13843" y="349694"/>
                </a:lnTo>
                <a:lnTo>
                  <a:pt x="34798" y="390271"/>
                </a:lnTo>
                <a:lnTo>
                  <a:pt x="62026" y="425577"/>
                </a:lnTo>
                <a:lnTo>
                  <a:pt x="94691" y="454672"/>
                </a:lnTo>
                <a:lnTo>
                  <a:pt x="131953" y="476618"/>
                </a:lnTo>
                <a:lnTo>
                  <a:pt x="172974" y="490474"/>
                </a:lnTo>
                <a:lnTo>
                  <a:pt x="216916" y="495300"/>
                </a:lnTo>
                <a:lnTo>
                  <a:pt x="1230884" y="495300"/>
                </a:lnTo>
                <a:lnTo>
                  <a:pt x="1274826" y="490474"/>
                </a:lnTo>
                <a:lnTo>
                  <a:pt x="1315859" y="476618"/>
                </a:lnTo>
                <a:lnTo>
                  <a:pt x="1353134" y="454672"/>
                </a:lnTo>
                <a:lnTo>
                  <a:pt x="1385811" y="425577"/>
                </a:lnTo>
                <a:lnTo>
                  <a:pt x="1413040" y="390271"/>
                </a:lnTo>
                <a:lnTo>
                  <a:pt x="1433982" y="349694"/>
                </a:lnTo>
                <a:lnTo>
                  <a:pt x="1447800" y="304800"/>
                </a:lnTo>
                <a:close/>
              </a:path>
              <a:path w="1447800" h="495300">
                <a:moveTo>
                  <a:pt x="1447800" y="238594"/>
                </a:moveTo>
                <a:lnTo>
                  <a:pt x="1440180" y="230136"/>
                </a:lnTo>
                <a:lnTo>
                  <a:pt x="1431036" y="230136"/>
                </a:lnTo>
                <a:lnTo>
                  <a:pt x="1421765" y="230136"/>
                </a:lnTo>
                <a:lnTo>
                  <a:pt x="1414272" y="238594"/>
                </a:lnTo>
                <a:lnTo>
                  <a:pt x="1414272" y="259765"/>
                </a:lnTo>
                <a:lnTo>
                  <a:pt x="1421765" y="268224"/>
                </a:lnTo>
                <a:lnTo>
                  <a:pt x="1440180" y="268224"/>
                </a:lnTo>
                <a:lnTo>
                  <a:pt x="1447800" y="259765"/>
                </a:lnTo>
                <a:lnTo>
                  <a:pt x="1447800" y="238594"/>
                </a:lnTo>
                <a:close/>
              </a:path>
              <a:path w="1447800" h="495300">
                <a:moveTo>
                  <a:pt x="1447800" y="190500"/>
                </a:moveTo>
                <a:lnTo>
                  <a:pt x="1433982" y="145605"/>
                </a:lnTo>
                <a:lnTo>
                  <a:pt x="1413040" y="105029"/>
                </a:lnTo>
                <a:lnTo>
                  <a:pt x="1385811" y="69723"/>
                </a:lnTo>
                <a:lnTo>
                  <a:pt x="1353134" y="40640"/>
                </a:lnTo>
                <a:lnTo>
                  <a:pt x="1315859" y="18694"/>
                </a:lnTo>
                <a:lnTo>
                  <a:pt x="1274826" y="4838"/>
                </a:lnTo>
                <a:lnTo>
                  <a:pt x="1230884" y="0"/>
                </a:lnTo>
                <a:lnTo>
                  <a:pt x="216916" y="0"/>
                </a:lnTo>
                <a:lnTo>
                  <a:pt x="172974" y="4838"/>
                </a:lnTo>
                <a:lnTo>
                  <a:pt x="131953" y="18694"/>
                </a:lnTo>
                <a:lnTo>
                  <a:pt x="94691" y="40640"/>
                </a:lnTo>
                <a:lnTo>
                  <a:pt x="62026" y="69723"/>
                </a:lnTo>
                <a:lnTo>
                  <a:pt x="34798" y="105029"/>
                </a:lnTo>
                <a:lnTo>
                  <a:pt x="13843" y="145605"/>
                </a:lnTo>
                <a:lnTo>
                  <a:pt x="0" y="190500"/>
                </a:lnTo>
                <a:lnTo>
                  <a:pt x="32766" y="190500"/>
                </a:lnTo>
                <a:lnTo>
                  <a:pt x="52133" y="140017"/>
                </a:lnTo>
                <a:lnTo>
                  <a:pt x="82054" y="97205"/>
                </a:lnTo>
                <a:lnTo>
                  <a:pt x="120700" y="64109"/>
                </a:lnTo>
                <a:lnTo>
                  <a:pt x="166268" y="42760"/>
                </a:lnTo>
                <a:lnTo>
                  <a:pt x="216916" y="35179"/>
                </a:lnTo>
                <a:lnTo>
                  <a:pt x="1230884" y="35179"/>
                </a:lnTo>
                <a:lnTo>
                  <a:pt x="1281506" y="42760"/>
                </a:lnTo>
                <a:lnTo>
                  <a:pt x="1327048" y="64109"/>
                </a:lnTo>
                <a:lnTo>
                  <a:pt x="1365681" y="97205"/>
                </a:lnTo>
                <a:lnTo>
                  <a:pt x="1395603" y="140017"/>
                </a:lnTo>
                <a:lnTo>
                  <a:pt x="1415034" y="190500"/>
                </a:lnTo>
                <a:lnTo>
                  <a:pt x="1447800" y="19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97179"/>
            <a:ext cx="8842375" cy="4846320"/>
            <a:chOff x="0" y="297179"/>
            <a:chExt cx="8842375" cy="4846320"/>
          </a:xfrm>
        </p:grpSpPr>
        <p:sp>
          <p:nvSpPr>
            <p:cNvPr id="3" name="object 3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80731" y="492251"/>
              <a:ext cx="1169035" cy="1169035"/>
            </a:xfrm>
            <a:custGeom>
              <a:avLst/>
              <a:gdLst/>
              <a:ahLst/>
              <a:cxnLst/>
              <a:rect l="l" t="t" r="r" b="b"/>
              <a:pathLst>
                <a:path w="1169034" h="1169035">
                  <a:moveTo>
                    <a:pt x="584453" y="0"/>
                  </a:moveTo>
                  <a:lnTo>
                    <a:pt x="536513" y="1937"/>
                  </a:lnTo>
                  <a:lnTo>
                    <a:pt x="489640" y="7648"/>
                  </a:lnTo>
                  <a:lnTo>
                    <a:pt x="443987" y="16982"/>
                  </a:lnTo>
                  <a:lnTo>
                    <a:pt x="399702" y="29791"/>
                  </a:lnTo>
                  <a:lnTo>
                    <a:pt x="356937" y="45922"/>
                  </a:lnTo>
                  <a:lnTo>
                    <a:pt x="315842" y="65226"/>
                  </a:lnTo>
                  <a:lnTo>
                    <a:pt x="276566" y="87552"/>
                  </a:lnTo>
                  <a:lnTo>
                    <a:pt x="239261" y="112751"/>
                  </a:lnTo>
                  <a:lnTo>
                    <a:pt x="204077" y="140672"/>
                  </a:lnTo>
                  <a:lnTo>
                    <a:pt x="171164" y="171164"/>
                  </a:lnTo>
                  <a:lnTo>
                    <a:pt x="140672" y="204077"/>
                  </a:lnTo>
                  <a:lnTo>
                    <a:pt x="112751" y="239261"/>
                  </a:lnTo>
                  <a:lnTo>
                    <a:pt x="87552" y="276566"/>
                  </a:lnTo>
                  <a:lnTo>
                    <a:pt x="65226" y="315842"/>
                  </a:lnTo>
                  <a:lnTo>
                    <a:pt x="45922" y="356937"/>
                  </a:lnTo>
                  <a:lnTo>
                    <a:pt x="29791" y="399702"/>
                  </a:lnTo>
                  <a:lnTo>
                    <a:pt x="16982" y="443987"/>
                  </a:lnTo>
                  <a:lnTo>
                    <a:pt x="7648" y="489640"/>
                  </a:lnTo>
                  <a:lnTo>
                    <a:pt x="1937" y="536513"/>
                  </a:lnTo>
                  <a:lnTo>
                    <a:pt x="0" y="584453"/>
                  </a:lnTo>
                  <a:lnTo>
                    <a:pt x="1937" y="632394"/>
                  </a:lnTo>
                  <a:lnTo>
                    <a:pt x="7648" y="679267"/>
                  </a:lnTo>
                  <a:lnTo>
                    <a:pt x="16982" y="724920"/>
                  </a:lnTo>
                  <a:lnTo>
                    <a:pt x="29791" y="769205"/>
                  </a:lnTo>
                  <a:lnTo>
                    <a:pt x="45922" y="811970"/>
                  </a:lnTo>
                  <a:lnTo>
                    <a:pt x="65226" y="853065"/>
                  </a:lnTo>
                  <a:lnTo>
                    <a:pt x="87552" y="892341"/>
                  </a:lnTo>
                  <a:lnTo>
                    <a:pt x="112751" y="929646"/>
                  </a:lnTo>
                  <a:lnTo>
                    <a:pt x="140672" y="964830"/>
                  </a:lnTo>
                  <a:lnTo>
                    <a:pt x="171164" y="997743"/>
                  </a:lnTo>
                  <a:lnTo>
                    <a:pt x="204077" y="1028235"/>
                  </a:lnTo>
                  <a:lnTo>
                    <a:pt x="239261" y="1056156"/>
                  </a:lnTo>
                  <a:lnTo>
                    <a:pt x="276566" y="1081355"/>
                  </a:lnTo>
                  <a:lnTo>
                    <a:pt x="315842" y="1103681"/>
                  </a:lnTo>
                  <a:lnTo>
                    <a:pt x="356937" y="1122985"/>
                  </a:lnTo>
                  <a:lnTo>
                    <a:pt x="399702" y="1139116"/>
                  </a:lnTo>
                  <a:lnTo>
                    <a:pt x="443987" y="1151925"/>
                  </a:lnTo>
                  <a:lnTo>
                    <a:pt x="489640" y="1161259"/>
                  </a:lnTo>
                  <a:lnTo>
                    <a:pt x="536513" y="1166970"/>
                  </a:lnTo>
                  <a:lnTo>
                    <a:pt x="584453" y="1168908"/>
                  </a:lnTo>
                  <a:lnTo>
                    <a:pt x="632394" y="1166970"/>
                  </a:lnTo>
                  <a:lnTo>
                    <a:pt x="679267" y="1161259"/>
                  </a:lnTo>
                  <a:lnTo>
                    <a:pt x="724920" y="1151925"/>
                  </a:lnTo>
                  <a:lnTo>
                    <a:pt x="769205" y="1139116"/>
                  </a:lnTo>
                  <a:lnTo>
                    <a:pt x="811970" y="1122985"/>
                  </a:lnTo>
                  <a:lnTo>
                    <a:pt x="853065" y="1103681"/>
                  </a:lnTo>
                  <a:lnTo>
                    <a:pt x="892341" y="1081355"/>
                  </a:lnTo>
                  <a:lnTo>
                    <a:pt x="929646" y="1056156"/>
                  </a:lnTo>
                  <a:lnTo>
                    <a:pt x="964830" y="1028235"/>
                  </a:lnTo>
                  <a:lnTo>
                    <a:pt x="997743" y="997743"/>
                  </a:lnTo>
                  <a:lnTo>
                    <a:pt x="1028235" y="964830"/>
                  </a:lnTo>
                  <a:lnTo>
                    <a:pt x="1056156" y="929646"/>
                  </a:lnTo>
                  <a:lnTo>
                    <a:pt x="1081355" y="892341"/>
                  </a:lnTo>
                  <a:lnTo>
                    <a:pt x="1103681" y="853065"/>
                  </a:lnTo>
                  <a:lnTo>
                    <a:pt x="1122985" y="811970"/>
                  </a:lnTo>
                  <a:lnTo>
                    <a:pt x="1139116" y="769205"/>
                  </a:lnTo>
                  <a:lnTo>
                    <a:pt x="1151925" y="724920"/>
                  </a:lnTo>
                  <a:lnTo>
                    <a:pt x="1161259" y="679267"/>
                  </a:lnTo>
                  <a:lnTo>
                    <a:pt x="1166970" y="632394"/>
                  </a:lnTo>
                  <a:lnTo>
                    <a:pt x="1168908" y="584453"/>
                  </a:lnTo>
                  <a:lnTo>
                    <a:pt x="1166970" y="536513"/>
                  </a:lnTo>
                  <a:lnTo>
                    <a:pt x="1161259" y="489640"/>
                  </a:lnTo>
                  <a:lnTo>
                    <a:pt x="1151925" y="443987"/>
                  </a:lnTo>
                  <a:lnTo>
                    <a:pt x="1139116" y="399702"/>
                  </a:lnTo>
                  <a:lnTo>
                    <a:pt x="1122985" y="356937"/>
                  </a:lnTo>
                  <a:lnTo>
                    <a:pt x="1103681" y="315842"/>
                  </a:lnTo>
                  <a:lnTo>
                    <a:pt x="1081355" y="276566"/>
                  </a:lnTo>
                  <a:lnTo>
                    <a:pt x="1056156" y="239261"/>
                  </a:lnTo>
                  <a:lnTo>
                    <a:pt x="1028235" y="204077"/>
                  </a:lnTo>
                  <a:lnTo>
                    <a:pt x="997743" y="171164"/>
                  </a:lnTo>
                  <a:lnTo>
                    <a:pt x="964830" y="140672"/>
                  </a:lnTo>
                  <a:lnTo>
                    <a:pt x="929646" y="112751"/>
                  </a:lnTo>
                  <a:lnTo>
                    <a:pt x="892341" y="87552"/>
                  </a:lnTo>
                  <a:lnTo>
                    <a:pt x="853065" y="65226"/>
                  </a:lnTo>
                  <a:lnTo>
                    <a:pt x="811970" y="45922"/>
                  </a:lnTo>
                  <a:lnTo>
                    <a:pt x="769205" y="29791"/>
                  </a:lnTo>
                  <a:lnTo>
                    <a:pt x="724920" y="16982"/>
                  </a:lnTo>
                  <a:lnTo>
                    <a:pt x="679267" y="7648"/>
                  </a:lnTo>
                  <a:lnTo>
                    <a:pt x="632394" y="1937"/>
                  </a:lnTo>
                  <a:lnTo>
                    <a:pt x="584453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547996" y="1833477"/>
            <a:ext cx="3103245" cy="1287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9079">
              <a:lnSpc>
                <a:spcPct val="114999"/>
              </a:lnSpc>
              <a:spcBef>
                <a:spcPts val="95"/>
              </a:spcBef>
            </a:pPr>
            <a:r>
              <a:rPr sz="3600" b="1" spc="25" dirty="0">
                <a:solidFill>
                  <a:srgbClr val="200925"/>
                </a:solidFill>
                <a:latin typeface="Tahoma"/>
                <a:cs typeface="Tahoma"/>
              </a:rPr>
              <a:t>How</a:t>
            </a:r>
            <a:r>
              <a:rPr sz="3600" b="1" spc="-445" dirty="0">
                <a:solidFill>
                  <a:srgbClr val="200925"/>
                </a:solidFill>
                <a:latin typeface="Tahoma"/>
                <a:cs typeface="Tahoma"/>
              </a:rPr>
              <a:t> </a:t>
            </a:r>
            <a:r>
              <a:rPr sz="3600" b="1" spc="70" dirty="0">
                <a:solidFill>
                  <a:srgbClr val="200925"/>
                </a:solidFill>
                <a:latin typeface="Tahoma"/>
                <a:cs typeface="Tahoma"/>
              </a:rPr>
              <a:t>to</a:t>
            </a:r>
            <a:r>
              <a:rPr sz="3600" b="1" spc="-445" dirty="0">
                <a:solidFill>
                  <a:srgbClr val="200925"/>
                </a:solidFill>
                <a:latin typeface="Tahoma"/>
                <a:cs typeface="Tahoma"/>
              </a:rPr>
              <a:t> </a:t>
            </a:r>
            <a:r>
              <a:rPr sz="3600" b="1" spc="135" dirty="0">
                <a:solidFill>
                  <a:srgbClr val="200925"/>
                </a:solidFill>
                <a:latin typeface="Tahoma"/>
                <a:cs typeface="Tahoma"/>
              </a:rPr>
              <a:t>use  </a:t>
            </a:r>
            <a:r>
              <a:rPr sz="3600" b="1" spc="80" dirty="0">
                <a:solidFill>
                  <a:srgbClr val="3069F8"/>
                </a:solidFill>
                <a:latin typeface="Tahoma"/>
                <a:cs typeface="Tahoma"/>
              </a:rPr>
              <a:t>CSS</a:t>
            </a:r>
            <a:r>
              <a:rPr sz="3600" b="1" spc="-450" dirty="0">
                <a:solidFill>
                  <a:srgbClr val="3069F8"/>
                </a:solidFill>
                <a:latin typeface="Tahoma"/>
                <a:cs typeface="Tahoma"/>
              </a:rPr>
              <a:t> </a:t>
            </a:r>
            <a:r>
              <a:rPr sz="3600" b="1" spc="140" dirty="0">
                <a:solidFill>
                  <a:srgbClr val="200925"/>
                </a:solidFill>
                <a:latin typeface="Tahoma"/>
                <a:cs typeface="Tahoma"/>
              </a:rPr>
              <a:t>in</a:t>
            </a:r>
            <a:r>
              <a:rPr sz="3600" b="1" spc="-445" dirty="0">
                <a:solidFill>
                  <a:srgbClr val="200925"/>
                </a:solidFill>
                <a:latin typeface="Tahoma"/>
                <a:cs typeface="Tahoma"/>
              </a:rPr>
              <a:t> </a:t>
            </a:r>
            <a:r>
              <a:rPr sz="3600" b="1" spc="-30" dirty="0">
                <a:solidFill>
                  <a:srgbClr val="200925"/>
                </a:solidFill>
                <a:latin typeface="Tahoma"/>
                <a:cs typeface="Tahoma"/>
              </a:rPr>
              <a:t>HTML?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83805" y="695909"/>
            <a:ext cx="75501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dirty="0">
                <a:solidFill>
                  <a:srgbClr val="1D9E4E"/>
                </a:solidFill>
                <a:latin typeface="Tahoma"/>
                <a:cs typeface="Tahoma"/>
              </a:rPr>
              <a:t>03</a:t>
            </a:r>
            <a:endParaRPr sz="45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56616" y="338327"/>
            <a:ext cx="8430895" cy="4471670"/>
            <a:chOff x="356616" y="338327"/>
            <a:chExt cx="8430895" cy="4471670"/>
          </a:xfrm>
        </p:grpSpPr>
        <p:sp>
          <p:nvSpPr>
            <p:cNvPr id="8" name="object 8"/>
            <p:cNvSpPr/>
            <p:nvPr/>
          </p:nvSpPr>
          <p:spPr>
            <a:xfrm>
              <a:off x="924839" y="1424939"/>
              <a:ext cx="3238500" cy="2286000"/>
            </a:xfrm>
            <a:custGeom>
              <a:avLst/>
              <a:gdLst/>
              <a:ahLst/>
              <a:cxnLst/>
              <a:rect l="l" t="t" r="r" b="b"/>
              <a:pathLst>
                <a:path w="3238500" h="2286000">
                  <a:moveTo>
                    <a:pt x="362813" y="607949"/>
                  </a:moveTo>
                  <a:lnTo>
                    <a:pt x="360527" y="606552"/>
                  </a:lnTo>
                  <a:lnTo>
                    <a:pt x="358368" y="606552"/>
                  </a:lnTo>
                  <a:lnTo>
                    <a:pt x="356209" y="606552"/>
                  </a:lnTo>
                  <a:lnTo>
                    <a:pt x="354050" y="607949"/>
                  </a:lnTo>
                  <a:lnTo>
                    <a:pt x="352437" y="661352"/>
                  </a:lnTo>
                  <a:lnTo>
                    <a:pt x="346684" y="711123"/>
                  </a:lnTo>
                  <a:lnTo>
                    <a:pt x="336842" y="759955"/>
                  </a:lnTo>
                  <a:lnTo>
                    <a:pt x="322999" y="807643"/>
                  </a:lnTo>
                  <a:lnTo>
                    <a:pt x="305244" y="853960"/>
                  </a:lnTo>
                  <a:lnTo>
                    <a:pt x="283654" y="898677"/>
                  </a:lnTo>
                  <a:lnTo>
                    <a:pt x="258318" y="941590"/>
                  </a:lnTo>
                  <a:lnTo>
                    <a:pt x="229323" y="982459"/>
                  </a:lnTo>
                  <a:lnTo>
                    <a:pt x="196748" y="1021080"/>
                  </a:lnTo>
                  <a:lnTo>
                    <a:pt x="193776" y="1024255"/>
                  </a:lnTo>
                  <a:lnTo>
                    <a:pt x="196748" y="1028700"/>
                  </a:lnTo>
                  <a:lnTo>
                    <a:pt x="201041" y="1028700"/>
                  </a:lnTo>
                  <a:lnTo>
                    <a:pt x="202031" y="1028192"/>
                  </a:lnTo>
                  <a:lnTo>
                    <a:pt x="236029" y="988123"/>
                  </a:lnTo>
                  <a:lnTo>
                    <a:pt x="265493" y="946632"/>
                  </a:lnTo>
                  <a:lnTo>
                    <a:pt x="291249" y="903084"/>
                  </a:lnTo>
                  <a:lnTo>
                    <a:pt x="313207" y="857694"/>
                  </a:lnTo>
                  <a:lnTo>
                    <a:pt x="331266" y="810691"/>
                  </a:lnTo>
                  <a:lnTo>
                    <a:pt x="345351" y="762279"/>
                  </a:lnTo>
                  <a:lnTo>
                    <a:pt x="355358" y="712685"/>
                  </a:lnTo>
                  <a:lnTo>
                    <a:pt x="361200" y="662152"/>
                  </a:lnTo>
                  <a:lnTo>
                    <a:pt x="362813" y="607949"/>
                  </a:lnTo>
                  <a:close/>
                </a:path>
                <a:path w="3238500" h="2286000">
                  <a:moveTo>
                    <a:pt x="3144240" y="1798955"/>
                  </a:moveTo>
                  <a:lnTo>
                    <a:pt x="3141573" y="1796796"/>
                  </a:lnTo>
                  <a:lnTo>
                    <a:pt x="3138906" y="1796796"/>
                  </a:lnTo>
                  <a:lnTo>
                    <a:pt x="3137128" y="1796796"/>
                  </a:lnTo>
                  <a:lnTo>
                    <a:pt x="3135350" y="1797685"/>
                  </a:lnTo>
                  <a:lnTo>
                    <a:pt x="3116618" y="1848662"/>
                  </a:lnTo>
                  <a:lnTo>
                    <a:pt x="3096526" y="1896414"/>
                  </a:lnTo>
                  <a:lnTo>
                    <a:pt x="3074339" y="1943074"/>
                  </a:lnTo>
                  <a:lnTo>
                    <a:pt x="3050082" y="1988604"/>
                  </a:lnTo>
                  <a:lnTo>
                    <a:pt x="3023781" y="2032939"/>
                  </a:lnTo>
                  <a:lnTo>
                    <a:pt x="2995472" y="2076056"/>
                  </a:lnTo>
                  <a:lnTo>
                    <a:pt x="2965183" y="2117902"/>
                  </a:lnTo>
                  <a:lnTo>
                    <a:pt x="2932925" y="2158441"/>
                  </a:lnTo>
                  <a:lnTo>
                    <a:pt x="2895828" y="2200783"/>
                  </a:lnTo>
                  <a:lnTo>
                    <a:pt x="2898749" y="2205228"/>
                  </a:lnTo>
                  <a:lnTo>
                    <a:pt x="2903067" y="2205228"/>
                  </a:lnTo>
                  <a:lnTo>
                    <a:pt x="2904083" y="2204720"/>
                  </a:lnTo>
                  <a:lnTo>
                    <a:pt x="2939440" y="2164308"/>
                  </a:lnTo>
                  <a:lnTo>
                    <a:pt x="2971990" y="2123402"/>
                  </a:lnTo>
                  <a:lnTo>
                    <a:pt x="3002572" y="2081149"/>
                  </a:lnTo>
                  <a:lnTo>
                    <a:pt x="3031159" y="2037626"/>
                  </a:lnTo>
                  <a:lnTo>
                    <a:pt x="3057728" y="1992845"/>
                  </a:lnTo>
                  <a:lnTo>
                    <a:pt x="3082226" y="1946871"/>
                  </a:lnTo>
                  <a:lnTo>
                    <a:pt x="3104642" y="1899754"/>
                  </a:lnTo>
                  <a:lnTo>
                    <a:pt x="3124949" y="1851533"/>
                  </a:lnTo>
                  <a:lnTo>
                    <a:pt x="3144240" y="1798955"/>
                  </a:lnTo>
                  <a:close/>
                </a:path>
                <a:path w="3238500" h="2286000">
                  <a:moveTo>
                    <a:pt x="3176244" y="592201"/>
                  </a:moveTo>
                  <a:lnTo>
                    <a:pt x="3156801" y="544614"/>
                  </a:lnTo>
                  <a:lnTo>
                    <a:pt x="3135757" y="501738"/>
                  </a:lnTo>
                  <a:lnTo>
                    <a:pt x="3111982" y="460514"/>
                  </a:lnTo>
                  <a:lnTo>
                    <a:pt x="3085604" y="421055"/>
                  </a:lnTo>
                  <a:lnTo>
                    <a:pt x="3056775" y="383476"/>
                  </a:lnTo>
                  <a:lnTo>
                    <a:pt x="3025610" y="347891"/>
                  </a:lnTo>
                  <a:lnTo>
                    <a:pt x="2992247" y="314413"/>
                  </a:lnTo>
                  <a:lnTo>
                    <a:pt x="2956826" y="283159"/>
                  </a:lnTo>
                  <a:lnTo>
                    <a:pt x="2919488" y="254228"/>
                  </a:lnTo>
                  <a:lnTo>
                    <a:pt x="2880360" y="227749"/>
                  </a:lnTo>
                  <a:lnTo>
                    <a:pt x="2839567" y="203835"/>
                  </a:lnTo>
                  <a:lnTo>
                    <a:pt x="2797264" y="182587"/>
                  </a:lnTo>
                  <a:lnTo>
                    <a:pt x="2753563" y="164134"/>
                  </a:lnTo>
                  <a:lnTo>
                    <a:pt x="2708630" y="148577"/>
                  </a:lnTo>
                  <a:lnTo>
                    <a:pt x="2662567" y="136042"/>
                  </a:lnTo>
                  <a:lnTo>
                    <a:pt x="2614650" y="126492"/>
                  </a:lnTo>
                  <a:lnTo>
                    <a:pt x="2609697" y="126492"/>
                  </a:lnTo>
                  <a:lnTo>
                    <a:pt x="2607792" y="134239"/>
                  </a:lnTo>
                  <a:lnTo>
                    <a:pt x="2613126" y="135128"/>
                  </a:lnTo>
                  <a:lnTo>
                    <a:pt x="2662644" y="145161"/>
                  </a:lnTo>
                  <a:lnTo>
                    <a:pt x="2711081" y="158673"/>
                  </a:lnTo>
                  <a:lnTo>
                    <a:pt x="2758249" y="175539"/>
                  </a:lnTo>
                  <a:lnTo>
                    <a:pt x="2804007" y="195643"/>
                  </a:lnTo>
                  <a:lnTo>
                    <a:pt x="2848191" y="218833"/>
                  </a:lnTo>
                  <a:lnTo>
                    <a:pt x="2890609" y="244983"/>
                  </a:lnTo>
                  <a:lnTo>
                    <a:pt x="2931122" y="273951"/>
                  </a:lnTo>
                  <a:lnTo>
                    <a:pt x="2969552" y="305612"/>
                  </a:lnTo>
                  <a:lnTo>
                    <a:pt x="3005734" y="339826"/>
                  </a:lnTo>
                  <a:lnTo>
                    <a:pt x="3039516" y="376466"/>
                  </a:lnTo>
                  <a:lnTo>
                    <a:pt x="3070707" y="415404"/>
                  </a:lnTo>
                  <a:lnTo>
                    <a:pt x="3099168" y="456488"/>
                  </a:lnTo>
                  <a:lnTo>
                    <a:pt x="3124720" y="499579"/>
                  </a:lnTo>
                  <a:lnTo>
                    <a:pt x="3147212" y="544576"/>
                  </a:lnTo>
                  <a:lnTo>
                    <a:pt x="3167227" y="593471"/>
                  </a:lnTo>
                  <a:lnTo>
                    <a:pt x="3169132" y="594360"/>
                  </a:lnTo>
                  <a:lnTo>
                    <a:pt x="3173577" y="594360"/>
                  </a:lnTo>
                  <a:lnTo>
                    <a:pt x="3176244" y="592201"/>
                  </a:lnTo>
                  <a:close/>
                </a:path>
                <a:path w="3238500" h="2286000">
                  <a:moveTo>
                    <a:pt x="3238347" y="1164463"/>
                  </a:moveTo>
                  <a:lnTo>
                    <a:pt x="3238119" y="1123175"/>
                  </a:lnTo>
                  <a:lnTo>
                    <a:pt x="3236722" y="1082217"/>
                  </a:lnTo>
                  <a:lnTo>
                    <a:pt x="3234169" y="1041628"/>
                  </a:lnTo>
                  <a:lnTo>
                    <a:pt x="3230435" y="1001458"/>
                  </a:lnTo>
                  <a:lnTo>
                    <a:pt x="3225546" y="961745"/>
                  </a:lnTo>
                  <a:lnTo>
                    <a:pt x="3219488" y="922528"/>
                  </a:lnTo>
                  <a:lnTo>
                    <a:pt x="3212274" y="883856"/>
                  </a:lnTo>
                  <a:lnTo>
                    <a:pt x="3203892" y="845756"/>
                  </a:lnTo>
                  <a:lnTo>
                    <a:pt x="3194342" y="808291"/>
                  </a:lnTo>
                  <a:lnTo>
                    <a:pt x="3183648" y="771486"/>
                  </a:lnTo>
                  <a:lnTo>
                    <a:pt x="3158769" y="700062"/>
                  </a:lnTo>
                  <a:lnTo>
                    <a:pt x="3129292" y="631799"/>
                  </a:lnTo>
                  <a:lnTo>
                    <a:pt x="3095193" y="567067"/>
                  </a:lnTo>
                  <a:lnTo>
                    <a:pt x="3056509" y="506183"/>
                  </a:lnTo>
                  <a:lnTo>
                    <a:pt x="3013227" y="449491"/>
                  </a:lnTo>
                  <a:lnTo>
                    <a:pt x="2965386" y="397332"/>
                  </a:lnTo>
                  <a:lnTo>
                    <a:pt x="2912973" y="350050"/>
                  </a:lnTo>
                  <a:lnTo>
                    <a:pt x="2856014" y="307962"/>
                  </a:lnTo>
                  <a:lnTo>
                    <a:pt x="2794520" y="271424"/>
                  </a:lnTo>
                  <a:lnTo>
                    <a:pt x="2728493" y="240779"/>
                  </a:lnTo>
                  <a:lnTo>
                    <a:pt x="2657945" y="216344"/>
                  </a:lnTo>
                  <a:lnTo>
                    <a:pt x="2620975" y="206565"/>
                  </a:lnTo>
                  <a:lnTo>
                    <a:pt x="2582888" y="198475"/>
                  </a:lnTo>
                  <a:lnTo>
                    <a:pt x="2543683" y="192112"/>
                  </a:lnTo>
                  <a:lnTo>
                    <a:pt x="2503347" y="187502"/>
                  </a:lnTo>
                  <a:lnTo>
                    <a:pt x="2461895" y="184721"/>
                  </a:lnTo>
                  <a:lnTo>
                    <a:pt x="2419324" y="183769"/>
                  </a:lnTo>
                  <a:lnTo>
                    <a:pt x="2379624" y="184569"/>
                  </a:lnTo>
                  <a:lnTo>
                    <a:pt x="2339022" y="186944"/>
                  </a:lnTo>
                  <a:lnTo>
                    <a:pt x="2297519" y="190957"/>
                  </a:lnTo>
                  <a:lnTo>
                    <a:pt x="2255113" y="196596"/>
                  </a:lnTo>
                  <a:lnTo>
                    <a:pt x="2204974" y="203644"/>
                  </a:lnTo>
                  <a:lnTo>
                    <a:pt x="2155571" y="209473"/>
                  </a:lnTo>
                  <a:lnTo>
                    <a:pt x="2106904" y="214122"/>
                  </a:lnTo>
                  <a:lnTo>
                    <a:pt x="2058974" y="217639"/>
                  </a:lnTo>
                  <a:lnTo>
                    <a:pt x="2011756" y="220103"/>
                  </a:lnTo>
                  <a:lnTo>
                    <a:pt x="1965248" y="221538"/>
                  </a:lnTo>
                  <a:lnTo>
                    <a:pt x="1919452" y="221996"/>
                  </a:lnTo>
                  <a:lnTo>
                    <a:pt x="1853869" y="221043"/>
                  </a:lnTo>
                  <a:lnTo>
                    <a:pt x="1789785" y="218262"/>
                  </a:lnTo>
                  <a:lnTo>
                    <a:pt x="1727187" y="213817"/>
                  </a:lnTo>
                  <a:lnTo>
                    <a:pt x="1666036" y="207860"/>
                  </a:lnTo>
                  <a:lnTo>
                    <a:pt x="1606346" y="200533"/>
                  </a:lnTo>
                  <a:lnTo>
                    <a:pt x="1548079" y="191985"/>
                  </a:lnTo>
                  <a:lnTo>
                    <a:pt x="1491246" y="182397"/>
                  </a:lnTo>
                  <a:lnTo>
                    <a:pt x="1435811" y="171881"/>
                  </a:lnTo>
                  <a:lnTo>
                    <a:pt x="1381785" y="160616"/>
                  </a:lnTo>
                  <a:lnTo>
                    <a:pt x="1329131" y="148742"/>
                  </a:lnTo>
                  <a:lnTo>
                    <a:pt x="1277848" y="136423"/>
                  </a:lnTo>
                  <a:lnTo>
                    <a:pt x="1227912" y="123786"/>
                  </a:lnTo>
                  <a:lnTo>
                    <a:pt x="1179322" y="110998"/>
                  </a:lnTo>
                  <a:lnTo>
                    <a:pt x="998093" y="61391"/>
                  </a:lnTo>
                  <a:lnTo>
                    <a:pt x="955992" y="50126"/>
                  </a:lnTo>
                  <a:lnTo>
                    <a:pt x="915162" y="39611"/>
                  </a:lnTo>
                  <a:lnTo>
                    <a:pt x="875576" y="30022"/>
                  </a:lnTo>
                  <a:lnTo>
                    <a:pt x="837209" y="21475"/>
                  </a:lnTo>
                  <a:lnTo>
                    <a:pt x="764133" y="8191"/>
                  </a:lnTo>
                  <a:lnTo>
                    <a:pt x="695820" y="965"/>
                  </a:lnTo>
                  <a:lnTo>
                    <a:pt x="663422" y="0"/>
                  </a:lnTo>
                  <a:lnTo>
                    <a:pt x="609828" y="3111"/>
                  </a:lnTo>
                  <a:lnTo>
                    <a:pt x="559676" y="12954"/>
                  </a:lnTo>
                  <a:lnTo>
                    <a:pt x="512864" y="30314"/>
                  </a:lnTo>
                  <a:lnTo>
                    <a:pt x="469328" y="56007"/>
                  </a:lnTo>
                  <a:lnTo>
                    <a:pt x="428980" y="90805"/>
                  </a:lnTo>
                  <a:lnTo>
                    <a:pt x="395020" y="137261"/>
                  </a:lnTo>
                  <a:lnTo>
                    <a:pt x="375793" y="189928"/>
                  </a:lnTo>
                  <a:lnTo>
                    <a:pt x="368236" y="248310"/>
                  </a:lnTo>
                  <a:lnTo>
                    <a:pt x="367880" y="279463"/>
                  </a:lnTo>
                  <a:lnTo>
                    <a:pt x="369303" y="311861"/>
                  </a:lnTo>
                  <a:lnTo>
                    <a:pt x="372097" y="345414"/>
                  </a:lnTo>
                  <a:lnTo>
                    <a:pt x="375907" y="380060"/>
                  </a:lnTo>
                  <a:lnTo>
                    <a:pt x="384987" y="452386"/>
                  </a:lnTo>
                  <a:lnTo>
                    <a:pt x="389509" y="489940"/>
                  </a:lnTo>
                  <a:lnTo>
                    <a:pt x="393496" y="528320"/>
                  </a:lnTo>
                  <a:lnTo>
                    <a:pt x="396570" y="567486"/>
                  </a:lnTo>
                  <a:lnTo>
                    <a:pt x="398348" y="607339"/>
                  </a:lnTo>
                  <a:lnTo>
                    <a:pt x="398462" y="647839"/>
                  </a:lnTo>
                  <a:lnTo>
                    <a:pt x="396506" y="688911"/>
                  </a:lnTo>
                  <a:lnTo>
                    <a:pt x="392112" y="730491"/>
                  </a:lnTo>
                  <a:lnTo>
                    <a:pt x="384886" y="772502"/>
                  </a:lnTo>
                  <a:lnTo>
                    <a:pt x="374459" y="814895"/>
                  </a:lnTo>
                  <a:lnTo>
                    <a:pt x="360438" y="857605"/>
                  </a:lnTo>
                  <a:lnTo>
                    <a:pt x="342442" y="900557"/>
                  </a:lnTo>
                  <a:lnTo>
                    <a:pt x="320090" y="943698"/>
                  </a:lnTo>
                  <a:lnTo>
                    <a:pt x="292989" y="986942"/>
                  </a:lnTo>
                  <a:lnTo>
                    <a:pt x="260781" y="1030236"/>
                  </a:lnTo>
                  <a:lnTo>
                    <a:pt x="223050" y="1073518"/>
                  </a:lnTo>
                  <a:lnTo>
                    <a:pt x="179451" y="1116711"/>
                  </a:lnTo>
                  <a:lnTo>
                    <a:pt x="144983" y="1151432"/>
                  </a:lnTo>
                  <a:lnTo>
                    <a:pt x="114528" y="1187983"/>
                  </a:lnTo>
                  <a:lnTo>
                    <a:pt x="87960" y="1226210"/>
                  </a:lnTo>
                  <a:lnTo>
                    <a:pt x="65138" y="1265948"/>
                  </a:lnTo>
                  <a:lnTo>
                    <a:pt x="45961" y="1307007"/>
                  </a:lnTo>
                  <a:lnTo>
                    <a:pt x="30289" y="1349222"/>
                  </a:lnTo>
                  <a:lnTo>
                    <a:pt x="17983" y="1392415"/>
                  </a:lnTo>
                  <a:lnTo>
                    <a:pt x="8928" y="1436420"/>
                  </a:lnTo>
                  <a:lnTo>
                    <a:pt x="2997" y="1481061"/>
                  </a:lnTo>
                  <a:lnTo>
                    <a:pt x="63" y="1526159"/>
                  </a:lnTo>
                  <a:lnTo>
                    <a:pt x="0" y="1571561"/>
                  </a:lnTo>
                  <a:lnTo>
                    <a:pt x="2679" y="1617078"/>
                  </a:lnTo>
                  <a:lnTo>
                    <a:pt x="7962" y="1662531"/>
                  </a:lnTo>
                  <a:lnTo>
                    <a:pt x="15748" y="1707756"/>
                  </a:lnTo>
                  <a:lnTo>
                    <a:pt x="25882" y="1752587"/>
                  </a:lnTo>
                  <a:lnTo>
                    <a:pt x="38239" y="1796846"/>
                  </a:lnTo>
                  <a:lnTo>
                    <a:pt x="52717" y="1840357"/>
                  </a:lnTo>
                  <a:lnTo>
                    <a:pt x="69176" y="1882952"/>
                  </a:lnTo>
                  <a:lnTo>
                    <a:pt x="87477" y="1924456"/>
                  </a:lnTo>
                  <a:lnTo>
                    <a:pt x="107505" y="1964690"/>
                  </a:lnTo>
                  <a:lnTo>
                    <a:pt x="129133" y="2003488"/>
                  </a:lnTo>
                  <a:lnTo>
                    <a:pt x="152222" y="2040674"/>
                  </a:lnTo>
                  <a:lnTo>
                    <a:pt x="176669" y="2076081"/>
                  </a:lnTo>
                  <a:lnTo>
                    <a:pt x="202323" y="2109533"/>
                  </a:lnTo>
                  <a:lnTo>
                    <a:pt x="229057" y="2140864"/>
                  </a:lnTo>
                  <a:lnTo>
                    <a:pt x="256768" y="2169884"/>
                  </a:lnTo>
                  <a:lnTo>
                    <a:pt x="285305" y="2196427"/>
                  </a:lnTo>
                  <a:lnTo>
                    <a:pt x="344385" y="2241410"/>
                  </a:lnTo>
                  <a:lnTo>
                    <a:pt x="405282" y="2274417"/>
                  </a:lnTo>
                  <a:lnTo>
                    <a:pt x="436092" y="2286000"/>
                  </a:lnTo>
                  <a:lnTo>
                    <a:pt x="2276068" y="2286000"/>
                  </a:lnTo>
                  <a:lnTo>
                    <a:pt x="2764002" y="2282444"/>
                  </a:lnTo>
                  <a:lnTo>
                    <a:pt x="2797098" y="2249119"/>
                  </a:lnTo>
                  <a:lnTo>
                    <a:pt x="2828975" y="2214930"/>
                  </a:lnTo>
                  <a:lnTo>
                    <a:pt x="2859659" y="2179929"/>
                  </a:lnTo>
                  <a:lnTo>
                    <a:pt x="2889135" y="2144153"/>
                  </a:lnTo>
                  <a:lnTo>
                    <a:pt x="2917406" y="2107654"/>
                  </a:lnTo>
                  <a:lnTo>
                    <a:pt x="2944469" y="2070468"/>
                  </a:lnTo>
                  <a:lnTo>
                    <a:pt x="2970339" y="2032635"/>
                  </a:lnTo>
                  <a:lnTo>
                    <a:pt x="2995003" y="1994204"/>
                  </a:lnTo>
                  <a:lnTo>
                    <a:pt x="3018459" y="1955215"/>
                  </a:lnTo>
                  <a:lnTo>
                    <a:pt x="3040735" y="1915706"/>
                  </a:lnTo>
                  <a:lnTo>
                    <a:pt x="3061805" y="1875726"/>
                  </a:lnTo>
                  <a:lnTo>
                    <a:pt x="3081680" y="1835315"/>
                  </a:lnTo>
                  <a:lnTo>
                    <a:pt x="3100362" y="1794510"/>
                  </a:lnTo>
                  <a:lnTo>
                    <a:pt x="3117850" y="1753362"/>
                  </a:lnTo>
                  <a:lnTo>
                    <a:pt x="3134156" y="1711909"/>
                  </a:lnTo>
                  <a:lnTo>
                    <a:pt x="3149269" y="1670189"/>
                  </a:lnTo>
                  <a:lnTo>
                    <a:pt x="3163189" y="1628254"/>
                  </a:lnTo>
                  <a:lnTo>
                    <a:pt x="3175927" y="1586128"/>
                  </a:lnTo>
                  <a:lnTo>
                    <a:pt x="3187471" y="1543875"/>
                  </a:lnTo>
                  <a:lnTo>
                    <a:pt x="3197847" y="1501533"/>
                  </a:lnTo>
                  <a:lnTo>
                    <a:pt x="3207029" y="1459141"/>
                  </a:lnTo>
                  <a:lnTo>
                    <a:pt x="3215030" y="1416723"/>
                  </a:lnTo>
                  <a:lnTo>
                    <a:pt x="3221863" y="1374355"/>
                  </a:lnTo>
                  <a:lnTo>
                    <a:pt x="3227501" y="1332052"/>
                  </a:lnTo>
                  <a:lnTo>
                    <a:pt x="3231972" y="1289875"/>
                  </a:lnTo>
                  <a:lnTo>
                    <a:pt x="3235274" y="1247851"/>
                  </a:lnTo>
                  <a:lnTo>
                    <a:pt x="3237395" y="1206042"/>
                  </a:lnTo>
                  <a:lnTo>
                    <a:pt x="3238347" y="1164463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1877" y="1493519"/>
              <a:ext cx="2460879" cy="222504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552444" y="2936748"/>
              <a:ext cx="292735" cy="181610"/>
            </a:xfrm>
            <a:custGeom>
              <a:avLst/>
              <a:gdLst/>
              <a:ahLst/>
              <a:cxnLst/>
              <a:rect l="l" t="t" r="r" b="b"/>
              <a:pathLst>
                <a:path w="292735" h="181610">
                  <a:moveTo>
                    <a:pt x="61721" y="0"/>
                  </a:moveTo>
                  <a:lnTo>
                    <a:pt x="56133" y="11175"/>
                  </a:lnTo>
                  <a:lnTo>
                    <a:pt x="48984" y="26876"/>
                  </a:lnTo>
                  <a:lnTo>
                    <a:pt x="28320" y="74168"/>
                  </a:lnTo>
                  <a:lnTo>
                    <a:pt x="21591" y="88715"/>
                  </a:lnTo>
                  <a:lnTo>
                    <a:pt x="7371" y="117619"/>
                  </a:lnTo>
                  <a:lnTo>
                    <a:pt x="0" y="131952"/>
                  </a:lnTo>
                  <a:lnTo>
                    <a:pt x="34176" y="149673"/>
                  </a:lnTo>
                  <a:lnTo>
                    <a:pt x="68722" y="163512"/>
                  </a:lnTo>
                  <a:lnTo>
                    <a:pt x="102816" y="173922"/>
                  </a:lnTo>
                  <a:lnTo>
                    <a:pt x="135635" y="181356"/>
                  </a:lnTo>
                  <a:lnTo>
                    <a:pt x="194327" y="168767"/>
                  </a:lnTo>
                  <a:lnTo>
                    <a:pt x="242839" y="147510"/>
                  </a:lnTo>
                  <a:lnTo>
                    <a:pt x="275849" y="127492"/>
                  </a:lnTo>
                  <a:lnTo>
                    <a:pt x="292226" y="99647"/>
                  </a:lnTo>
                  <a:lnTo>
                    <a:pt x="291036" y="89453"/>
                  </a:lnTo>
                  <a:lnTo>
                    <a:pt x="288035" y="78866"/>
                  </a:lnTo>
                  <a:lnTo>
                    <a:pt x="279495" y="82661"/>
                  </a:lnTo>
                  <a:lnTo>
                    <a:pt x="270478" y="85312"/>
                  </a:lnTo>
                  <a:lnTo>
                    <a:pt x="261032" y="86868"/>
                  </a:lnTo>
                  <a:lnTo>
                    <a:pt x="251205" y="87375"/>
                  </a:lnTo>
                  <a:lnTo>
                    <a:pt x="202846" y="78277"/>
                  </a:lnTo>
                  <a:lnTo>
                    <a:pt x="152272" y="55832"/>
                  </a:lnTo>
                  <a:lnTo>
                    <a:pt x="103794" y="27314"/>
                  </a:lnTo>
                  <a:lnTo>
                    <a:pt x="617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8079" y="3025139"/>
              <a:ext cx="152400" cy="929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6240" y="1579244"/>
              <a:ext cx="140970" cy="14249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20812" y="3710939"/>
              <a:ext cx="175260" cy="17218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56616" y="338327"/>
              <a:ext cx="8430895" cy="4471670"/>
            </a:xfrm>
            <a:custGeom>
              <a:avLst/>
              <a:gdLst/>
              <a:ahLst/>
              <a:cxnLst/>
              <a:rect l="l" t="t" r="r" b="b"/>
              <a:pathLst>
                <a:path w="8430895" h="4471670">
                  <a:moveTo>
                    <a:pt x="1289304" y="0"/>
                  </a:moveTo>
                  <a:lnTo>
                    <a:pt x="96012" y="0"/>
                  </a:lnTo>
                  <a:lnTo>
                    <a:pt x="58635" y="7556"/>
                  </a:lnTo>
                  <a:lnTo>
                    <a:pt x="28117" y="28155"/>
                  </a:lnTo>
                  <a:lnTo>
                    <a:pt x="7543" y="58674"/>
                  </a:lnTo>
                  <a:lnTo>
                    <a:pt x="0" y="96012"/>
                  </a:lnTo>
                  <a:lnTo>
                    <a:pt x="0" y="683768"/>
                  </a:lnTo>
                  <a:lnTo>
                    <a:pt x="18694" y="684682"/>
                  </a:lnTo>
                  <a:lnTo>
                    <a:pt x="37553" y="685317"/>
                  </a:lnTo>
                  <a:lnTo>
                    <a:pt x="75717" y="685800"/>
                  </a:lnTo>
                  <a:lnTo>
                    <a:pt x="115290" y="685266"/>
                  </a:lnTo>
                  <a:lnTo>
                    <a:pt x="155409" y="683602"/>
                  </a:lnTo>
                  <a:lnTo>
                    <a:pt x="195986" y="680770"/>
                  </a:lnTo>
                  <a:lnTo>
                    <a:pt x="237007" y="676732"/>
                  </a:lnTo>
                  <a:lnTo>
                    <a:pt x="278384" y="671436"/>
                  </a:lnTo>
                  <a:lnTo>
                    <a:pt x="320103" y="664845"/>
                  </a:lnTo>
                  <a:lnTo>
                    <a:pt x="362089" y="656907"/>
                  </a:lnTo>
                  <a:lnTo>
                    <a:pt x="404304" y="647585"/>
                  </a:lnTo>
                  <a:lnTo>
                    <a:pt x="446697" y="636828"/>
                  </a:lnTo>
                  <a:lnTo>
                    <a:pt x="489204" y="624586"/>
                  </a:lnTo>
                  <a:lnTo>
                    <a:pt x="531799" y="610831"/>
                  </a:lnTo>
                  <a:lnTo>
                    <a:pt x="574421" y="595503"/>
                  </a:lnTo>
                  <a:lnTo>
                    <a:pt x="617016" y="578561"/>
                  </a:lnTo>
                  <a:lnTo>
                    <a:pt x="659536" y="559955"/>
                  </a:lnTo>
                  <a:lnTo>
                    <a:pt x="701941" y="539648"/>
                  </a:lnTo>
                  <a:lnTo>
                    <a:pt x="744156" y="517588"/>
                  </a:lnTo>
                  <a:lnTo>
                    <a:pt x="786168" y="493737"/>
                  </a:lnTo>
                  <a:lnTo>
                    <a:pt x="827900" y="468045"/>
                  </a:lnTo>
                  <a:lnTo>
                    <a:pt x="869302" y="440474"/>
                  </a:lnTo>
                  <a:lnTo>
                    <a:pt x="910348" y="410972"/>
                  </a:lnTo>
                  <a:lnTo>
                    <a:pt x="950963" y="379501"/>
                  </a:lnTo>
                  <a:lnTo>
                    <a:pt x="991108" y="346011"/>
                  </a:lnTo>
                  <a:lnTo>
                    <a:pt x="1030732" y="310451"/>
                  </a:lnTo>
                  <a:lnTo>
                    <a:pt x="1069784" y="272796"/>
                  </a:lnTo>
                  <a:lnTo>
                    <a:pt x="1108214" y="232968"/>
                  </a:lnTo>
                  <a:lnTo>
                    <a:pt x="1145971" y="190957"/>
                  </a:lnTo>
                  <a:lnTo>
                    <a:pt x="1183005" y="146697"/>
                  </a:lnTo>
                  <a:lnTo>
                    <a:pt x="1219276" y="100152"/>
                  </a:lnTo>
                  <a:lnTo>
                    <a:pt x="1254721" y="51269"/>
                  </a:lnTo>
                  <a:lnTo>
                    <a:pt x="1289304" y="0"/>
                  </a:lnTo>
                  <a:close/>
                </a:path>
                <a:path w="8430895" h="4471670">
                  <a:moveTo>
                    <a:pt x="8430768" y="3787622"/>
                  </a:moveTo>
                  <a:lnTo>
                    <a:pt x="8412099" y="3786759"/>
                  </a:lnTo>
                  <a:lnTo>
                    <a:pt x="8374240" y="3785755"/>
                  </a:lnTo>
                  <a:lnTo>
                    <a:pt x="8355076" y="3785616"/>
                  </a:lnTo>
                  <a:lnTo>
                    <a:pt x="8315490" y="3786162"/>
                  </a:lnTo>
                  <a:lnTo>
                    <a:pt x="8275371" y="3787825"/>
                  </a:lnTo>
                  <a:lnTo>
                    <a:pt x="8234781" y="3790658"/>
                  </a:lnTo>
                  <a:lnTo>
                    <a:pt x="8193773" y="3794696"/>
                  </a:lnTo>
                  <a:lnTo>
                    <a:pt x="8152384" y="3799992"/>
                  </a:lnTo>
                  <a:lnTo>
                    <a:pt x="8110677" y="3806583"/>
                  </a:lnTo>
                  <a:lnTo>
                    <a:pt x="8068691" y="3814508"/>
                  </a:lnTo>
                  <a:lnTo>
                    <a:pt x="8026476" y="3823830"/>
                  </a:lnTo>
                  <a:lnTo>
                    <a:pt x="7984083" y="3834587"/>
                  </a:lnTo>
                  <a:lnTo>
                    <a:pt x="7941564" y="3846830"/>
                  </a:lnTo>
                  <a:lnTo>
                    <a:pt x="7898968" y="3860584"/>
                  </a:lnTo>
                  <a:lnTo>
                    <a:pt x="7856360" y="3875913"/>
                  </a:lnTo>
                  <a:lnTo>
                    <a:pt x="7813751" y="3892867"/>
                  </a:lnTo>
                  <a:lnTo>
                    <a:pt x="7771231" y="3911460"/>
                  </a:lnTo>
                  <a:lnTo>
                    <a:pt x="7728839" y="3931767"/>
                  </a:lnTo>
                  <a:lnTo>
                    <a:pt x="7686599" y="3953827"/>
                  </a:lnTo>
                  <a:lnTo>
                    <a:pt x="7644600" y="3977665"/>
                  </a:lnTo>
                  <a:lnTo>
                    <a:pt x="7602868" y="4003357"/>
                  </a:lnTo>
                  <a:lnTo>
                    <a:pt x="7561453" y="4030929"/>
                  </a:lnTo>
                  <a:lnTo>
                    <a:pt x="7520419" y="4060431"/>
                  </a:lnTo>
                  <a:lnTo>
                    <a:pt x="7479805" y="4091902"/>
                  </a:lnTo>
                  <a:lnTo>
                    <a:pt x="7439660" y="4125391"/>
                  </a:lnTo>
                  <a:lnTo>
                    <a:pt x="7400036" y="4160951"/>
                  </a:lnTo>
                  <a:lnTo>
                    <a:pt x="7360983" y="4198607"/>
                  </a:lnTo>
                  <a:lnTo>
                    <a:pt x="7322553" y="4238422"/>
                  </a:lnTo>
                  <a:lnTo>
                    <a:pt x="7284783" y="4280446"/>
                  </a:lnTo>
                  <a:lnTo>
                    <a:pt x="7247750" y="4324693"/>
                  </a:lnTo>
                  <a:lnTo>
                    <a:pt x="7211479" y="4371251"/>
                  </a:lnTo>
                  <a:lnTo>
                    <a:pt x="7176033" y="4420120"/>
                  </a:lnTo>
                  <a:lnTo>
                    <a:pt x="7141464" y="4471378"/>
                  </a:lnTo>
                  <a:lnTo>
                    <a:pt x="8334756" y="4471378"/>
                  </a:lnTo>
                  <a:lnTo>
                    <a:pt x="8372145" y="4463834"/>
                  </a:lnTo>
                  <a:lnTo>
                    <a:pt x="8402663" y="4443260"/>
                  </a:lnTo>
                  <a:lnTo>
                    <a:pt x="8423224" y="4412742"/>
                  </a:lnTo>
                  <a:lnTo>
                    <a:pt x="8430768" y="4375353"/>
                  </a:lnTo>
                  <a:lnTo>
                    <a:pt x="8430768" y="3787622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35051" y="4851603"/>
            <a:ext cx="1864360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050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02005" cy="1170305"/>
          </a:xfrm>
          <a:custGeom>
            <a:avLst/>
            <a:gdLst/>
            <a:ahLst/>
            <a:cxnLst/>
            <a:rect l="l" t="t" r="r" b="b"/>
            <a:pathLst>
              <a:path w="802005" h="1170305">
                <a:moveTo>
                  <a:pt x="801624" y="0"/>
                </a:moveTo>
                <a:lnTo>
                  <a:pt x="782167" y="0"/>
                </a:lnTo>
                <a:lnTo>
                  <a:pt x="780764" y="48949"/>
                </a:lnTo>
                <a:lnTo>
                  <a:pt x="777196" y="97849"/>
                </a:lnTo>
                <a:lnTo>
                  <a:pt x="771504" y="146612"/>
                </a:lnTo>
                <a:lnTo>
                  <a:pt x="763727" y="195151"/>
                </a:lnTo>
                <a:lnTo>
                  <a:pt x="753907" y="243379"/>
                </a:lnTo>
                <a:lnTo>
                  <a:pt x="742083" y="291207"/>
                </a:lnTo>
                <a:lnTo>
                  <a:pt x="728296" y="338551"/>
                </a:lnTo>
                <a:lnTo>
                  <a:pt x="712586" y="385321"/>
                </a:lnTo>
                <a:lnTo>
                  <a:pt x="694993" y="431432"/>
                </a:lnTo>
                <a:lnTo>
                  <a:pt x="675558" y="476795"/>
                </a:lnTo>
                <a:lnTo>
                  <a:pt x="654320" y="521324"/>
                </a:lnTo>
                <a:lnTo>
                  <a:pt x="631322" y="564932"/>
                </a:lnTo>
                <a:lnTo>
                  <a:pt x="606601" y="607531"/>
                </a:lnTo>
                <a:lnTo>
                  <a:pt x="580200" y="649035"/>
                </a:lnTo>
                <a:lnTo>
                  <a:pt x="552157" y="689355"/>
                </a:lnTo>
                <a:lnTo>
                  <a:pt x="520626" y="731024"/>
                </a:lnTo>
                <a:lnTo>
                  <a:pt x="487651" y="771289"/>
                </a:lnTo>
                <a:lnTo>
                  <a:pt x="453289" y="810159"/>
                </a:lnTo>
                <a:lnTo>
                  <a:pt x="417597" y="847642"/>
                </a:lnTo>
                <a:lnTo>
                  <a:pt x="380631" y="883746"/>
                </a:lnTo>
                <a:lnTo>
                  <a:pt x="342448" y="918479"/>
                </a:lnTo>
                <a:lnTo>
                  <a:pt x="303106" y="951849"/>
                </a:lnTo>
                <a:lnTo>
                  <a:pt x="262660" y="983864"/>
                </a:lnTo>
                <a:lnTo>
                  <a:pt x="221168" y="1014532"/>
                </a:lnTo>
                <a:lnTo>
                  <a:pt x="178686" y="1043861"/>
                </a:lnTo>
                <a:lnTo>
                  <a:pt x="135272" y="1071860"/>
                </a:lnTo>
                <a:lnTo>
                  <a:pt x="90981" y="1098536"/>
                </a:lnTo>
                <a:lnTo>
                  <a:pt x="45872" y="1123898"/>
                </a:lnTo>
                <a:lnTo>
                  <a:pt x="0" y="1147952"/>
                </a:lnTo>
                <a:lnTo>
                  <a:pt x="0" y="1170304"/>
                </a:lnTo>
                <a:lnTo>
                  <a:pt x="53513" y="1142426"/>
                </a:lnTo>
                <a:lnTo>
                  <a:pt x="115002" y="1107300"/>
                </a:lnTo>
                <a:lnTo>
                  <a:pt x="158115" y="1080599"/>
                </a:lnTo>
                <a:lnTo>
                  <a:pt x="200443" y="1052615"/>
                </a:lnTo>
                <a:lnTo>
                  <a:pt x="241918" y="1023356"/>
                </a:lnTo>
                <a:lnTo>
                  <a:pt x="282472" y="992829"/>
                </a:lnTo>
                <a:lnTo>
                  <a:pt x="322037" y="961040"/>
                </a:lnTo>
                <a:lnTo>
                  <a:pt x="360545" y="927998"/>
                </a:lnTo>
                <a:lnTo>
                  <a:pt x="397928" y="893708"/>
                </a:lnTo>
                <a:lnTo>
                  <a:pt x="434119" y="858178"/>
                </a:lnTo>
                <a:lnTo>
                  <a:pt x="469050" y="821416"/>
                </a:lnTo>
                <a:lnTo>
                  <a:pt x="502653" y="783427"/>
                </a:lnTo>
                <a:lnTo>
                  <a:pt x="534860" y="744220"/>
                </a:lnTo>
                <a:lnTo>
                  <a:pt x="566225" y="702858"/>
                </a:lnTo>
                <a:lnTo>
                  <a:pt x="595872" y="660343"/>
                </a:lnTo>
                <a:lnTo>
                  <a:pt x="623746" y="616727"/>
                </a:lnTo>
                <a:lnTo>
                  <a:pt x="649797" y="572064"/>
                </a:lnTo>
                <a:lnTo>
                  <a:pt x="673971" y="526406"/>
                </a:lnTo>
                <a:lnTo>
                  <a:pt x="696215" y="479805"/>
                </a:lnTo>
                <a:lnTo>
                  <a:pt x="716478" y="432316"/>
                </a:lnTo>
                <a:lnTo>
                  <a:pt x="734705" y="383991"/>
                </a:lnTo>
                <a:lnTo>
                  <a:pt x="750846" y="334883"/>
                </a:lnTo>
                <a:lnTo>
                  <a:pt x="764847" y="285044"/>
                </a:lnTo>
                <a:lnTo>
                  <a:pt x="776655" y="234528"/>
                </a:lnTo>
                <a:lnTo>
                  <a:pt x="786218" y="183387"/>
                </a:lnTo>
                <a:lnTo>
                  <a:pt x="792767" y="137802"/>
                </a:lnTo>
                <a:lnTo>
                  <a:pt x="797536" y="91979"/>
                </a:lnTo>
                <a:lnTo>
                  <a:pt x="800497" y="46013"/>
                </a:lnTo>
                <a:lnTo>
                  <a:pt x="80162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97179" y="0"/>
            <a:ext cx="8846820" cy="4878705"/>
            <a:chOff x="297179" y="0"/>
            <a:chExt cx="8846820" cy="4878705"/>
          </a:xfrm>
        </p:grpSpPr>
        <p:sp>
          <p:nvSpPr>
            <p:cNvPr id="7" name="object 7"/>
            <p:cNvSpPr/>
            <p:nvPr/>
          </p:nvSpPr>
          <p:spPr>
            <a:xfrm>
              <a:off x="5062727" y="0"/>
              <a:ext cx="4081779" cy="2232660"/>
            </a:xfrm>
            <a:custGeom>
              <a:avLst/>
              <a:gdLst/>
              <a:ahLst/>
              <a:cxnLst/>
              <a:rect l="l" t="t" r="r" b="b"/>
              <a:pathLst>
                <a:path w="4081779" h="2232660">
                  <a:moveTo>
                    <a:pt x="4081272" y="0"/>
                  </a:moveTo>
                  <a:lnTo>
                    <a:pt x="0" y="0"/>
                  </a:lnTo>
                  <a:lnTo>
                    <a:pt x="15264" y="22287"/>
                  </a:lnTo>
                  <a:lnTo>
                    <a:pt x="51709" y="65385"/>
                  </a:lnTo>
                  <a:lnTo>
                    <a:pt x="96012" y="106416"/>
                  </a:lnTo>
                  <a:lnTo>
                    <a:pt x="148136" y="145266"/>
                  </a:lnTo>
                  <a:lnTo>
                    <a:pt x="208042" y="181820"/>
                  </a:lnTo>
                  <a:lnTo>
                    <a:pt x="275693" y="215961"/>
                  </a:lnTo>
                  <a:lnTo>
                    <a:pt x="312411" y="232091"/>
                  </a:lnTo>
                  <a:lnTo>
                    <a:pt x="351051" y="247575"/>
                  </a:lnTo>
                  <a:lnTo>
                    <a:pt x="391609" y="262398"/>
                  </a:lnTo>
                  <a:lnTo>
                    <a:pt x="434078" y="276546"/>
                  </a:lnTo>
                  <a:lnTo>
                    <a:pt x="478456" y="290004"/>
                  </a:lnTo>
                  <a:lnTo>
                    <a:pt x="524737" y="302758"/>
                  </a:lnTo>
                  <a:lnTo>
                    <a:pt x="572916" y="314794"/>
                  </a:lnTo>
                  <a:lnTo>
                    <a:pt x="622989" y="326098"/>
                  </a:lnTo>
                  <a:lnTo>
                    <a:pt x="674951" y="336654"/>
                  </a:lnTo>
                  <a:lnTo>
                    <a:pt x="728797" y="346448"/>
                  </a:lnTo>
                  <a:lnTo>
                    <a:pt x="784523" y="355466"/>
                  </a:lnTo>
                  <a:lnTo>
                    <a:pt x="842124" y="363694"/>
                  </a:lnTo>
                  <a:lnTo>
                    <a:pt x="901594" y="371117"/>
                  </a:lnTo>
                  <a:lnTo>
                    <a:pt x="962930" y="377721"/>
                  </a:lnTo>
                  <a:lnTo>
                    <a:pt x="1026127" y="383491"/>
                  </a:lnTo>
                  <a:lnTo>
                    <a:pt x="1091180" y="388413"/>
                  </a:lnTo>
                  <a:lnTo>
                    <a:pt x="1158083" y="392472"/>
                  </a:lnTo>
                  <a:lnTo>
                    <a:pt x="1226834" y="395654"/>
                  </a:lnTo>
                  <a:lnTo>
                    <a:pt x="1297426" y="397945"/>
                  </a:lnTo>
                  <a:lnTo>
                    <a:pt x="1369855" y="399331"/>
                  </a:lnTo>
                  <a:lnTo>
                    <a:pt x="1444117" y="399796"/>
                  </a:lnTo>
                  <a:lnTo>
                    <a:pt x="1511964" y="399367"/>
                  </a:lnTo>
                  <a:lnTo>
                    <a:pt x="1565655" y="398907"/>
                  </a:lnTo>
                  <a:lnTo>
                    <a:pt x="1617744" y="399588"/>
                  </a:lnTo>
                  <a:lnTo>
                    <a:pt x="1667671" y="401614"/>
                  </a:lnTo>
                  <a:lnTo>
                    <a:pt x="1715495" y="404954"/>
                  </a:lnTo>
                  <a:lnTo>
                    <a:pt x="1761278" y="409579"/>
                  </a:lnTo>
                  <a:lnTo>
                    <a:pt x="1805076" y="415458"/>
                  </a:lnTo>
                  <a:lnTo>
                    <a:pt x="1846951" y="422562"/>
                  </a:lnTo>
                  <a:lnTo>
                    <a:pt x="1886962" y="430862"/>
                  </a:lnTo>
                  <a:lnTo>
                    <a:pt x="1925167" y="440326"/>
                  </a:lnTo>
                  <a:lnTo>
                    <a:pt x="1996398" y="462633"/>
                  </a:lnTo>
                  <a:lnTo>
                    <a:pt x="2061121" y="489245"/>
                  </a:lnTo>
                  <a:lnTo>
                    <a:pt x="2119811" y="519923"/>
                  </a:lnTo>
                  <a:lnTo>
                    <a:pt x="2172941" y="554430"/>
                  </a:lnTo>
                  <a:lnTo>
                    <a:pt x="2220987" y="592528"/>
                  </a:lnTo>
                  <a:lnTo>
                    <a:pt x="2264424" y="633979"/>
                  </a:lnTo>
                  <a:lnTo>
                    <a:pt x="2303726" y="678544"/>
                  </a:lnTo>
                  <a:lnTo>
                    <a:pt x="2339369" y="725986"/>
                  </a:lnTo>
                  <a:lnTo>
                    <a:pt x="2371827" y="776066"/>
                  </a:lnTo>
                  <a:lnTo>
                    <a:pt x="2401575" y="828547"/>
                  </a:lnTo>
                  <a:lnTo>
                    <a:pt x="2429089" y="883190"/>
                  </a:lnTo>
                  <a:lnTo>
                    <a:pt x="2454842" y="939758"/>
                  </a:lnTo>
                  <a:lnTo>
                    <a:pt x="2479309" y="998013"/>
                  </a:lnTo>
                  <a:lnTo>
                    <a:pt x="2514640" y="1088037"/>
                  </a:lnTo>
                  <a:lnTo>
                    <a:pt x="2561680" y="1211750"/>
                  </a:lnTo>
                  <a:lnTo>
                    <a:pt x="2586241" y="1274648"/>
                  </a:lnTo>
                  <a:lnTo>
                    <a:pt x="2612127" y="1337924"/>
                  </a:lnTo>
                  <a:lnTo>
                    <a:pt x="2639815" y="1401340"/>
                  </a:lnTo>
                  <a:lnTo>
                    <a:pt x="2669779" y="1464657"/>
                  </a:lnTo>
                  <a:lnTo>
                    <a:pt x="2702494" y="1527637"/>
                  </a:lnTo>
                  <a:lnTo>
                    <a:pt x="2738435" y="1590043"/>
                  </a:lnTo>
                  <a:lnTo>
                    <a:pt x="2778076" y="1651636"/>
                  </a:lnTo>
                  <a:lnTo>
                    <a:pt x="2821893" y="1712178"/>
                  </a:lnTo>
                  <a:lnTo>
                    <a:pt x="2870360" y="1771431"/>
                  </a:lnTo>
                  <a:lnTo>
                    <a:pt x="2896486" y="1800501"/>
                  </a:lnTo>
                  <a:lnTo>
                    <a:pt x="2923953" y="1829158"/>
                  </a:lnTo>
                  <a:lnTo>
                    <a:pt x="2952819" y="1857375"/>
                  </a:lnTo>
                  <a:lnTo>
                    <a:pt x="2983145" y="1885121"/>
                  </a:lnTo>
                  <a:lnTo>
                    <a:pt x="3014990" y="1912366"/>
                  </a:lnTo>
                  <a:lnTo>
                    <a:pt x="3048413" y="1939080"/>
                  </a:lnTo>
                  <a:lnTo>
                    <a:pt x="3083473" y="1965234"/>
                  </a:lnTo>
                  <a:lnTo>
                    <a:pt x="3120230" y="1990799"/>
                  </a:lnTo>
                  <a:lnTo>
                    <a:pt x="3158744" y="2015744"/>
                  </a:lnTo>
                  <a:lnTo>
                    <a:pt x="3204438" y="2042813"/>
                  </a:lnTo>
                  <a:lnTo>
                    <a:pt x="3251648" y="2067981"/>
                  </a:lnTo>
                  <a:lnTo>
                    <a:pt x="3300149" y="2091269"/>
                  </a:lnTo>
                  <a:lnTo>
                    <a:pt x="3349718" y="2112698"/>
                  </a:lnTo>
                  <a:lnTo>
                    <a:pt x="3400131" y="2132290"/>
                  </a:lnTo>
                  <a:lnTo>
                    <a:pt x="3451166" y="2150066"/>
                  </a:lnTo>
                  <a:lnTo>
                    <a:pt x="3502599" y="2166048"/>
                  </a:lnTo>
                  <a:lnTo>
                    <a:pt x="3554206" y="2180256"/>
                  </a:lnTo>
                  <a:lnTo>
                    <a:pt x="3605763" y="2192713"/>
                  </a:lnTo>
                  <a:lnTo>
                    <a:pt x="3657049" y="2203439"/>
                  </a:lnTo>
                  <a:lnTo>
                    <a:pt x="3707838" y="2212457"/>
                  </a:lnTo>
                  <a:lnTo>
                    <a:pt x="3757908" y="2219787"/>
                  </a:lnTo>
                  <a:lnTo>
                    <a:pt x="3807035" y="2225451"/>
                  </a:lnTo>
                  <a:lnTo>
                    <a:pt x="3854995" y="2229470"/>
                  </a:lnTo>
                  <a:lnTo>
                    <a:pt x="3901567" y="2231866"/>
                  </a:lnTo>
                  <a:lnTo>
                    <a:pt x="3946525" y="2232660"/>
                  </a:lnTo>
                  <a:lnTo>
                    <a:pt x="3982438" y="2232116"/>
                  </a:lnTo>
                  <a:lnTo>
                    <a:pt x="4016946" y="2230501"/>
                  </a:lnTo>
                  <a:lnTo>
                    <a:pt x="4049930" y="2227837"/>
                  </a:lnTo>
                  <a:lnTo>
                    <a:pt x="4081272" y="2224151"/>
                  </a:lnTo>
                  <a:lnTo>
                    <a:pt x="4081272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07223" y="338327"/>
              <a:ext cx="1287780" cy="685800"/>
            </a:xfrm>
            <a:custGeom>
              <a:avLst/>
              <a:gdLst/>
              <a:ahLst/>
              <a:cxnLst/>
              <a:rect l="l" t="t" r="r" b="b"/>
              <a:pathLst>
                <a:path w="1287779" h="685800">
                  <a:moveTo>
                    <a:pt x="1191895" y="0"/>
                  </a:moveTo>
                  <a:lnTo>
                    <a:pt x="0" y="0"/>
                  </a:lnTo>
                  <a:lnTo>
                    <a:pt x="34537" y="51259"/>
                  </a:lnTo>
                  <a:lnTo>
                    <a:pt x="69944" y="100141"/>
                  </a:lnTo>
                  <a:lnTo>
                    <a:pt x="106170" y="146689"/>
                  </a:lnTo>
                  <a:lnTo>
                    <a:pt x="143165" y="190949"/>
                  </a:lnTo>
                  <a:lnTo>
                    <a:pt x="180880" y="232965"/>
                  </a:lnTo>
                  <a:lnTo>
                    <a:pt x="219266" y="272783"/>
                  </a:lnTo>
                  <a:lnTo>
                    <a:pt x="258271" y="310448"/>
                  </a:lnTo>
                  <a:lnTo>
                    <a:pt x="297847" y="346004"/>
                  </a:lnTo>
                  <a:lnTo>
                    <a:pt x="337943" y="379497"/>
                  </a:lnTo>
                  <a:lnTo>
                    <a:pt x="378511" y="410971"/>
                  </a:lnTo>
                  <a:lnTo>
                    <a:pt x="419500" y="440472"/>
                  </a:lnTo>
                  <a:lnTo>
                    <a:pt x="460861" y="468044"/>
                  </a:lnTo>
                  <a:lnTo>
                    <a:pt x="502544" y="493733"/>
                  </a:lnTo>
                  <a:lnTo>
                    <a:pt x="544499" y="517582"/>
                  </a:lnTo>
                  <a:lnTo>
                    <a:pt x="586676" y="539638"/>
                  </a:lnTo>
                  <a:lnTo>
                    <a:pt x="629026" y="559946"/>
                  </a:lnTo>
                  <a:lnTo>
                    <a:pt x="671499" y="578549"/>
                  </a:lnTo>
                  <a:lnTo>
                    <a:pt x="714045" y="595493"/>
                  </a:lnTo>
                  <a:lnTo>
                    <a:pt x="756615" y="610824"/>
                  </a:lnTo>
                  <a:lnTo>
                    <a:pt x="799159" y="624585"/>
                  </a:lnTo>
                  <a:lnTo>
                    <a:pt x="841626" y="636823"/>
                  </a:lnTo>
                  <a:lnTo>
                    <a:pt x="883969" y="647582"/>
                  </a:lnTo>
                  <a:lnTo>
                    <a:pt x="926135" y="656906"/>
                  </a:lnTo>
                  <a:lnTo>
                    <a:pt x="968077" y="664841"/>
                  </a:lnTo>
                  <a:lnTo>
                    <a:pt x="1009744" y="671433"/>
                  </a:lnTo>
                  <a:lnTo>
                    <a:pt x="1051086" y="676725"/>
                  </a:lnTo>
                  <a:lnTo>
                    <a:pt x="1092054" y="680762"/>
                  </a:lnTo>
                  <a:lnTo>
                    <a:pt x="1132598" y="683591"/>
                  </a:lnTo>
                  <a:lnTo>
                    <a:pt x="1172668" y="685255"/>
                  </a:lnTo>
                  <a:lnTo>
                    <a:pt x="1212215" y="685800"/>
                  </a:lnTo>
                  <a:lnTo>
                    <a:pt x="1250283" y="685307"/>
                  </a:lnTo>
                  <a:lnTo>
                    <a:pt x="1269114" y="684674"/>
                  </a:lnTo>
                  <a:lnTo>
                    <a:pt x="1287779" y="683768"/>
                  </a:lnTo>
                  <a:lnTo>
                    <a:pt x="1287779" y="96012"/>
                  </a:lnTo>
                  <a:lnTo>
                    <a:pt x="1280245" y="58668"/>
                  </a:lnTo>
                  <a:lnTo>
                    <a:pt x="1259697" y="28146"/>
                  </a:lnTo>
                  <a:lnTo>
                    <a:pt x="1229219" y="7554"/>
                  </a:lnTo>
                  <a:lnTo>
                    <a:pt x="1191895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3800" y="611505"/>
              <a:ext cx="140970" cy="1424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758" y="618744"/>
              <a:ext cx="184365" cy="17983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52572" y="4427245"/>
              <a:ext cx="256540" cy="250190"/>
            </a:xfrm>
            <a:custGeom>
              <a:avLst/>
              <a:gdLst/>
              <a:ahLst/>
              <a:cxnLst/>
              <a:rect l="l" t="t" r="r" b="b"/>
              <a:pathLst>
                <a:path w="256539" h="250189">
                  <a:moveTo>
                    <a:pt x="106167" y="173710"/>
                  </a:moveTo>
                  <a:lnTo>
                    <a:pt x="51180" y="173710"/>
                  </a:lnTo>
                  <a:lnTo>
                    <a:pt x="55625" y="180949"/>
                  </a:lnTo>
                  <a:lnTo>
                    <a:pt x="61086" y="187452"/>
                  </a:lnTo>
                  <a:lnTo>
                    <a:pt x="67182" y="193078"/>
                  </a:lnTo>
                  <a:lnTo>
                    <a:pt x="51815" y="227482"/>
                  </a:lnTo>
                  <a:lnTo>
                    <a:pt x="102361" y="249885"/>
                  </a:lnTo>
                  <a:lnTo>
                    <a:pt x="117475" y="215950"/>
                  </a:lnTo>
                  <a:lnTo>
                    <a:pt x="139322" y="215950"/>
                  </a:lnTo>
                  <a:lnTo>
                    <a:pt x="143255" y="215265"/>
                  </a:lnTo>
                  <a:lnTo>
                    <a:pt x="205132" y="215265"/>
                  </a:lnTo>
                  <a:lnTo>
                    <a:pt x="192023" y="189750"/>
                  </a:lnTo>
                  <a:lnTo>
                    <a:pt x="197992" y="183832"/>
                  </a:lnTo>
                  <a:lnTo>
                    <a:pt x="201767" y="178803"/>
                  </a:lnTo>
                  <a:lnTo>
                    <a:pt x="128015" y="178803"/>
                  </a:lnTo>
                  <a:lnTo>
                    <a:pt x="107624" y="174692"/>
                  </a:lnTo>
                  <a:lnTo>
                    <a:pt x="106167" y="173710"/>
                  </a:lnTo>
                  <a:close/>
                </a:path>
                <a:path w="256539" h="250189">
                  <a:moveTo>
                    <a:pt x="205132" y="215265"/>
                  </a:moveTo>
                  <a:lnTo>
                    <a:pt x="143255" y="215265"/>
                  </a:lnTo>
                  <a:lnTo>
                    <a:pt x="160146" y="248348"/>
                  </a:lnTo>
                  <a:lnTo>
                    <a:pt x="209295" y="223367"/>
                  </a:lnTo>
                  <a:lnTo>
                    <a:pt x="205132" y="215265"/>
                  </a:lnTo>
                  <a:close/>
                </a:path>
                <a:path w="256539" h="250189">
                  <a:moveTo>
                    <a:pt x="139322" y="215950"/>
                  </a:moveTo>
                  <a:lnTo>
                    <a:pt x="117475" y="215950"/>
                  </a:lnTo>
                  <a:lnTo>
                    <a:pt x="120903" y="216357"/>
                  </a:lnTo>
                  <a:lnTo>
                    <a:pt x="124332" y="216560"/>
                  </a:lnTo>
                  <a:lnTo>
                    <a:pt x="133222" y="216560"/>
                  </a:lnTo>
                  <a:lnTo>
                    <a:pt x="138302" y="216128"/>
                  </a:lnTo>
                  <a:lnTo>
                    <a:pt x="139322" y="215950"/>
                  </a:lnTo>
                  <a:close/>
                </a:path>
                <a:path w="256539" h="250189">
                  <a:moveTo>
                    <a:pt x="43052" y="29197"/>
                  </a:moveTo>
                  <a:lnTo>
                    <a:pt x="10540" y="73672"/>
                  </a:lnTo>
                  <a:lnTo>
                    <a:pt x="42798" y="97015"/>
                  </a:lnTo>
                  <a:lnTo>
                    <a:pt x="40258" y="104394"/>
                  </a:lnTo>
                  <a:lnTo>
                    <a:pt x="38607" y="112204"/>
                  </a:lnTo>
                  <a:lnTo>
                    <a:pt x="37972" y="120319"/>
                  </a:lnTo>
                  <a:lnTo>
                    <a:pt x="0" y="130416"/>
                  </a:lnTo>
                  <a:lnTo>
                    <a:pt x="14223" y="183603"/>
                  </a:lnTo>
                  <a:lnTo>
                    <a:pt x="51180" y="173710"/>
                  </a:lnTo>
                  <a:lnTo>
                    <a:pt x="106167" y="173710"/>
                  </a:lnTo>
                  <a:lnTo>
                    <a:pt x="90995" y="163490"/>
                  </a:lnTo>
                  <a:lnTo>
                    <a:pt x="79795" y="146892"/>
                  </a:lnTo>
                  <a:lnTo>
                    <a:pt x="75691" y="126593"/>
                  </a:lnTo>
                  <a:lnTo>
                    <a:pt x="79795" y="106309"/>
                  </a:lnTo>
                  <a:lnTo>
                    <a:pt x="90995" y="89719"/>
                  </a:lnTo>
                  <a:lnTo>
                    <a:pt x="107624" y="78519"/>
                  </a:lnTo>
                  <a:lnTo>
                    <a:pt x="128015" y="74409"/>
                  </a:lnTo>
                  <a:lnTo>
                    <a:pt x="234058" y="74409"/>
                  </a:lnTo>
                  <a:lnTo>
                    <a:pt x="242442" y="67640"/>
                  </a:lnTo>
                  <a:lnTo>
                    <a:pt x="230642" y="53073"/>
                  </a:lnTo>
                  <a:lnTo>
                    <a:pt x="76072" y="53073"/>
                  </a:lnTo>
                  <a:lnTo>
                    <a:pt x="43052" y="29197"/>
                  </a:lnTo>
                  <a:close/>
                </a:path>
                <a:path w="256539" h="250189">
                  <a:moveTo>
                    <a:pt x="234058" y="74409"/>
                  </a:moveTo>
                  <a:lnTo>
                    <a:pt x="128015" y="74409"/>
                  </a:lnTo>
                  <a:lnTo>
                    <a:pt x="148334" y="78519"/>
                  </a:lnTo>
                  <a:lnTo>
                    <a:pt x="164925" y="89719"/>
                  </a:lnTo>
                  <a:lnTo>
                    <a:pt x="176111" y="106309"/>
                  </a:lnTo>
                  <a:lnTo>
                    <a:pt x="180212" y="126593"/>
                  </a:lnTo>
                  <a:lnTo>
                    <a:pt x="176111" y="146892"/>
                  </a:lnTo>
                  <a:lnTo>
                    <a:pt x="164925" y="163490"/>
                  </a:lnTo>
                  <a:lnTo>
                    <a:pt x="148334" y="174692"/>
                  </a:lnTo>
                  <a:lnTo>
                    <a:pt x="128015" y="178803"/>
                  </a:lnTo>
                  <a:lnTo>
                    <a:pt x="201767" y="178803"/>
                  </a:lnTo>
                  <a:lnTo>
                    <a:pt x="203073" y="177063"/>
                  </a:lnTo>
                  <a:lnTo>
                    <a:pt x="207137" y="169646"/>
                  </a:lnTo>
                  <a:lnTo>
                    <a:pt x="246177" y="169646"/>
                  </a:lnTo>
                  <a:lnTo>
                    <a:pt x="256031" y="123761"/>
                  </a:lnTo>
                  <a:lnTo>
                    <a:pt x="217424" y="115582"/>
                  </a:lnTo>
                  <a:lnTo>
                    <a:pt x="216535" y="107543"/>
                  </a:lnTo>
                  <a:lnTo>
                    <a:pt x="214502" y="99860"/>
                  </a:lnTo>
                  <a:lnTo>
                    <a:pt x="211454" y="92659"/>
                  </a:lnTo>
                  <a:lnTo>
                    <a:pt x="234058" y="74409"/>
                  </a:lnTo>
                  <a:close/>
                </a:path>
                <a:path w="256539" h="250189">
                  <a:moveTo>
                    <a:pt x="246177" y="169646"/>
                  </a:moveTo>
                  <a:lnTo>
                    <a:pt x="207137" y="169646"/>
                  </a:lnTo>
                  <a:lnTo>
                    <a:pt x="244475" y="177571"/>
                  </a:lnTo>
                  <a:lnTo>
                    <a:pt x="246177" y="169646"/>
                  </a:lnTo>
                  <a:close/>
                </a:path>
                <a:path w="256539" h="250189">
                  <a:moveTo>
                    <a:pt x="155575" y="0"/>
                  </a:moveTo>
                  <a:lnTo>
                    <a:pt x="100456" y="0"/>
                  </a:lnTo>
                  <a:lnTo>
                    <a:pt x="100456" y="40944"/>
                  </a:lnTo>
                  <a:lnTo>
                    <a:pt x="93932" y="43300"/>
                  </a:lnTo>
                  <a:lnTo>
                    <a:pt x="87693" y="46123"/>
                  </a:lnTo>
                  <a:lnTo>
                    <a:pt x="81740" y="49388"/>
                  </a:lnTo>
                  <a:lnTo>
                    <a:pt x="76072" y="53073"/>
                  </a:lnTo>
                  <a:lnTo>
                    <a:pt x="230642" y="53073"/>
                  </a:lnTo>
                  <a:lnTo>
                    <a:pt x="228584" y="50533"/>
                  </a:lnTo>
                  <a:lnTo>
                    <a:pt x="176021" y="50533"/>
                  </a:lnTo>
                  <a:lnTo>
                    <a:pt x="169671" y="46532"/>
                  </a:lnTo>
                  <a:lnTo>
                    <a:pt x="162813" y="43294"/>
                  </a:lnTo>
                  <a:lnTo>
                    <a:pt x="155575" y="40944"/>
                  </a:lnTo>
                  <a:lnTo>
                    <a:pt x="155575" y="0"/>
                  </a:lnTo>
                  <a:close/>
                </a:path>
                <a:path w="256539" h="250189">
                  <a:moveTo>
                    <a:pt x="207772" y="24841"/>
                  </a:moveTo>
                  <a:lnTo>
                    <a:pt x="176021" y="50533"/>
                  </a:lnTo>
                  <a:lnTo>
                    <a:pt x="228584" y="50533"/>
                  </a:lnTo>
                  <a:lnTo>
                    <a:pt x="207772" y="24841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96712" y="4331208"/>
              <a:ext cx="499745" cy="309880"/>
            </a:xfrm>
            <a:custGeom>
              <a:avLst/>
              <a:gdLst/>
              <a:ahLst/>
              <a:cxnLst/>
              <a:rect l="l" t="t" r="r" b="b"/>
              <a:pathLst>
                <a:path w="499745" h="309879">
                  <a:moveTo>
                    <a:pt x="105410" y="0"/>
                  </a:moveTo>
                  <a:lnTo>
                    <a:pt x="96012" y="19176"/>
                  </a:lnTo>
                  <a:lnTo>
                    <a:pt x="83768" y="45852"/>
                  </a:lnTo>
                  <a:lnTo>
                    <a:pt x="48513" y="126466"/>
                  </a:lnTo>
                  <a:lnTo>
                    <a:pt x="36951" y="151350"/>
                  </a:lnTo>
                  <a:lnTo>
                    <a:pt x="24971" y="176061"/>
                  </a:lnTo>
                  <a:lnTo>
                    <a:pt x="12634" y="200613"/>
                  </a:lnTo>
                  <a:lnTo>
                    <a:pt x="0" y="225018"/>
                  </a:lnTo>
                  <a:lnTo>
                    <a:pt x="46637" y="249797"/>
                  </a:lnTo>
                  <a:lnTo>
                    <a:pt x="93872" y="270211"/>
                  </a:lnTo>
                  <a:lnTo>
                    <a:pt x="140991" y="286672"/>
                  </a:lnTo>
                  <a:lnTo>
                    <a:pt x="187281" y="299589"/>
                  </a:lnTo>
                  <a:lnTo>
                    <a:pt x="232028" y="309371"/>
                  </a:lnTo>
                  <a:lnTo>
                    <a:pt x="332380" y="287856"/>
                  </a:lnTo>
                  <a:lnTo>
                    <a:pt x="415337" y="251604"/>
                  </a:lnTo>
                  <a:lnTo>
                    <a:pt x="471791" y="217483"/>
                  </a:lnTo>
                  <a:lnTo>
                    <a:pt x="498187" y="186574"/>
                  </a:lnTo>
                  <a:lnTo>
                    <a:pt x="499729" y="169940"/>
                  </a:lnTo>
                  <a:lnTo>
                    <a:pt x="497722" y="152546"/>
                  </a:lnTo>
                  <a:lnTo>
                    <a:pt x="492633" y="134480"/>
                  </a:lnTo>
                  <a:lnTo>
                    <a:pt x="477932" y="140998"/>
                  </a:lnTo>
                  <a:lnTo>
                    <a:pt x="462470" y="145507"/>
                  </a:lnTo>
                  <a:lnTo>
                    <a:pt x="446341" y="148124"/>
                  </a:lnTo>
                  <a:lnTo>
                    <a:pt x="429640" y="148970"/>
                  </a:lnTo>
                  <a:lnTo>
                    <a:pt x="383248" y="143621"/>
                  </a:lnTo>
                  <a:lnTo>
                    <a:pt x="334582" y="129112"/>
                  </a:lnTo>
                  <a:lnTo>
                    <a:pt x="285019" y="107753"/>
                  </a:lnTo>
                  <a:lnTo>
                    <a:pt x="235941" y="81852"/>
                  </a:lnTo>
                  <a:lnTo>
                    <a:pt x="188727" y="53720"/>
                  </a:lnTo>
                  <a:lnTo>
                    <a:pt x="144757" y="25666"/>
                  </a:lnTo>
                  <a:lnTo>
                    <a:pt x="105410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28487" y="4482160"/>
              <a:ext cx="260350" cy="158750"/>
            </a:xfrm>
            <a:custGeom>
              <a:avLst/>
              <a:gdLst/>
              <a:ahLst/>
              <a:cxnLst/>
              <a:rect l="l" t="t" r="r" b="b"/>
              <a:pathLst>
                <a:path w="260350" h="158750">
                  <a:moveTo>
                    <a:pt x="55245" y="0"/>
                  </a:moveTo>
                  <a:lnTo>
                    <a:pt x="53631" y="60039"/>
                  </a:lnTo>
                  <a:lnTo>
                    <a:pt x="33861" y="110524"/>
                  </a:lnTo>
                  <a:lnTo>
                    <a:pt x="10971" y="145318"/>
                  </a:lnTo>
                  <a:lnTo>
                    <a:pt x="0" y="158280"/>
                  </a:lnTo>
                  <a:lnTo>
                    <a:pt x="100258" y="136907"/>
                  </a:lnTo>
                  <a:lnTo>
                    <a:pt x="183134" y="100830"/>
                  </a:lnTo>
                  <a:lnTo>
                    <a:pt x="239529" y="66883"/>
                  </a:lnTo>
                  <a:lnTo>
                    <a:pt x="257027" y="54241"/>
                  </a:lnTo>
                  <a:lnTo>
                    <a:pt x="236727" y="54241"/>
                  </a:lnTo>
                  <a:lnTo>
                    <a:pt x="177724" y="45766"/>
                  </a:lnTo>
                  <a:lnTo>
                    <a:pt x="118745" y="27120"/>
                  </a:lnTo>
                  <a:lnTo>
                    <a:pt x="73386" y="8475"/>
                  </a:lnTo>
                  <a:lnTo>
                    <a:pt x="55245" y="0"/>
                  </a:lnTo>
                  <a:close/>
                </a:path>
                <a:path w="260350" h="158750">
                  <a:moveTo>
                    <a:pt x="260350" y="51841"/>
                  </a:moveTo>
                  <a:lnTo>
                    <a:pt x="253111" y="53467"/>
                  </a:lnTo>
                  <a:lnTo>
                    <a:pt x="245237" y="54241"/>
                  </a:lnTo>
                  <a:lnTo>
                    <a:pt x="257027" y="54241"/>
                  </a:lnTo>
                  <a:lnTo>
                    <a:pt x="260350" y="51841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94303" y="897636"/>
              <a:ext cx="403225" cy="250190"/>
            </a:xfrm>
            <a:custGeom>
              <a:avLst/>
              <a:gdLst/>
              <a:ahLst/>
              <a:cxnLst/>
              <a:rect l="l" t="t" r="r" b="b"/>
              <a:pathLst>
                <a:path w="403225" h="250190">
                  <a:moveTo>
                    <a:pt x="317801" y="0"/>
                  </a:moveTo>
                  <a:lnTo>
                    <a:pt x="280397" y="24431"/>
                  </a:lnTo>
                  <a:lnTo>
                    <a:pt x="238191" y="51049"/>
                  </a:lnTo>
                  <a:lnTo>
                    <a:pt x="192944" y="76898"/>
                  </a:lnTo>
                  <a:lnTo>
                    <a:pt x="146417" y="99022"/>
                  </a:lnTo>
                  <a:lnTo>
                    <a:pt x="100369" y="114464"/>
                  </a:lnTo>
                  <a:lnTo>
                    <a:pt x="56562" y="120268"/>
                  </a:lnTo>
                  <a:lnTo>
                    <a:pt x="43070" y="119604"/>
                  </a:lnTo>
                  <a:lnTo>
                    <a:pt x="30067" y="117522"/>
                  </a:lnTo>
                  <a:lnTo>
                    <a:pt x="17611" y="113893"/>
                  </a:lnTo>
                  <a:lnTo>
                    <a:pt x="5762" y="108585"/>
                  </a:lnTo>
                  <a:lnTo>
                    <a:pt x="1637" y="123193"/>
                  </a:lnTo>
                  <a:lnTo>
                    <a:pt x="0" y="137255"/>
                  </a:lnTo>
                  <a:lnTo>
                    <a:pt x="1244" y="150697"/>
                  </a:lnTo>
                  <a:lnTo>
                    <a:pt x="5762" y="163449"/>
                  </a:lnTo>
                  <a:lnTo>
                    <a:pt x="22564" y="175658"/>
                  </a:lnTo>
                  <a:lnTo>
                    <a:pt x="68072" y="203215"/>
                  </a:lnTo>
                  <a:lnTo>
                    <a:pt x="134939" y="232511"/>
                  </a:lnTo>
                  <a:lnTo>
                    <a:pt x="215820" y="249936"/>
                  </a:lnTo>
                  <a:lnTo>
                    <a:pt x="261068" y="239637"/>
                  </a:lnTo>
                  <a:lnTo>
                    <a:pt x="308054" y="225266"/>
                  </a:lnTo>
                  <a:lnTo>
                    <a:pt x="355659" y="206180"/>
                  </a:lnTo>
                  <a:lnTo>
                    <a:pt x="402764" y="181737"/>
                  </a:lnTo>
                  <a:lnTo>
                    <a:pt x="382635" y="142224"/>
                  </a:lnTo>
                  <a:lnTo>
                    <a:pt x="372975" y="122318"/>
                  </a:lnTo>
                  <a:lnTo>
                    <a:pt x="363648" y="102235"/>
                  </a:lnTo>
                  <a:lnTo>
                    <a:pt x="335198" y="37048"/>
                  </a:lnTo>
                  <a:lnTo>
                    <a:pt x="322881" y="10287"/>
                  </a:lnTo>
                  <a:lnTo>
                    <a:pt x="317801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9303" y="1019555"/>
              <a:ext cx="210312" cy="1280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3349" y="1749932"/>
              <a:ext cx="142493" cy="14249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103108" y="3515867"/>
              <a:ext cx="684530" cy="1289685"/>
            </a:xfrm>
            <a:custGeom>
              <a:avLst/>
              <a:gdLst/>
              <a:ahLst/>
              <a:cxnLst/>
              <a:rect l="l" t="t" r="r" b="b"/>
              <a:pathLst>
                <a:path w="684529" h="1289685">
                  <a:moveTo>
                    <a:pt x="684276" y="0"/>
                  </a:moveTo>
                  <a:lnTo>
                    <a:pt x="633128" y="34576"/>
                  </a:lnTo>
                  <a:lnTo>
                    <a:pt x="584353" y="70023"/>
                  </a:lnTo>
                  <a:lnTo>
                    <a:pt x="537907" y="106291"/>
                  </a:lnTo>
                  <a:lnTo>
                    <a:pt x="493744" y="143329"/>
                  </a:lnTo>
                  <a:lnTo>
                    <a:pt x="451820" y="181088"/>
                  </a:lnTo>
                  <a:lnTo>
                    <a:pt x="412089" y="219518"/>
                  </a:lnTo>
                  <a:lnTo>
                    <a:pt x="374507" y="258569"/>
                  </a:lnTo>
                  <a:lnTo>
                    <a:pt x="339030" y="298192"/>
                  </a:lnTo>
                  <a:lnTo>
                    <a:pt x="305611" y="338336"/>
                  </a:lnTo>
                  <a:lnTo>
                    <a:pt x="274207" y="378952"/>
                  </a:lnTo>
                  <a:lnTo>
                    <a:pt x="244772" y="419989"/>
                  </a:lnTo>
                  <a:lnTo>
                    <a:pt x="217261" y="461399"/>
                  </a:lnTo>
                  <a:lnTo>
                    <a:pt x="191630" y="503131"/>
                  </a:lnTo>
                  <a:lnTo>
                    <a:pt x="167834" y="545135"/>
                  </a:lnTo>
                  <a:lnTo>
                    <a:pt x="145827" y="587362"/>
                  </a:lnTo>
                  <a:lnTo>
                    <a:pt x="125566" y="629761"/>
                  </a:lnTo>
                  <a:lnTo>
                    <a:pt x="107004" y="672284"/>
                  </a:lnTo>
                  <a:lnTo>
                    <a:pt x="90098" y="714879"/>
                  </a:lnTo>
                  <a:lnTo>
                    <a:pt x="74803" y="757498"/>
                  </a:lnTo>
                  <a:lnTo>
                    <a:pt x="61072" y="800090"/>
                  </a:lnTo>
                  <a:lnTo>
                    <a:pt x="48863" y="842606"/>
                  </a:lnTo>
                  <a:lnTo>
                    <a:pt x="38129" y="884995"/>
                  </a:lnTo>
                  <a:lnTo>
                    <a:pt x="28826" y="927209"/>
                  </a:lnTo>
                  <a:lnTo>
                    <a:pt x="20909" y="969196"/>
                  </a:lnTo>
                  <a:lnTo>
                    <a:pt x="14333" y="1010908"/>
                  </a:lnTo>
                  <a:lnTo>
                    <a:pt x="9053" y="1052294"/>
                  </a:lnTo>
                  <a:lnTo>
                    <a:pt x="5025" y="1093305"/>
                  </a:lnTo>
                  <a:lnTo>
                    <a:pt x="2203" y="1133890"/>
                  </a:lnTo>
                  <a:lnTo>
                    <a:pt x="543" y="1174001"/>
                  </a:lnTo>
                  <a:lnTo>
                    <a:pt x="0" y="1213586"/>
                  </a:lnTo>
                  <a:lnTo>
                    <a:pt x="492" y="1251750"/>
                  </a:lnTo>
                  <a:lnTo>
                    <a:pt x="1125" y="1270604"/>
                  </a:lnTo>
                  <a:lnTo>
                    <a:pt x="2032" y="1289303"/>
                  </a:lnTo>
                  <a:lnTo>
                    <a:pt x="588391" y="1289303"/>
                  </a:lnTo>
                  <a:lnTo>
                    <a:pt x="625715" y="1281758"/>
                  </a:lnTo>
                  <a:lnTo>
                    <a:pt x="656193" y="1261181"/>
                  </a:lnTo>
                  <a:lnTo>
                    <a:pt x="676741" y="1230662"/>
                  </a:lnTo>
                  <a:lnTo>
                    <a:pt x="684276" y="1193291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45864" y="240791"/>
              <a:ext cx="685800" cy="781812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501497" y="476757"/>
            <a:ext cx="26803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20" dirty="0">
                <a:solidFill>
                  <a:srgbClr val="00AFEF"/>
                </a:solidFill>
              </a:rPr>
              <a:t>COU</a:t>
            </a:r>
            <a:r>
              <a:rPr sz="2600" spc="5" dirty="0">
                <a:solidFill>
                  <a:srgbClr val="00AFEF"/>
                </a:solidFill>
              </a:rPr>
              <a:t>R</a:t>
            </a:r>
            <a:r>
              <a:rPr sz="2600" spc="-90" dirty="0">
                <a:solidFill>
                  <a:srgbClr val="00AFEF"/>
                </a:solidFill>
              </a:rPr>
              <a:t>SE</a:t>
            </a:r>
            <a:r>
              <a:rPr sz="2600" spc="-325" dirty="0">
                <a:solidFill>
                  <a:srgbClr val="00AFEF"/>
                </a:solidFill>
              </a:rPr>
              <a:t> </a:t>
            </a:r>
            <a:r>
              <a:rPr sz="2600" spc="-30" dirty="0">
                <a:solidFill>
                  <a:srgbClr val="00AFEF"/>
                </a:solidFill>
              </a:rPr>
              <a:t>TOPICS</a:t>
            </a:r>
            <a:endParaRPr sz="2600"/>
          </a:p>
        </p:txBody>
      </p:sp>
      <p:grpSp>
        <p:nvGrpSpPr>
          <p:cNvPr id="22" name="object 22"/>
          <p:cNvGrpSpPr/>
          <p:nvPr/>
        </p:nvGrpSpPr>
        <p:grpSpPr>
          <a:xfrm>
            <a:off x="1234452" y="1030033"/>
            <a:ext cx="6117590" cy="946785"/>
            <a:chOff x="1234452" y="1030033"/>
            <a:chExt cx="6117590" cy="946785"/>
          </a:xfrm>
        </p:grpSpPr>
        <p:sp>
          <p:nvSpPr>
            <p:cNvPr id="23" name="object 23"/>
            <p:cNvSpPr/>
            <p:nvPr/>
          </p:nvSpPr>
          <p:spPr>
            <a:xfrm>
              <a:off x="4585715" y="1034796"/>
              <a:ext cx="17145" cy="525780"/>
            </a:xfrm>
            <a:custGeom>
              <a:avLst/>
              <a:gdLst/>
              <a:ahLst/>
              <a:cxnLst/>
              <a:rect l="l" t="t" r="r" b="b"/>
              <a:pathLst>
                <a:path w="17145" h="525780">
                  <a:moveTo>
                    <a:pt x="12700" y="0"/>
                  </a:moveTo>
                  <a:lnTo>
                    <a:pt x="8382" y="0"/>
                  </a:lnTo>
                  <a:lnTo>
                    <a:pt x="3683" y="0"/>
                  </a:lnTo>
                  <a:lnTo>
                    <a:pt x="0" y="3301"/>
                  </a:lnTo>
                  <a:lnTo>
                    <a:pt x="0" y="522477"/>
                  </a:lnTo>
                  <a:lnTo>
                    <a:pt x="3683" y="525779"/>
                  </a:lnTo>
                  <a:lnTo>
                    <a:pt x="12700" y="525779"/>
                  </a:lnTo>
                  <a:lnTo>
                    <a:pt x="16763" y="522477"/>
                  </a:lnTo>
                  <a:lnTo>
                    <a:pt x="16763" y="3301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859F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85715" y="1034796"/>
              <a:ext cx="17145" cy="525780"/>
            </a:xfrm>
            <a:custGeom>
              <a:avLst/>
              <a:gdLst/>
              <a:ahLst/>
              <a:cxnLst/>
              <a:rect l="l" t="t" r="r" b="b"/>
              <a:pathLst>
                <a:path w="17145" h="525780">
                  <a:moveTo>
                    <a:pt x="8382" y="0"/>
                  </a:moveTo>
                  <a:lnTo>
                    <a:pt x="3683" y="0"/>
                  </a:lnTo>
                  <a:lnTo>
                    <a:pt x="0" y="3301"/>
                  </a:lnTo>
                  <a:lnTo>
                    <a:pt x="0" y="7492"/>
                  </a:lnTo>
                  <a:lnTo>
                    <a:pt x="0" y="518540"/>
                  </a:lnTo>
                  <a:lnTo>
                    <a:pt x="0" y="522477"/>
                  </a:lnTo>
                  <a:lnTo>
                    <a:pt x="3683" y="525779"/>
                  </a:lnTo>
                  <a:lnTo>
                    <a:pt x="8382" y="525779"/>
                  </a:lnTo>
                  <a:lnTo>
                    <a:pt x="12700" y="525779"/>
                  </a:lnTo>
                  <a:lnTo>
                    <a:pt x="16763" y="522477"/>
                  </a:lnTo>
                  <a:lnTo>
                    <a:pt x="16763" y="518540"/>
                  </a:lnTo>
                  <a:lnTo>
                    <a:pt x="16763" y="7492"/>
                  </a:lnTo>
                  <a:lnTo>
                    <a:pt x="16763" y="3301"/>
                  </a:lnTo>
                  <a:lnTo>
                    <a:pt x="12700" y="0"/>
                  </a:lnTo>
                  <a:lnTo>
                    <a:pt x="8382" y="0"/>
                  </a:lnTo>
                  <a:close/>
                </a:path>
              </a:pathLst>
            </a:custGeom>
            <a:ln w="9524">
              <a:solidFill>
                <a:srgbClr val="4D46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18715" y="1397508"/>
              <a:ext cx="5398135" cy="163195"/>
            </a:xfrm>
            <a:custGeom>
              <a:avLst/>
              <a:gdLst/>
              <a:ahLst/>
              <a:cxnLst/>
              <a:rect l="l" t="t" r="r" b="b"/>
              <a:pathLst>
                <a:path w="5398134" h="163194">
                  <a:moveTo>
                    <a:pt x="5212333" y="0"/>
                  </a:moveTo>
                  <a:lnTo>
                    <a:pt x="185673" y="0"/>
                  </a:lnTo>
                  <a:lnTo>
                    <a:pt x="136333" y="5572"/>
                  </a:lnTo>
                  <a:lnTo>
                    <a:pt x="91985" y="21298"/>
                  </a:lnTo>
                  <a:lnTo>
                    <a:pt x="54403" y="45688"/>
                  </a:lnTo>
                  <a:lnTo>
                    <a:pt x="25362" y="77253"/>
                  </a:lnTo>
                  <a:lnTo>
                    <a:pt x="6636" y="114505"/>
                  </a:lnTo>
                  <a:lnTo>
                    <a:pt x="0" y="155955"/>
                  </a:lnTo>
                  <a:lnTo>
                    <a:pt x="0" y="159765"/>
                  </a:lnTo>
                  <a:lnTo>
                    <a:pt x="3936" y="163067"/>
                  </a:lnTo>
                  <a:lnTo>
                    <a:pt x="13588" y="163067"/>
                  </a:lnTo>
                  <a:lnTo>
                    <a:pt x="17779" y="159765"/>
                  </a:lnTo>
                  <a:lnTo>
                    <a:pt x="17779" y="155955"/>
                  </a:lnTo>
                  <a:lnTo>
                    <a:pt x="26328" y="111311"/>
                  </a:lnTo>
                  <a:lnTo>
                    <a:pt x="50141" y="72513"/>
                  </a:lnTo>
                  <a:lnTo>
                    <a:pt x="86469" y="41902"/>
                  </a:lnTo>
                  <a:lnTo>
                    <a:pt x="132563" y="21819"/>
                  </a:lnTo>
                  <a:lnTo>
                    <a:pt x="185673" y="14604"/>
                  </a:lnTo>
                  <a:lnTo>
                    <a:pt x="5212333" y="14604"/>
                  </a:lnTo>
                  <a:lnTo>
                    <a:pt x="5265484" y="21819"/>
                  </a:lnTo>
                  <a:lnTo>
                    <a:pt x="5311672" y="41902"/>
                  </a:lnTo>
                  <a:lnTo>
                    <a:pt x="5348113" y="72513"/>
                  </a:lnTo>
                  <a:lnTo>
                    <a:pt x="5372020" y="111311"/>
                  </a:lnTo>
                  <a:lnTo>
                    <a:pt x="5380608" y="155955"/>
                  </a:lnTo>
                  <a:lnTo>
                    <a:pt x="5380608" y="159765"/>
                  </a:lnTo>
                  <a:lnTo>
                    <a:pt x="5384418" y="163067"/>
                  </a:lnTo>
                  <a:lnTo>
                    <a:pt x="5394070" y="163067"/>
                  </a:lnTo>
                  <a:lnTo>
                    <a:pt x="5398008" y="159765"/>
                  </a:lnTo>
                  <a:lnTo>
                    <a:pt x="5398008" y="155955"/>
                  </a:lnTo>
                  <a:lnTo>
                    <a:pt x="5391371" y="114505"/>
                  </a:lnTo>
                  <a:lnTo>
                    <a:pt x="5372645" y="77253"/>
                  </a:lnTo>
                  <a:lnTo>
                    <a:pt x="5343604" y="45688"/>
                  </a:lnTo>
                  <a:lnTo>
                    <a:pt x="5306022" y="21298"/>
                  </a:lnTo>
                  <a:lnTo>
                    <a:pt x="5261674" y="5572"/>
                  </a:lnTo>
                  <a:lnTo>
                    <a:pt x="5212333" y="0"/>
                  </a:lnTo>
                  <a:close/>
                </a:path>
              </a:pathLst>
            </a:custGeom>
            <a:solidFill>
              <a:srgbClr val="859F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18715" y="1397508"/>
              <a:ext cx="5398135" cy="163195"/>
            </a:xfrm>
            <a:custGeom>
              <a:avLst/>
              <a:gdLst/>
              <a:ahLst/>
              <a:cxnLst/>
              <a:rect l="l" t="t" r="r" b="b"/>
              <a:pathLst>
                <a:path w="5398134" h="163194">
                  <a:moveTo>
                    <a:pt x="185673" y="0"/>
                  </a:moveTo>
                  <a:lnTo>
                    <a:pt x="136333" y="5572"/>
                  </a:lnTo>
                  <a:lnTo>
                    <a:pt x="91985" y="21298"/>
                  </a:lnTo>
                  <a:lnTo>
                    <a:pt x="54403" y="45688"/>
                  </a:lnTo>
                  <a:lnTo>
                    <a:pt x="25362" y="77253"/>
                  </a:lnTo>
                  <a:lnTo>
                    <a:pt x="6636" y="114505"/>
                  </a:lnTo>
                  <a:lnTo>
                    <a:pt x="0" y="155955"/>
                  </a:lnTo>
                  <a:lnTo>
                    <a:pt x="0" y="159765"/>
                  </a:lnTo>
                  <a:lnTo>
                    <a:pt x="3936" y="163067"/>
                  </a:lnTo>
                  <a:lnTo>
                    <a:pt x="8889" y="163067"/>
                  </a:lnTo>
                  <a:lnTo>
                    <a:pt x="13588" y="163067"/>
                  </a:lnTo>
                  <a:lnTo>
                    <a:pt x="17779" y="159765"/>
                  </a:lnTo>
                  <a:lnTo>
                    <a:pt x="17779" y="155955"/>
                  </a:lnTo>
                  <a:lnTo>
                    <a:pt x="26328" y="111311"/>
                  </a:lnTo>
                  <a:lnTo>
                    <a:pt x="50141" y="72513"/>
                  </a:lnTo>
                  <a:lnTo>
                    <a:pt x="86469" y="41902"/>
                  </a:lnTo>
                  <a:lnTo>
                    <a:pt x="132563" y="21819"/>
                  </a:lnTo>
                  <a:lnTo>
                    <a:pt x="185673" y="14604"/>
                  </a:lnTo>
                  <a:lnTo>
                    <a:pt x="5212333" y="14604"/>
                  </a:lnTo>
                  <a:lnTo>
                    <a:pt x="5265484" y="21819"/>
                  </a:lnTo>
                  <a:lnTo>
                    <a:pt x="5311672" y="41902"/>
                  </a:lnTo>
                  <a:lnTo>
                    <a:pt x="5348113" y="72513"/>
                  </a:lnTo>
                  <a:lnTo>
                    <a:pt x="5372020" y="111311"/>
                  </a:lnTo>
                  <a:lnTo>
                    <a:pt x="5380608" y="155955"/>
                  </a:lnTo>
                  <a:lnTo>
                    <a:pt x="5380608" y="159765"/>
                  </a:lnTo>
                  <a:lnTo>
                    <a:pt x="5384418" y="163067"/>
                  </a:lnTo>
                  <a:lnTo>
                    <a:pt x="5389117" y="163067"/>
                  </a:lnTo>
                  <a:lnTo>
                    <a:pt x="5394070" y="163067"/>
                  </a:lnTo>
                  <a:lnTo>
                    <a:pt x="5398008" y="159765"/>
                  </a:lnTo>
                  <a:lnTo>
                    <a:pt x="5398008" y="155955"/>
                  </a:lnTo>
                  <a:lnTo>
                    <a:pt x="5391371" y="114505"/>
                  </a:lnTo>
                  <a:lnTo>
                    <a:pt x="5372645" y="77253"/>
                  </a:lnTo>
                  <a:lnTo>
                    <a:pt x="5343604" y="45688"/>
                  </a:lnTo>
                  <a:lnTo>
                    <a:pt x="5306022" y="21298"/>
                  </a:lnTo>
                  <a:lnTo>
                    <a:pt x="5261674" y="5572"/>
                  </a:lnTo>
                  <a:lnTo>
                    <a:pt x="5212333" y="0"/>
                  </a:lnTo>
                  <a:lnTo>
                    <a:pt x="185673" y="0"/>
                  </a:lnTo>
                  <a:close/>
                </a:path>
              </a:pathLst>
            </a:custGeom>
            <a:ln w="9525">
              <a:solidFill>
                <a:srgbClr val="4D46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47615" y="1034796"/>
              <a:ext cx="93345" cy="15240"/>
            </a:xfrm>
            <a:custGeom>
              <a:avLst/>
              <a:gdLst/>
              <a:ahLst/>
              <a:cxnLst/>
              <a:rect l="l" t="t" r="r" b="b"/>
              <a:pathLst>
                <a:path w="93345" h="15240">
                  <a:moveTo>
                    <a:pt x="89154" y="0"/>
                  </a:moveTo>
                  <a:lnTo>
                    <a:pt x="8889" y="0"/>
                  </a:lnTo>
                  <a:lnTo>
                    <a:pt x="3810" y="0"/>
                  </a:lnTo>
                  <a:lnTo>
                    <a:pt x="0" y="3428"/>
                  </a:lnTo>
                  <a:lnTo>
                    <a:pt x="0" y="11811"/>
                  </a:lnTo>
                  <a:lnTo>
                    <a:pt x="3810" y="15239"/>
                  </a:lnTo>
                  <a:lnTo>
                    <a:pt x="89154" y="15239"/>
                  </a:lnTo>
                  <a:lnTo>
                    <a:pt x="92963" y="11811"/>
                  </a:lnTo>
                  <a:lnTo>
                    <a:pt x="92963" y="3428"/>
                  </a:lnTo>
                  <a:lnTo>
                    <a:pt x="89154" y="0"/>
                  </a:lnTo>
                  <a:close/>
                </a:path>
              </a:pathLst>
            </a:custGeom>
            <a:solidFill>
              <a:srgbClr val="859F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47615" y="1034796"/>
              <a:ext cx="93345" cy="15240"/>
            </a:xfrm>
            <a:custGeom>
              <a:avLst/>
              <a:gdLst/>
              <a:ahLst/>
              <a:cxnLst/>
              <a:rect l="l" t="t" r="r" b="b"/>
              <a:pathLst>
                <a:path w="93345" h="15240">
                  <a:moveTo>
                    <a:pt x="8889" y="0"/>
                  </a:moveTo>
                  <a:lnTo>
                    <a:pt x="3810" y="0"/>
                  </a:lnTo>
                  <a:lnTo>
                    <a:pt x="0" y="3428"/>
                  </a:lnTo>
                  <a:lnTo>
                    <a:pt x="0" y="7746"/>
                  </a:lnTo>
                  <a:lnTo>
                    <a:pt x="0" y="11811"/>
                  </a:lnTo>
                  <a:lnTo>
                    <a:pt x="3810" y="15239"/>
                  </a:lnTo>
                  <a:lnTo>
                    <a:pt x="8889" y="15239"/>
                  </a:lnTo>
                  <a:lnTo>
                    <a:pt x="84074" y="15239"/>
                  </a:lnTo>
                  <a:lnTo>
                    <a:pt x="89154" y="15239"/>
                  </a:lnTo>
                  <a:lnTo>
                    <a:pt x="92963" y="11811"/>
                  </a:lnTo>
                  <a:lnTo>
                    <a:pt x="92963" y="7746"/>
                  </a:lnTo>
                  <a:lnTo>
                    <a:pt x="92963" y="3428"/>
                  </a:lnTo>
                  <a:lnTo>
                    <a:pt x="89154" y="0"/>
                  </a:lnTo>
                  <a:lnTo>
                    <a:pt x="84074" y="0"/>
                  </a:lnTo>
                  <a:lnTo>
                    <a:pt x="8889" y="0"/>
                  </a:lnTo>
                  <a:close/>
                </a:path>
              </a:pathLst>
            </a:custGeom>
            <a:ln w="9525">
              <a:solidFill>
                <a:srgbClr val="4D46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89759" y="1530096"/>
              <a:ext cx="78105" cy="41275"/>
            </a:xfrm>
            <a:custGeom>
              <a:avLst/>
              <a:gdLst/>
              <a:ahLst/>
              <a:cxnLst/>
              <a:rect l="l" t="t" r="r" b="b"/>
              <a:pathLst>
                <a:path w="78105" h="41275">
                  <a:moveTo>
                    <a:pt x="70231" y="0"/>
                  </a:moveTo>
                  <a:lnTo>
                    <a:pt x="65785" y="0"/>
                  </a:lnTo>
                  <a:lnTo>
                    <a:pt x="63500" y="762"/>
                  </a:lnTo>
                  <a:lnTo>
                    <a:pt x="38862" y="20574"/>
                  </a:lnTo>
                  <a:lnTo>
                    <a:pt x="14223" y="762"/>
                  </a:lnTo>
                  <a:lnTo>
                    <a:pt x="11937" y="0"/>
                  </a:lnTo>
                  <a:lnTo>
                    <a:pt x="9778" y="0"/>
                  </a:lnTo>
                  <a:lnTo>
                    <a:pt x="7492" y="0"/>
                  </a:lnTo>
                  <a:lnTo>
                    <a:pt x="5206" y="762"/>
                  </a:lnTo>
                  <a:lnTo>
                    <a:pt x="3556" y="2158"/>
                  </a:lnTo>
                  <a:lnTo>
                    <a:pt x="0" y="4699"/>
                  </a:lnTo>
                  <a:lnTo>
                    <a:pt x="0" y="9398"/>
                  </a:lnTo>
                  <a:lnTo>
                    <a:pt x="38862" y="41148"/>
                  </a:lnTo>
                  <a:lnTo>
                    <a:pt x="74294" y="12318"/>
                  </a:lnTo>
                  <a:lnTo>
                    <a:pt x="77723" y="9398"/>
                  </a:lnTo>
                  <a:lnTo>
                    <a:pt x="77723" y="4699"/>
                  </a:lnTo>
                  <a:lnTo>
                    <a:pt x="72516" y="762"/>
                  </a:lnTo>
                  <a:lnTo>
                    <a:pt x="70231" y="0"/>
                  </a:lnTo>
                  <a:close/>
                </a:path>
              </a:pathLst>
            </a:custGeom>
            <a:solidFill>
              <a:srgbClr val="859F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889759" y="1530096"/>
              <a:ext cx="78105" cy="41275"/>
            </a:xfrm>
            <a:custGeom>
              <a:avLst/>
              <a:gdLst/>
              <a:ahLst/>
              <a:cxnLst/>
              <a:rect l="l" t="t" r="r" b="b"/>
              <a:pathLst>
                <a:path w="78105" h="41275">
                  <a:moveTo>
                    <a:pt x="9778" y="0"/>
                  </a:moveTo>
                  <a:lnTo>
                    <a:pt x="7492" y="0"/>
                  </a:lnTo>
                  <a:lnTo>
                    <a:pt x="5206" y="762"/>
                  </a:lnTo>
                  <a:lnTo>
                    <a:pt x="3556" y="2158"/>
                  </a:lnTo>
                  <a:lnTo>
                    <a:pt x="0" y="4699"/>
                  </a:lnTo>
                  <a:lnTo>
                    <a:pt x="0" y="9398"/>
                  </a:lnTo>
                  <a:lnTo>
                    <a:pt x="3556" y="12318"/>
                  </a:lnTo>
                  <a:lnTo>
                    <a:pt x="38862" y="41148"/>
                  </a:lnTo>
                  <a:lnTo>
                    <a:pt x="74294" y="12318"/>
                  </a:lnTo>
                  <a:lnTo>
                    <a:pt x="77723" y="9398"/>
                  </a:lnTo>
                  <a:lnTo>
                    <a:pt x="77723" y="4699"/>
                  </a:lnTo>
                  <a:lnTo>
                    <a:pt x="74294" y="2158"/>
                  </a:lnTo>
                  <a:lnTo>
                    <a:pt x="72516" y="762"/>
                  </a:lnTo>
                  <a:lnTo>
                    <a:pt x="70231" y="0"/>
                  </a:lnTo>
                  <a:lnTo>
                    <a:pt x="67944" y="0"/>
                  </a:lnTo>
                  <a:lnTo>
                    <a:pt x="65785" y="0"/>
                  </a:lnTo>
                  <a:lnTo>
                    <a:pt x="63500" y="762"/>
                  </a:lnTo>
                  <a:lnTo>
                    <a:pt x="61848" y="2158"/>
                  </a:lnTo>
                  <a:lnTo>
                    <a:pt x="38862" y="20574"/>
                  </a:lnTo>
                  <a:lnTo>
                    <a:pt x="16001" y="2158"/>
                  </a:lnTo>
                  <a:lnTo>
                    <a:pt x="14223" y="762"/>
                  </a:lnTo>
                  <a:lnTo>
                    <a:pt x="11937" y="0"/>
                  </a:lnTo>
                  <a:lnTo>
                    <a:pt x="9778" y="0"/>
                  </a:lnTo>
                  <a:close/>
                </a:path>
              </a:pathLst>
            </a:custGeom>
            <a:ln w="9525">
              <a:solidFill>
                <a:srgbClr val="4D46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55236" y="1530096"/>
              <a:ext cx="78105" cy="41275"/>
            </a:xfrm>
            <a:custGeom>
              <a:avLst/>
              <a:gdLst/>
              <a:ahLst/>
              <a:cxnLst/>
              <a:rect l="l" t="t" r="r" b="b"/>
              <a:pathLst>
                <a:path w="78104" h="41275">
                  <a:moveTo>
                    <a:pt x="70230" y="0"/>
                  </a:moveTo>
                  <a:lnTo>
                    <a:pt x="65786" y="0"/>
                  </a:lnTo>
                  <a:lnTo>
                    <a:pt x="63500" y="762"/>
                  </a:lnTo>
                  <a:lnTo>
                    <a:pt x="38862" y="20574"/>
                  </a:lnTo>
                  <a:lnTo>
                    <a:pt x="14224" y="762"/>
                  </a:lnTo>
                  <a:lnTo>
                    <a:pt x="11937" y="0"/>
                  </a:lnTo>
                  <a:lnTo>
                    <a:pt x="9778" y="0"/>
                  </a:lnTo>
                  <a:lnTo>
                    <a:pt x="7492" y="0"/>
                  </a:lnTo>
                  <a:lnTo>
                    <a:pt x="5206" y="762"/>
                  </a:lnTo>
                  <a:lnTo>
                    <a:pt x="3555" y="2158"/>
                  </a:lnTo>
                  <a:lnTo>
                    <a:pt x="0" y="4699"/>
                  </a:lnTo>
                  <a:lnTo>
                    <a:pt x="0" y="9398"/>
                  </a:lnTo>
                  <a:lnTo>
                    <a:pt x="38862" y="41148"/>
                  </a:lnTo>
                  <a:lnTo>
                    <a:pt x="74294" y="12318"/>
                  </a:lnTo>
                  <a:lnTo>
                    <a:pt x="77724" y="9398"/>
                  </a:lnTo>
                  <a:lnTo>
                    <a:pt x="77724" y="4699"/>
                  </a:lnTo>
                  <a:lnTo>
                    <a:pt x="72516" y="762"/>
                  </a:lnTo>
                  <a:lnTo>
                    <a:pt x="70230" y="0"/>
                  </a:lnTo>
                  <a:close/>
                </a:path>
              </a:pathLst>
            </a:custGeom>
            <a:solidFill>
              <a:srgbClr val="859F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55236" y="1530096"/>
              <a:ext cx="78105" cy="41275"/>
            </a:xfrm>
            <a:custGeom>
              <a:avLst/>
              <a:gdLst/>
              <a:ahLst/>
              <a:cxnLst/>
              <a:rect l="l" t="t" r="r" b="b"/>
              <a:pathLst>
                <a:path w="78104" h="41275">
                  <a:moveTo>
                    <a:pt x="9778" y="0"/>
                  </a:moveTo>
                  <a:lnTo>
                    <a:pt x="7492" y="0"/>
                  </a:lnTo>
                  <a:lnTo>
                    <a:pt x="5206" y="762"/>
                  </a:lnTo>
                  <a:lnTo>
                    <a:pt x="3555" y="2158"/>
                  </a:lnTo>
                  <a:lnTo>
                    <a:pt x="0" y="4699"/>
                  </a:lnTo>
                  <a:lnTo>
                    <a:pt x="0" y="9398"/>
                  </a:lnTo>
                  <a:lnTo>
                    <a:pt x="3555" y="12318"/>
                  </a:lnTo>
                  <a:lnTo>
                    <a:pt x="38862" y="41148"/>
                  </a:lnTo>
                  <a:lnTo>
                    <a:pt x="74294" y="12318"/>
                  </a:lnTo>
                  <a:lnTo>
                    <a:pt x="77724" y="9398"/>
                  </a:lnTo>
                  <a:lnTo>
                    <a:pt x="77724" y="4699"/>
                  </a:lnTo>
                  <a:lnTo>
                    <a:pt x="74294" y="2158"/>
                  </a:lnTo>
                  <a:lnTo>
                    <a:pt x="72516" y="762"/>
                  </a:lnTo>
                  <a:lnTo>
                    <a:pt x="70230" y="0"/>
                  </a:lnTo>
                  <a:lnTo>
                    <a:pt x="67944" y="0"/>
                  </a:lnTo>
                  <a:lnTo>
                    <a:pt x="65786" y="0"/>
                  </a:lnTo>
                  <a:lnTo>
                    <a:pt x="63500" y="762"/>
                  </a:lnTo>
                  <a:lnTo>
                    <a:pt x="61849" y="2158"/>
                  </a:lnTo>
                  <a:lnTo>
                    <a:pt x="38862" y="20574"/>
                  </a:lnTo>
                  <a:lnTo>
                    <a:pt x="16001" y="2158"/>
                  </a:lnTo>
                  <a:lnTo>
                    <a:pt x="14224" y="762"/>
                  </a:lnTo>
                  <a:lnTo>
                    <a:pt x="11937" y="0"/>
                  </a:lnTo>
                  <a:lnTo>
                    <a:pt x="9778" y="0"/>
                  </a:lnTo>
                  <a:close/>
                </a:path>
              </a:pathLst>
            </a:custGeom>
            <a:ln w="9525">
              <a:solidFill>
                <a:srgbClr val="4D46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269480" y="1530096"/>
              <a:ext cx="78105" cy="41275"/>
            </a:xfrm>
            <a:custGeom>
              <a:avLst/>
              <a:gdLst/>
              <a:ahLst/>
              <a:cxnLst/>
              <a:rect l="l" t="t" r="r" b="b"/>
              <a:pathLst>
                <a:path w="78104" h="41275">
                  <a:moveTo>
                    <a:pt x="70230" y="0"/>
                  </a:moveTo>
                  <a:lnTo>
                    <a:pt x="65786" y="0"/>
                  </a:lnTo>
                  <a:lnTo>
                    <a:pt x="63500" y="762"/>
                  </a:lnTo>
                  <a:lnTo>
                    <a:pt x="38862" y="20574"/>
                  </a:lnTo>
                  <a:lnTo>
                    <a:pt x="14224" y="762"/>
                  </a:lnTo>
                  <a:lnTo>
                    <a:pt x="11938" y="0"/>
                  </a:lnTo>
                  <a:lnTo>
                    <a:pt x="9778" y="0"/>
                  </a:lnTo>
                  <a:lnTo>
                    <a:pt x="7493" y="0"/>
                  </a:lnTo>
                  <a:lnTo>
                    <a:pt x="5206" y="762"/>
                  </a:lnTo>
                  <a:lnTo>
                    <a:pt x="3555" y="2158"/>
                  </a:lnTo>
                  <a:lnTo>
                    <a:pt x="0" y="4699"/>
                  </a:lnTo>
                  <a:lnTo>
                    <a:pt x="0" y="9398"/>
                  </a:lnTo>
                  <a:lnTo>
                    <a:pt x="38862" y="41148"/>
                  </a:lnTo>
                  <a:lnTo>
                    <a:pt x="74295" y="12318"/>
                  </a:lnTo>
                  <a:lnTo>
                    <a:pt x="77724" y="9398"/>
                  </a:lnTo>
                  <a:lnTo>
                    <a:pt x="77724" y="4699"/>
                  </a:lnTo>
                  <a:lnTo>
                    <a:pt x="72517" y="762"/>
                  </a:lnTo>
                  <a:lnTo>
                    <a:pt x="70230" y="0"/>
                  </a:lnTo>
                  <a:close/>
                </a:path>
              </a:pathLst>
            </a:custGeom>
            <a:solidFill>
              <a:srgbClr val="859F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269480" y="1530096"/>
              <a:ext cx="78105" cy="41275"/>
            </a:xfrm>
            <a:custGeom>
              <a:avLst/>
              <a:gdLst/>
              <a:ahLst/>
              <a:cxnLst/>
              <a:rect l="l" t="t" r="r" b="b"/>
              <a:pathLst>
                <a:path w="78104" h="41275">
                  <a:moveTo>
                    <a:pt x="9778" y="0"/>
                  </a:moveTo>
                  <a:lnTo>
                    <a:pt x="7493" y="0"/>
                  </a:lnTo>
                  <a:lnTo>
                    <a:pt x="5206" y="762"/>
                  </a:lnTo>
                  <a:lnTo>
                    <a:pt x="3555" y="2158"/>
                  </a:lnTo>
                  <a:lnTo>
                    <a:pt x="0" y="4699"/>
                  </a:lnTo>
                  <a:lnTo>
                    <a:pt x="0" y="9398"/>
                  </a:lnTo>
                  <a:lnTo>
                    <a:pt x="3555" y="12318"/>
                  </a:lnTo>
                  <a:lnTo>
                    <a:pt x="38862" y="41148"/>
                  </a:lnTo>
                  <a:lnTo>
                    <a:pt x="74295" y="12318"/>
                  </a:lnTo>
                  <a:lnTo>
                    <a:pt x="77724" y="9398"/>
                  </a:lnTo>
                  <a:lnTo>
                    <a:pt x="77724" y="4699"/>
                  </a:lnTo>
                  <a:lnTo>
                    <a:pt x="74295" y="2158"/>
                  </a:lnTo>
                  <a:lnTo>
                    <a:pt x="72517" y="762"/>
                  </a:lnTo>
                  <a:lnTo>
                    <a:pt x="70230" y="0"/>
                  </a:lnTo>
                  <a:lnTo>
                    <a:pt x="67945" y="0"/>
                  </a:lnTo>
                  <a:lnTo>
                    <a:pt x="65786" y="0"/>
                  </a:lnTo>
                  <a:lnTo>
                    <a:pt x="63500" y="762"/>
                  </a:lnTo>
                  <a:lnTo>
                    <a:pt x="61849" y="2158"/>
                  </a:lnTo>
                  <a:lnTo>
                    <a:pt x="38862" y="20574"/>
                  </a:lnTo>
                  <a:lnTo>
                    <a:pt x="16001" y="2158"/>
                  </a:lnTo>
                  <a:lnTo>
                    <a:pt x="14224" y="762"/>
                  </a:lnTo>
                  <a:lnTo>
                    <a:pt x="11938" y="0"/>
                  </a:lnTo>
                  <a:lnTo>
                    <a:pt x="9778" y="0"/>
                  </a:lnTo>
                  <a:close/>
                </a:path>
              </a:pathLst>
            </a:custGeom>
            <a:ln w="9525">
              <a:solidFill>
                <a:srgbClr val="4D46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98333" y="1612391"/>
              <a:ext cx="996950" cy="349250"/>
            </a:xfrm>
            <a:custGeom>
              <a:avLst/>
              <a:gdLst/>
              <a:ahLst/>
              <a:cxnLst/>
              <a:rect l="l" t="t" r="r" b="b"/>
              <a:pathLst>
                <a:path w="996950" h="349250">
                  <a:moveTo>
                    <a:pt x="985735" y="14465"/>
                  </a:moveTo>
                  <a:lnTo>
                    <a:pt x="941438" y="165"/>
                  </a:lnTo>
                  <a:lnTo>
                    <a:pt x="929068" y="0"/>
                  </a:lnTo>
                  <a:lnTo>
                    <a:pt x="912088" y="228"/>
                  </a:lnTo>
                  <a:lnTo>
                    <a:pt x="878255" y="1181"/>
                  </a:lnTo>
                  <a:lnTo>
                    <a:pt x="861504" y="1397"/>
                  </a:lnTo>
                  <a:lnTo>
                    <a:pt x="739330" y="1397"/>
                  </a:lnTo>
                  <a:lnTo>
                    <a:pt x="397395" y="2921"/>
                  </a:lnTo>
                  <a:lnTo>
                    <a:pt x="6540" y="7874"/>
                  </a:lnTo>
                  <a:lnTo>
                    <a:pt x="698" y="8128"/>
                  </a:lnTo>
                  <a:lnTo>
                    <a:pt x="698" y="20701"/>
                  </a:lnTo>
                  <a:lnTo>
                    <a:pt x="6540" y="20955"/>
                  </a:lnTo>
                  <a:lnTo>
                    <a:pt x="392912" y="26111"/>
                  </a:lnTo>
                  <a:lnTo>
                    <a:pt x="489521" y="26797"/>
                  </a:lnTo>
                  <a:lnTo>
                    <a:pt x="733742" y="27432"/>
                  </a:lnTo>
                  <a:lnTo>
                    <a:pt x="855916" y="27432"/>
                  </a:lnTo>
                  <a:lnTo>
                    <a:pt x="873620" y="27673"/>
                  </a:lnTo>
                  <a:lnTo>
                    <a:pt x="909421" y="28727"/>
                  </a:lnTo>
                  <a:lnTo>
                    <a:pt x="927417" y="28956"/>
                  </a:lnTo>
                  <a:lnTo>
                    <a:pt x="940168" y="28803"/>
                  </a:lnTo>
                  <a:lnTo>
                    <a:pt x="952906" y="28244"/>
                  </a:lnTo>
                  <a:lnTo>
                    <a:pt x="965593" y="27190"/>
                  </a:lnTo>
                  <a:lnTo>
                    <a:pt x="978217" y="25527"/>
                  </a:lnTo>
                  <a:lnTo>
                    <a:pt x="983856" y="21717"/>
                  </a:lnTo>
                  <a:lnTo>
                    <a:pt x="985735" y="14465"/>
                  </a:lnTo>
                  <a:close/>
                </a:path>
                <a:path w="996950" h="349250">
                  <a:moveTo>
                    <a:pt x="996340" y="335280"/>
                  </a:moveTo>
                  <a:lnTo>
                    <a:pt x="994410" y="327444"/>
                  </a:lnTo>
                  <a:lnTo>
                    <a:pt x="988631" y="323723"/>
                  </a:lnTo>
                  <a:lnTo>
                    <a:pt x="987348" y="323697"/>
                  </a:lnTo>
                  <a:lnTo>
                    <a:pt x="989749" y="181787"/>
                  </a:lnTo>
                  <a:lnTo>
                    <a:pt x="990307" y="133337"/>
                  </a:lnTo>
                  <a:lnTo>
                    <a:pt x="990523" y="84937"/>
                  </a:lnTo>
                  <a:lnTo>
                    <a:pt x="990282" y="30480"/>
                  </a:lnTo>
                  <a:lnTo>
                    <a:pt x="986980" y="27432"/>
                  </a:lnTo>
                  <a:lnTo>
                    <a:pt x="983678" y="27432"/>
                  </a:lnTo>
                  <a:lnTo>
                    <a:pt x="980249" y="27432"/>
                  </a:lnTo>
                  <a:lnTo>
                    <a:pt x="976947" y="30480"/>
                  </a:lnTo>
                  <a:lnTo>
                    <a:pt x="976655" y="84937"/>
                  </a:lnTo>
                  <a:lnTo>
                    <a:pt x="976896" y="133337"/>
                  </a:lnTo>
                  <a:lnTo>
                    <a:pt x="978166" y="230276"/>
                  </a:lnTo>
                  <a:lnTo>
                    <a:pt x="979741" y="323532"/>
                  </a:lnTo>
                  <a:lnTo>
                    <a:pt x="944880" y="322745"/>
                  </a:lnTo>
                  <a:lnTo>
                    <a:pt x="901115" y="322084"/>
                  </a:lnTo>
                  <a:lnTo>
                    <a:pt x="857364" y="321691"/>
                  </a:lnTo>
                  <a:lnTo>
                    <a:pt x="813625" y="321564"/>
                  </a:lnTo>
                  <a:lnTo>
                    <a:pt x="708977" y="322046"/>
                  </a:lnTo>
                  <a:lnTo>
                    <a:pt x="552069" y="323430"/>
                  </a:lnTo>
                  <a:lnTo>
                    <a:pt x="351383" y="324446"/>
                  </a:lnTo>
                  <a:lnTo>
                    <a:pt x="203073" y="326059"/>
                  </a:lnTo>
                  <a:lnTo>
                    <a:pt x="104228" y="327736"/>
                  </a:lnTo>
                  <a:lnTo>
                    <a:pt x="11696" y="329806"/>
                  </a:lnTo>
                  <a:lnTo>
                    <a:pt x="12039" y="287832"/>
                  </a:lnTo>
                  <a:lnTo>
                    <a:pt x="11874" y="240601"/>
                  </a:lnTo>
                  <a:lnTo>
                    <a:pt x="10375" y="98894"/>
                  </a:lnTo>
                  <a:lnTo>
                    <a:pt x="10096" y="47752"/>
                  </a:lnTo>
                  <a:lnTo>
                    <a:pt x="8064" y="45720"/>
                  </a:lnTo>
                  <a:lnTo>
                    <a:pt x="6032" y="45720"/>
                  </a:lnTo>
                  <a:lnTo>
                    <a:pt x="4000" y="45720"/>
                  </a:lnTo>
                  <a:lnTo>
                    <a:pt x="1968" y="47752"/>
                  </a:lnTo>
                  <a:lnTo>
                    <a:pt x="114" y="240601"/>
                  </a:lnTo>
                  <a:lnTo>
                    <a:pt x="0" y="287832"/>
                  </a:lnTo>
                  <a:lnTo>
                    <a:pt x="444" y="340233"/>
                  </a:lnTo>
                  <a:lnTo>
                    <a:pt x="698" y="340487"/>
                  </a:lnTo>
                  <a:lnTo>
                    <a:pt x="698" y="340614"/>
                  </a:lnTo>
                  <a:lnTo>
                    <a:pt x="838" y="340626"/>
                  </a:lnTo>
                  <a:lnTo>
                    <a:pt x="3238" y="342900"/>
                  </a:lnTo>
                  <a:lnTo>
                    <a:pt x="8826" y="342900"/>
                  </a:lnTo>
                  <a:lnTo>
                    <a:pt x="10985" y="340829"/>
                  </a:lnTo>
                  <a:lnTo>
                    <a:pt x="152044" y="343750"/>
                  </a:lnTo>
                  <a:lnTo>
                    <a:pt x="298691" y="345744"/>
                  </a:lnTo>
                  <a:lnTo>
                    <a:pt x="756666" y="348881"/>
                  </a:lnTo>
                  <a:lnTo>
                    <a:pt x="854036" y="348894"/>
                  </a:lnTo>
                  <a:lnTo>
                    <a:pt x="898906" y="348538"/>
                  </a:lnTo>
                  <a:lnTo>
                    <a:pt x="943762" y="347878"/>
                  </a:lnTo>
                  <a:lnTo>
                    <a:pt x="988631" y="346837"/>
                  </a:lnTo>
                  <a:lnTo>
                    <a:pt x="994410" y="343128"/>
                  </a:lnTo>
                  <a:lnTo>
                    <a:pt x="996340" y="335280"/>
                  </a:lnTo>
                  <a:close/>
                </a:path>
              </a:pathLst>
            </a:custGeom>
            <a:solidFill>
              <a:srgbClr val="200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2072" y="1575816"/>
              <a:ext cx="86855" cy="9448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2072" y="1882140"/>
              <a:ext cx="86855" cy="9448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234452" y="1766316"/>
              <a:ext cx="90170" cy="17145"/>
            </a:xfrm>
            <a:custGeom>
              <a:avLst/>
              <a:gdLst/>
              <a:ahLst/>
              <a:cxnLst/>
              <a:rect l="l" t="t" r="r" b="b"/>
              <a:pathLst>
                <a:path w="90169" h="17144">
                  <a:moveTo>
                    <a:pt x="21336" y="0"/>
                  </a:moveTo>
                  <a:lnTo>
                    <a:pt x="6502" y="254"/>
                  </a:lnTo>
                  <a:lnTo>
                    <a:pt x="0" y="635"/>
                  </a:lnTo>
                  <a:lnTo>
                    <a:pt x="0" y="16001"/>
                  </a:lnTo>
                  <a:lnTo>
                    <a:pt x="12077" y="16637"/>
                  </a:lnTo>
                  <a:lnTo>
                    <a:pt x="23266" y="16763"/>
                  </a:lnTo>
                  <a:lnTo>
                    <a:pt x="38785" y="16492"/>
                  </a:lnTo>
                  <a:lnTo>
                    <a:pt x="85204" y="14224"/>
                  </a:lnTo>
                  <a:lnTo>
                    <a:pt x="89903" y="13843"/>
                  </a:lnTo>
                  <a:lnTo>
                    <a:pt x="89903" y="3048"/>
                  </a:lnTo>
                  <a:lnTo>
                    <a:pt x="53360" y="968"/>
                  </a:lnTo>
                  <a:lnTo>
                    <a:pt x="37346" y="275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200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6687" y="1575816"/>
              <a:ext cx="86868" cy="9448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56687" y="1882140"/>
              <a:ext cx="86868" cy="9448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459992" y="1642871"/>
              <a:ext cx="1091565" cy="288290"/>
            </a:xfrm>
            <a:custGeom>
              <a:avLst/>
              <a:gdLst/>
              <a:ahLst/>
              <a:cxnLst/>
              <a:rect l="l" t="t" r="r" b="b"/>
              <a:pathLst>
                <a:path w="1091564" h="288289">
                  <a:moveTo>
                    <a:pt x="861060" y="0"/>
                  </a:moveTo>
                  <a:lnTo>
                    <a:pt x="0" y="0"/>
                  </a:lnTo>
                  <a:lnTo>
                    <a:pt x="0" y="288036"/>
                  </a:lnTo>
                  <a:lnTo>
                    <a:pt x="861060" y="288036"/>
                  </a:lnTo>
                  <a:lnTo>
                    <a:pt x="861060" y="0"/>
                  </a:lnTo>
                  <a:close/>
                </a:path>
                <a:path w="1091564" h="288289">
                  <a:moveTo>
                    <a:pt x="1091184" y="124079"/>
                  </a:moveTo>
                  <a:lnTo>
                    <a:pt x="1074674" y="123444"/>
                  </a:lnTo>
                  <a:lnTo>
                    <a:pt x="1069721" y="123444"/>
                  </a:lnTo>
                  <a:lnTo>
                    <a:pt x="1053846" y="123723"/>
                  </a:lnTo>
                  <a:lnTo>
                    <a:pt x="1037882" y="124421"/>
                  </a:lnTo>
                  <a:lnTo>
                    <a:pt x="1001268" y="126492"/>
                  </a:lnTo>
                  <a:lnTo>
                    <a:pt x="1001268" y="137287"/>
                  </a:lnTo>
                  <a:lnTo>
                    <a:pt x="1005967" y="137668"/>
                  </a:lnTo>
                  <a:lnTo>
                    <a:pt x="1036929" y="139280"/>
                  </a:lnTo>
                  <a:lnTo>
                    <a:pt x="1052410" y="139941"/>
                  </a:lnTo>
                  <a:lnTo>
                    <a:pt x="1073404" y="140208"/>
                  </a:lnTo>
                  <a:lnTo>
                    <a:pt x="1084453" y="139827"/>
                  </a:lnTo>
                  <a:lnTo>
                    <a:pt x="1091184" y="139446"/>
                  </a:lnTo>
                  <a:lnTo>
                    <a:pt x="1091184" y="124079"/>
                  </a:lnTo>
                  <a:close/>
                </a:path>
              </a:pathLst>
            </a:custGeom>
            <a:solidFill>
              <a:srgbClr val="200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459991" y="1675891"/>
            <a:ext cx="9220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sz="1200" b="1" spc="75" dirty="0">
                <a:solidFill>
                  <a:srgbClr val="FFFFFF"/>
                </a:solidFill>
                <a:latin typeface="Trebuchet MS"/>
                <a:cs typeface="Trebuchet MS"/>
              </a:rPr>
              <a:t>BASICS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787140" y="1559052"/>
            <a:ext cx="1579245" cy="402590"/>
            <a:chOff x="3787140" y="1559052"/>
            <a:chExt cx="1579245" cy="402590"/>
          </a:xfrm>
        </p:grpSpPr>
        <p:sp>
          <p:nvSpPr>
            <p:cNvPr id="44" name="object 44"/>
            <p:cNvSpPr/>
            <p:nvPr/>
          </p:nvSpPr>
          <p:spPr>
            <a:xfrm>
              <a:off x="3983228" y="1597151"/>
              <a:ext cx="1195705" cy="349250"/>
            </a:xfrm>
            <a:custGeom>
              <a:avLst/>
              <a:gdLst/>
              <a:ahLst/>
              <a:cxnLst/>
              <a:rect l="l" t="t" r="r" b="b"/>
              <a:pathLst>
                <a:path w="1195704" h="349250">
                  <a:moveTo>
                    <a:pt x="1183157" y="14465"/>
                  </a:moveTo>
                  <a:lnTo>
                    <a:pt x="1144778" y="698"/>
                  </a:lnTo>
                  <a:lnTo>
                    <a:pt x="1115060" y="0"/>
                  </a:lnTo>
                  <a:lnTo>
                    <a:pt x="1094727" y="228"/>
                  </a:lnTo>
                  <a:lnTo>
                    <a:pt x="1054087" y="1181"/>
                  </a:lnTo>
                  <a:lnTo>
                    <a:pt x="1033907" y="1397"/>
                  </a:lnTo>
                  <a:lnTo>
                    <a:pt x="887349" y="1397"/>
                  </a:lnTo>
                  <a:lnTo>
                    <a:pt x="496316" y="2794"/>
                  </a:lnTo>
                  <a:lnTo>
                    <a:pt x="7493" y="7874"/>
                  </a:lnTo>
                  <a:lnTo>
                    <a:pt x="508" y="8128"/>
                  </a:lnTo>
                  <a:lnTo>
                    <a:pt x="508" y="20701"/>
                  </a:lnTo>
                  <a:lnTo>
                    <a:pt x="7493" y="20955"/>
                  </a:lnTo>
                  <a:lnTo>
                    <a:pt x="482015" y="26200"/>
                  </a:lnTo>
                  <a:lnTo>
                    <a:pt x="587502" y="26797"/>
                  </a:lnTo>
                  <a:lnTo>
                    <a:pt x="880618" y="27432"/>
                  </a:lnTo>
                  <a:lnTo>
                    <a:pt x="1027303" y="27432"/>
                  </a:lnTo>
                  <a:lnTo>
                    <a:pt x="1048575" y="27673"/>
                  </a:lnTo>
                  <a:lnTo>
                    <a:pt x="1091590" y="28727"/>
                  </a:lnTo>
                  <a:lnTo>
                    <a:pt x="1113155" y="28956"/>
                  </a:lnTo>
                  <a:lnTo>
                    <a:pt x="1128483" y="28803"/>
                  </a:lnTo>
                  <a:lnTo>
                    <a:pt x="1143774" y="28244"/>
                  </a:lnTo>
                  <a:lnTo>
                    <a:pt x="1158989" y="27190"/>
                  </a:lnTo>
                  <a:lnTo>
                    <a:pt x="1174115" y="25527"/>
                  </a:lnTo>
                  <a:lnTo>
                    <a:pt x="1180896" y="21717"/>
                  </a:lnTo>
                  <a:lnTo>
                    <a:pt x="1183157" y="14465"/>
                  </a:lnTo>
                  <a:close/>
                </a:path>
                <a:path w="1195704" h="349250">
                  <a:moveTo>
                    <a:pt x="1195285" y="334518"/>
                  </a:moveTo>
                  <a:lnTo>
                    <a:pt x="1192974" y="326250"/>
                  </a:lnTo>
                  <a:lnTo>
                    <a:pt x="1186053" y="322326"/>
                  </a:lnTo>
                  <a:lnTo>
                    <a:pt x="1184935" y="322313"/>
                  </a:lnTo>
                  <a:lnTo>
                    <a:pt x="1187538" y="181787"/>
                  </a:lnTo>
                  <a:lnTo>
                    <a:pt x="1188161" y="133337"/>
                  </a:lnTo>
                  <a:lnTo>
                    <a:pt x="1188427" y="84937"/>
                  </a:lnTo>
                  <a:lnTo>
                    <a:pt x="1188212" y="30480"/>
                  </a:lnTo>
                  <a:lnTo>
                    <a:pt x="1184529" y="27432"/>
                  </a:lnTo>
                  <a:lnTo>
                    <a:pt x="1180846" y="27432"/>
                  </a:lnTo>
                  <a:lnTo>
                    <a:pt x="1177163" y="27432"/>
                  </a:lnTo>
                  <a:lnTo>
                    <a:pt x="1173353" y="30480"/>
                  </a:lnTo>
                  <a:lnTo>
                    <a:pt x="1173086" y="84937"/>
                  </a:lnTo>
                  <a:lnTo>
                    <a:pt x="1173378" y="133337"/>
                  </a:lnTo>
                  <a:lnTo>
                    <a:pt x="1174800" y="230276"/>
                  </a:lnTo>
                  <a:lnTo>
                    <a:pt x="1176489" y="322148"/>
                  </a:lnTo>
                  <a:lnTo>
                    <a:pt x="1133640" y="321284"/>
                  </a:lnTo>
                  <a:lnTo>
                    <a:pt x="1081189" y="320573"/>
                  </a:lnTo>
                  <a:lnTo>
                    <a:pt x="1028725" y="320167"/>
                  </a:lnTo>
                  <a:lnTo>
                    <a:pt x="976249" y="320040"/>
                  </a:lnTo>
                  <a:lnTo>
                    <a:pt x="868781" y="320433"/>
                  </a:lnTo>
                  <a:lnTo>
                    <a:pt x="653872" y="322084"/>
                  </a:lnTo>
                  <a:lnTo>
                    <a:pt x="402564" y="323202"/>
                  </a:lnTo>
                  <a:lnTo>
                    <a:pt x="254444" y="324624"/>
                  </a:lnTo>
                  <a:lnTo>
                    <a:pt x="106349" y="326885"/>
                  </a:lnTo>
                  <a:lnTo>
                    <a:pt x="14325" y="328803"/>
                  </a:lnTo>
                  <a:lnTo>
                    <a:pt x="14706" y="287832"/>
                  </a:lnTo>
                  <a:lnTo>
                    <a:pt x="14528" y="240601"/>
                  </a:lnTo>
                  <a:lnTo>
                    <a:pt x="12763" y="98894"/>
                  </a:lnTo>
                  <a:lnTo>
                    <a:pt x="12446" y="47752"/>
                  </a:lnTo>
                  <a:lnTo>
                    <a:pt x="9906" y="45720"/>
                  </a:lnTo>
                  <a:lnTo>
                    <a:pt x="7366" y="45720"/>
                  </a:lnTo>
                  <a:lnTo>
                    <a:pt x="4826" y="45720"/>
                  </a:lnTo>
                  <a:lnTo>
                    <a:pt x="2286" y="47752"/>
                  </a:lnTo>
                  <a:lnTo>
                    <a:pt x="139" y="240601"/>
                  </a:lnTo>
                  <a:lnTo>
                    <a:pt x="0" y="287832"/>
                  </a:lnTo>
                  <a:lnTo>
                    <a:pt x="508" y="340233"/>
                  </a:lnTo>
                  <a:lnTo>
                    <a:pt x="3937" y="342900"/>
                  </a:lnTo>
                  <a:lnTo>
                    <a:pt x="10795" y="342900"/>
                  </a:lnTo>
                  <a:lnTo>
                    <a:pt x="14084" y="340347"/>
                  </a:lnTo>
                  <a:lnTo>
                    <a:pt x="154101" y="343027"/>
                  </a:lnTo>
                  <a:lnTo>
                    <a:pt x="349415" y="345528"/>
                  </a:lnTo>
                  <a:lnTo>
                    <a:pt x="593471" y="347091"/>
                  </a:lnTo>
                  <a:lnTo>
                    <a:pt x="917092" y="348907"/>
                  </a:lnTo>
                  <a:lnTo>
                    <a:pt x="1024775" y="348881"/>
                  </a:lnTo>
                  <a:lnTo>
                    <a:pt x="1078547" y="348475"/>
                  </a:lnTo>
                  <a:lnTo>
                    <a:pt x="1132306" y="347764"/>
                  </a:lnTo>
                  <a:lnTo>
                    <a:pt x="1186053" y="346710"/>
                  </a:lnTo>
                  <a:lnTo>
                    <a:pt x="1192974" y="342798"/>
                  </a:lnTo>
                  <a:lnTo>
                    <a:pt x="1195285" y="334518"/>
                  </a:lnTo>
                  <a:close/>
                </a:path>
              </a:pathLst>
            </a:custGeom>
            <a:solidFill>
              <a:srgbClr val="306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96284" y="1559052"/>
              <a:ext cx="103631" cy="9601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96284" y="1865376"/>
              <a:ext cx="103631" cy="9601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787140" y="1751076"/>
              <a:ext cx="108585" cy="15240"/>
            </a:xfrm>
            <a:custGeom>
              <a:avLst/>
              <a:gdLst/>
              <a:ahLst/>
              <a:cxnLst/>
              <a:rect l="l" t="t" r="r" b="b"/>
              <a:pathLst>
                <a:path w="108585" h="15239">
                  <a:moveTo>
                    <a:pt x="25654" y="0"/>
                  </a:moveTo>
                  <a:lnTo>
                    <a:pt x="7874" y="253"/>
                  </a:lnTo>
                  <a:lnTo>
                    <a:pt x="0" y="635"/>
                  </a:lnTo>
                  <a:lnTo>
                    <a:pt x="0" y="14477"/>
                  </a:lnTo>
                  <a:lnTo>
                    <a:pt x="14605" y="15112"/>
                  </a:lnTo>
                  <a:lnTo>
                    <a:pt x="28067" y="15239"/>
                  </a:lnTo>
                  <a:lnTo>
                    <a:pt x="46732" y="14989"/>
                  </a:lnTo>
                  <a:lnTo>
                    <a:pt x="102488" y="12953"/>
                  </a:lnTo>
                  <a:lnTo>
                    <a:pt x="108204" y="12573"/>
                  </a:lnTo>
                  <a:lnTo>
                    <a:pt x="108204" y="2794"/>
                  </a:lnTo>
                  <a:lnTo>
                    <a:pt x="64166" y="888"/>
                  </a:lnTo>
                  <a:lnTo>
                    <a:pt x="44910" y="253"/>
                  </a:lnTo>
                  <a:lnTo>
                    <a:pt x="25654" y="0"/>
                  </a:lnTo>
                  <a:close/>
                </a:path>
              </a:pathLst>
            </a:custGeom>
            <a:solidFill>
              <a:srgbClr val="306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53228" y="1559052"/>
              <a:ext cx="105156" cy="960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53228" y="1865376"/>
              <a:ext cx="105156" cy="9601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056888" y="1627631"/>
              <a:ext cx="1309370" cy="288290"/>
            </a:xfrm>
            <a:custGeom>
              <a:avLst/>
              <a:gdLst/>
              <a:ahLst/>
              <a:cxnLst/>
              <a:rect l="l" t="t" r="r" b="b"/>
              <a:pathLst>
                <a:path w="1309370" h="288289">
                  <a:moveTo>
                    <a:pt x="1034796" y="0"/>
                  </a:moveTo>
                  <a:lnTo>
                    <a:pt x="0" y="0"/>
                  </a:lnTo>
                  <a:lnTo>
                    <a:pt x="0" y="288036"/>
                  </a:lnTo>
                  <a:lnTo>
                    <a:pt x="1034796" y="288036"/>
                  </a:lnTo>
                  <a:lnTo>
                    <a:pt x="1034796" y="0"/>
                  </a:lnTo>
                  <a:close/>
                </a:path>
                <a:path w="1309370" h="288289">
                  <a:moveTo>
                    <a:pt x="1309116" y="124079"/>
                  </a:moveTo>
                  <a:lnTo>
                    <a:pt x="1289558" y="123444"/>
                  </a:lnTo>
                  <a:lnTo>
                    <a:pt x="1283716" y="123444"/>
                  </a:lnTo>
                  <a:lnTo>
                    <a:pt x="1264805" y="123698"/>
                  </a:lnTo>
                  <a:lnTo>
                    <a:pt x="1202436" y="126238"/>
                  </a:lnTo>
                  <a:lnTo>
                    <a:pt x="1202436" y="136017"/>
                  </a:lnTo>
                  <a:lnTo>
                    <a:pt x="1208024" y="136398"/>
                  </a:lnTo>
                  <a:lnTo>
                    <a:pt x="1263091" y="138442"/>
                  </a:lnTo>
                  <a:lnTo>
                    <a:pt x="1288034" y="138684"/>
                  </a:lnTo>
                  <a:lnTo>
                    <a:pt x="1309116" y="137922"/>
                  </a:lnTo>
                  <a:lnTo>
                    <a:pt x="1309116" y="124079"/>
                  </a:lnTo>
                  <a:close/>
                </a:path>
              </a:pathLst>
            </a:custGeom>
            <a:solidFill>
              <a:srgbClr val="306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056888" y="1660093"/>
            <a:ext cx="11074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100"/>
              </a:spcBef>
            </a:pPr>
            <a:r>
              <a:rPr sz="1200" b="1" spc="65" dirty="0">
                <a:solidFill>
                  <a:srgbClr val="FFFFFF"/>
                </a:solidFill>
                <a:latin typeface="Trebuchet MS"/>
                <a:cs typeface="Trebuchet MS"/>
              </a:rPr>
              <a:t>ADVANCED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824471" y="1663700"/>
            <a:ext cx="11074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100"/>
              </a:spcBef>
            </a:pPr>
            <a:r>
              <a:rPr sz="1200" b="1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0" b="1" spc="-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b="1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spc="-4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200" b="1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0" b="1" spc="15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200" b="1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0" b="1" spc="-6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856475" y="2034539"/>
            <a:ext cx="7515467" cy="2684272"/>
            <a:chOff x="856475" y="2034539"/>
            <a:chExt cx="7515467" cy="2684272"/>
          </a:xfrm>
        </p:grpSpPr>
        <p:sp>
          <p:nvSpPr>
            <p:cNvPr id="62" name="object 62"/>
            <p:cNvSpPr/>
            <p:nvPr/>
          </p:nvSpPr>
          <p:spPr>
            <a:xfrm>
              <a:off x="856475" y="2034539"/>
              <a:ext cx="1955800" cy="2679700"/>
            </a:xfrm>
            <a:custGeom>
              <a:avLst/>
              <a:gdLst/>
              <a:ahLst/>
              <a:cxnLst/>
              <a:rect l="l" t="t" r="r" b="b"/>
              <a:pathLst>
                <a:path w="1955800" h="2679700">
                  <a:moveTo>
                    <a:pt x="18034" y="2609519"/>
                  </a:moveTo>
                  <a:lnTo>
                    <a:pt x="15557" y="117856"/>
                  </a:lnTo>
                  <a:lnTo>
                    <a:pt x="13563" y="78651"/>
                  </a:lnTo>
                  <a:lnTo>
                    <a:pt x="9169" y="65532"/>
                  </a:lnTo>
                  <a:lnTo>
                    <a:pt x="6794" y="68821"/>
                  </a:lnTo>
                  <a:lnTo>
                    <a:pt x="4749" y="78651"/>
                  </a:lnTo>
                  <a:lnTo>
                    <a:pt x="3302" y="95008"/>
                  </a:lnTo>
                  <a:lnTo>
                    <a:pt x="2755" y="117856"/>
                  </a:lnTo>
                  <a:lnTo>
                    <a:pt x="0" y="2457119"/>
                  </a:lnTo>
                  <a:lnTo>
                    <a:pt x="279" y="2609519"/>
                  </a:lnTo>
                  <a:lnTo>
                    <a:pt x="1130" y="2639936"/>
                  </a:lnTo>
                  <a:lnTo>
                    <a:pt x="3149" y="2661716"/>
                  </a:lnTo>
                  <a:lnTo>
                    <a:pt x="5956" y="2674823"/>
                  </a:lnTo>
                  <a:lnTo>
                    <a:pt x="9169" y="2679192"/>
                  </a:lnTo>
                  <a:lnTo>
                    <a:pt x="12344" y="2674823"/>
                  </a:lnTo>
                  <a:lnTo>
                    <a:pt x="15151" y="2661716"/>
                  </a:lnTo>
                  <a:lnTo>
                    <a:pt x="17170" y="2639936"/>
                  </a:lnTo>
                  <a:lnTo>
                    <a:pt x="18034" y="2609519"/>
                  </a:lnTo>
                  <a:close/>
                </a:path>
                <a:path w="1955800" h="2679700">
                  <a:moveTo>
                    <a:pt x="1905012" y="40386"/>
                  </a:moveTo>
                  <a:lnTo>
                    <a:pt x="1876882" y="8851"/>
                  </a:lnTo>
                  <a:lnTo>
                    <a:pt x="1804136" y="4914"/>
                  </a:lnTo>
                  <a:lnTo>
                    <a:pt x="1651190" y="3848"/>
                  </a:lnTo>
                  <a:lnTo>
                    <a:pt x="1447165" y="3581"/>
                  </a:lnTo>
                  <a:lnTo>
                    <a:pt x="1191996" y="4711"/>
                  </a:lnTo>
                  <a:lnTo>
                    <a:pt x="69557" y="15240"/>
                  </a:lnTo>
                  <a:lnTo>
                    <a:pt x="34366" y="31153"/>
                  </a:lnTo>
                  <a:lnTo>
                    <a:pt x="32016" y="40386"/>
                  </a:lnTo>
                  <a:lnTo>
                    <a:pt x="34366" y="49631"/>
                  </a:lnTo>
                  <a:lnTo>
                    <a:pt x="41414" y="57683"/>
                  </a:lnTo>
                  <a:lnTo>
                    <a:pt x="53149" y="63373"/>
                  </a:lnTo>
                  <a:lnTo>
                    <a:pt x="69557" y="65532"/>
                  </a:lnTo>
                  <a:lnTo>
                    <a:pt x="324421" y="66890"/>
                  </a:lnTo>
                  <a:lnTo>
                    <a:pt x="1243037" y="76085"/>
                  </a:lnTo>
                  <a:lnTo>
                    <a:pt x="1498180" y="77114"/>
                  </a:lnTo>
                  <a:lnTo>
                    <a:pt x="1702181" y="76644"/>
                  </a:lnTo>
                  <a:lnTo>
                    <a:pt x="1855101" y="75311"/>
                  </a:lnTo>
                  <a:lnTo>
                    <a:pt x="1876882" y="71932"/>
                  </a:lnTo>
                  <a:lnTo>
                    <a:pt x="1892477" y="63944"/>
                  </a:lnTo>
                  <a:lnTo>
                    <a:pt x="1901863" y="52920"/>
                  </a:lnTo>
                  <a:lnTo>
                    <a:pt x="1905012" y="40386"/>
                  </a:lnTo>
                  <a:close/>
                </a:path>
                <a:path w="1955800" h="2679700">
                  <a:moveTo>
                    <a:pt x="1914156" y="2631249"/>
                  </a:moveTo>
                  <a:lnTo>
                    <a:pt x="1886026" y="2599664"/>
                  </a:lnTo>
                  <a:lnTo>
                    <a:pt x="1813229" y="2595765"/>
                  </a:lnTo>
                  <a:lnTo>
                    <a:pt x="1660169" y="2594686"/>
                  </a:lnTo>
                  <a:lnTo>
                    <a:pt x="1455978" y="2594394"/>
                  </a:lnTo>
                  <a:lnTo>
                    <a:pt x="1200607" y="2595511"/>
                  </a:lnTo>
                  <a:lnTo>
                    <a:pt x="77203" y="2606040"/>
                  </a:lnTo>
                  <a:lnTo>
                    <a:pt x="41986" y="2621978"/>
                  </a:lnTo>
                  <a:lnTo>
                    <a:pt x="39636" y="2631249"/>
                  </a:lnTo>
                  <a:lnTo>
                    <a:pt x="41986" y="2640457"/>
                  </a:lnTo>
                  <a:lnTo>
                    <a:pt x="49047" y="2648496"/>
                  </a:lnTo>
                  <a:lnTo>
                    <a:pt x="60782" y="2654185"/>
                  </a:lnTo>
                  <a:lnTo>
                    <a:pt x="77203" y="2656332"/>
                  </a:lnTo>
                  <a:lnTo>
                    <a:pt x="281279" y="2657310"/>
                  </a:lnTo>
                  <a:lnTo>
                    <a:pt x="1251686" y="2666873"/>
                  </a:lnTo>
                  <a:lnTo>
                    <a:pt x="1507032" y="2667889"/>
                  </a:lnTo>
                  <a:lnTo>
                    <a:pt x="1711198" y="2667406"/>
                  </a:lnTo>
                  <a:lnTo>
                    <a:pt x="1864245" y="2666060"/>
                  </a:lnTo>
                  <a:lnTo>
                    <a:pt x="1886026" y="2662720"/>
                  </a:lnTo>
                  <a:lnTo>
                    <a:pt x="1901621" y="2654770"/>
                  </a:lnTo>
                  <a:lnTo>
                    <a:pt x="1911007" y="2643771"/>
                  </a:lnTo>
                  <a:lnTo>
                    <a:pt x="1914156" y="2631249"/>
                  </a:lnTo>
                  <a:close/>
                </a:path>
                <a:path w="1955800" h="2679700">
                  <a:moveTo>
                    <a:pt x="1955647" y="488708"/>
                  </a:moveTo>
                  <a:lnTo>
                    <a:pt x="1955304" y="80645"/>
                  </a:lnTo>
                  <a:lnTo>
                    <a:pt x="1951964" y="20142"/>
                  </a:lnTo>
                  <a:lnTo>
                    <a:pt x="1944636" y="0"/>
                  </a:lnTo>
                  <a:lnTo>
                    <a:pt x="1940636" y="5029"/>
                  </a:lnTo>
                  <a:lnTo>
                    <a:pt x="1937156" y="20129"/>
                  </a:lnTo>
                  <a:lnTo>
                    <a:pt x="1934641" y="45339"/>
                  </a:lnTo>
                  <a:lnTo>
                    <a:pt x="1933587" y="80645"/>
                  </a:lnTo>
                  <a:lnTo>
                    <a:pt x="1938540" y="2635593"/>
                  </a:lnTo>
                  <a:lnTo>
                    <a:pt x="1939036" y="2654643"/>
                  </a:lnTo>
                  <a:lnTo>
                    <a:pt x="1940382" y="2668270"/>
                  </a:lnTo>
                  <a:lnTo>
                    <a:pt x="1942287" y="2676461"/>
                  </a:lnTo>
                  <a:lnTo>
                    <a:pt x="1944509" y="2679192"/>
                  </a:lnTo>
                  <a:lnTo>
                    <a:pt x="1946643" y="2676461"/>
                  </a:lnTo>
                  <a:lnTo>
                    <a:pt x="1948522" y="2668270"/>
                  </a:lnTo>
                  <a:lnTo>
                    <a:pt x="1949843" y="2654643"/>
                  </a:lnTo>
                  <a:lnTo>
                    <a:pt x="1950351" y="2635593"/>
                  </a:lnTo>
                  <a:lnTo>
                    <a:pt x="1955647" y="488708"/>
                  </a:lnTo>
                  <a:close/>
                </a:path>
              </a:pathLst>
            </a:custGeom>
            <a:solidFill>
              <a:srgbClr val="200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648430" y="2039111"/>
              <a:ext cx="1969770" cy="2679700"/>
            </a:xfrm>
            <a:custGeom>
              <a:avLst/>
              <a:gdLst/>
              <a:ahLst/>
              <a:cxnLst/>
              <a:rect l="l" t="t" r="r" b="b"/>
              <a:pathLst>
                <a:path w="1969770" h="2679700">
                  <a:moveTo>
                    <a:pt x="18059" y="2609558"/>
                  </a:moveTo>
                  <a:lnTo>
                    <a:pt x="15519" y="119380"/>
                  </a:lnTo>
                  <a:lnTo>
                    <a:pt x="13525" y="80175"/>
                  </a:lnTo>
                  <a:lnTo>
                    <a:pt x="9169" y="67056"/>
                  </a:lnTo>
                  <a:lnTo>
                    <a:pt x="6832" y="70345"/>
                  </a:lnTo>
                  <a:lnTo>
                    <a:pt x="4800" y="80175"/>
                  </a:lnTo>
                  <a:lnTo>
                    <a:pt x="3352" y="96532"/>
                  </a:lnTo>
                  <a:lnTo>
                    <a:pt x="2819" y="119380"/>
                  </a:lnTo>
                  <a:lnTo>
                    <a:pt x="0" y="2457259"/>
                  </a:lnTo>
                  <a:lnTo>
                    <a:pt x="279" y="2609558"/>
                  </a:lnTo>
                  <a:lnTo>
                    <a:pt x="1168" y="2639961"/>
                  </a:lnTo>
                  <a:lnTo>
                    <a:pt x="3200" y="2661729"/>
                  </a:lnTo>
                  <a:lnTo>
                    <a:pt x="5994" y="2674823"/>
                  </a:lnTo>
                  <a:lnTo>
                    <a:pt x="9169" y="2679192"/>
                  </a:lnTo>
                  <a:lnTo>
                    <a:pt x="12344" y="2674823"/>
                  </a:lnTo>
                  <a:lnTo>
                    <a:pt x="15138" y="2661729"/>
                  </a:lnTo>
                  <a:lnTo>
                    <a:pt x="17170" y="2639961"/>
                  </a:lnTo>
                  <a:lnTo>
                    <a:pt x="18059" y="2609558"/>
                  </a:lnTo>
                  <a:close/>
                </a:path>
                <a:path w="1969770" h="2679700">
                  <a:moveTo>
                    <a:pt x="1920265" y="41148"/>
                  </a:moveTo>
                  <a:lnTo>
                    <a:pt x="1891919" y="10185"/>
                  </a:lnTo>
                  <a:lnTo>
                    <a:pt x="1818589" y="6324"/>
                  </a:lnTo>
                  <a:lnTo>
                    <a:pt x="1664411" y="5270"/>
                  </a:lnTo>
                  <a:lnTo>
                    <a:pt x="1458722" y="5016"/>
                  </a:lnTo>
                  <a:lnTo>
                    <a:pt x="1201483" y="6121"/>
                  </a:lnTo>
                  <a:lnTo>
                    <a:pt x="69875" y="16510"/>
                  </a:lnTo>
                  <a:lnTo>
                    <a:pt x="34404" y="32105"/>
                  </a:lnTo>
                  <a:lnTo>
                    <a:pt x="32029" y="41148"/>
                  </a:lnTo>
                  <a:lnTo>
                    <a:pt x="34404" y="50203"/>
                  </a:lnTo>
                  <a:lnTo>
                    <a:pt x="41516" y="58089"/>
                  </a:lnTo>
                  <a:lnTo>
                    <a:pt x="53352" y="63677"/>
                  </a:lnTo>
                  <a:lnTo>
                    <a:pt x="69875" y="65786"/>
                  </a:lnTo>
                  <a:lnTo>
                    <a:pt x="275424" y="66751"/>
                  </a:lnTo>
                  <a:lnTo>
                    <a:pt x="1252943" y="76187"/>
                  </a:lnTo>
                  <a:lnTo>
                    <a:pt x="1510157" y="77203"/>
                  </a:lnTo>
                  <a:lnTo>
                    <a:pt x="1715808" y="76746"/>
                  </a:lnTo>
                  <a:lnTo>
                    <a:pt x="1869973" y="75438"/>
                  </a:lnTo>
                  <a:lnTo>
                    <a:pt x="1891919" y="72123"/>
                  </a:lnTo>
                  <a:lnTo>
                    <a:pt x="1907641" y="64300"/>
                  </a:lnTo>
                  <a:lnTo>
                    <a:pt x="1917103" y="53479"/>
                  </a:lnTo>
                  <a:lnTo>
                    <a:pt x="1920265" y="41148"/>
                  </a:lnTo>
                  <a:close/>
                </a:path>
                <a:path w="1969770" h="2679700">
                  <a:moveTo>
                    <a:pt x="1927885" y="2632011"/>
                  </a:moveTo>
                  <a:lnTo>
                    <a:pt x="1899539" y="2600998"/>
                  </a:lnTo>
                  <a:lnTo>
                    <a:pt x="1826260" y="2597175"/>
                  </a:lnTo>
                  <a:lnTo>
                    <a:pt x="1672209" y="2596108"/>
                  </a:lnTo>
                  <a:lnTo>
                    <a:pt x="1466684" y="2595829"/>
                  </a:lnTo>
                  <a:lnTo>
                    <a:pt x="1209675" y="2596921"/>
                  </a:lnTo>
                  <a:lnTo>
                    <a:pt x="79019" y="2607259"/>
                  </a:lnTo>
                  <a:lnTo>
                    <a:pt x="43548" y="2622905"/>
                  </a:lnTo>
                  <a:lnTo>
                    <a:pt x="41173" y="2632011"/>
                  </a:lnTo>
                  <a:lnTo>
                    <a:pt x="43548" y="2641054"/>
                  </a:lnTo>
                  <a:lnTo>
                    <a:pt x="50660" y="2648940"/>
                  </a:lnTo>
                  <a:lnTo>
                    <a:pt x="62496" y="2654528"/>
                  </a:lnTo>
                  <a:lnTo>
                    <a:pt x="79019" y="2656636"/>
                  </a:lnTo>
                  <a:lnTo>
                    <a:pt x="284391" y="2657602"/>
                  </a:lnTo>
                  <a:lnTo>
                    <a:pt x="1261084" y="2666987"/>
                  </a:lnTo>
                  <a:lnTo>
                    <a:pt x="1518081" y="2667990"/>
                  </a:lnTo>
                  <a:lnTo>
                    <a:pt x="1723567" y="2667508"/>
                  </a:lnTo>
                  <a:lnTo>
                    <a:pt x="1877593" y="2666187"/>
                  </a:lnTo>
                  <a:lnTo>
                    <a:pt x="1899539" y="2662910"/>
                  </a:lnTo>
                  <a:lnTo>
                    <a:pt x="1915261" y="2655100"/>
                  </a:lnTo>
                  <a:lnTo>
                    <a:pt x="1924723" y="2644305"/>
                  </a:lnTo>
                  <a:lnTo>
                    <a:pt x="1927885" y="2632011"/>
                  </a:lnTo>
                  <a:close/>
                </a:path>
                <a:path w="1969770" h="2679700">
                  <a:moveTo>
                    <a:pt x="1969452" y="386651"/>
                  </a:moveTo>
                  <a:lnTo>
                    <a:pt x="1969160" y="80645"/>
                  </a:lnTo>
                  <a:lnTo>
                    <a:pt x="1965998" y="20129"/>
                  </a:lnTo>
                  <a:lnTo>
                    <a:pt x="1959127" y="0"/>
                  </a:lnTo>
                  <a:lnTo>
                    <a:pt x="1955380" y="5029"/>
                  </a:lnTo>
                  <a:lnTo>
                    <a:pt x="1952104" y="20129"/>
                  </a:lnTo>
                  <a:lnTo>
                    <a:pt x="1949729" y="45339"/>
                  </a:lnTo>
                  <a:lnTo>
                    <a:pt x="1948713" y="80645"/>
                  </a:lnTo>
                  <a:lnTo>
                    <a:pt x="1953412" y="2635593"/>
                  </a:lnTo>
                  <a:lnTo>
                    <a:pt x="1953882" y="2654643"/>
                  </a:lnTo>
                  <a:lnTo>
                    <a:pt x="1955152" y="2668270"/>
                  </a:lnTo>
                  <a:lnTo>
                    <a:pt x="1956943" y="2676461"/>
                  </a:lnTo>
                  <a:lnTo>
                    <a:pt x="1959000" y="2679192"/>
                  </a:lnTo>
                  <a:lnTo>
                    <a:pt x="1960968" y="2676461"/>
                  </a:lnTo>
                  <a:lnTo>
                    <a:pt x="1962721" y="2668270"/>
                  </a:lnTo>
                  <a:lnTo>
                    <a:pt x="1963978" y="2654643"/>
                  </a:lnTo>
                  <a:lnTo>
                    <a:pt x="1964461" y="2635593"/>
                  </a:lnTo>
                  <a:lnTo>
                    <a:pt x="1969452" y="386651"/>
                  </a:lnTo>
                  <a:close/>
                </a:path>
              </a:pathLst>
            </a:custGeom>
            <a:solidFill>
              <a:srgbClr val="306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329147" y="2039111"/>
              <a:ext cx="2042795" cy="2677795"/>
            </a:xfrm>
            <a:custGeom>
              <a:avLst/>
              <a:gdLst/>
              <a:ahLst/>
              <a:cxnLst/>
              <a:rect l="l" t="t" r="r" b="b"/>
              <a:pathLst>
                <a:path w="2042795" h="2677795">
                  <a:moveTo>
                    <a:pt x="18059" y="2608034"/>
                  </a:moveTo>
                  <a:lnTo>
                    <a:pt x="15519" y="117856"/>
                  </a:lnTo>
                  <a:lnTo>
                    <a:pt x="13525" y="78651"/>
                  </a:lnTo>
                  <a:lnTo>
                    <a:pt x="9169" y="65532"/>
                  </a:lnTo>
                  <a:lnTo>
                    <a:pt x="6832" y="68821"/>
                  </a:lnTo>
                  <a:lnTo>
                    <a:pt x="4800" y="78651"/>
                  </a:lnTo>
                  <a:lnTo>
                    <a:pt x="3352" y="95008"/>
                  </a:lnTo>
                  <a:lnTo>
                    <a:pt x="2819" y="117856"/>
                  </a:lnTo>
                  <a:lnTo>
                    <a:pt x="0" y="2455735"/>
                  </a:lnTo>
                  <a:lnTo>
                    <a:pt x="279" y="2608034"/>
                  </a:lnTo>
                  <a:lnTo>
                    <a:pt x="1168" y="2638437"/>
                  </a:lnTo>
                  <a:lnTo>
                    <a:pt x="3200" y="2660205"/>
                  </a:lnTo>
                  <a:lnTo>
                    <a:pt x="5994" y="2673299"/>
                  </a:lnTo>
                  <a:lnTo>
                    <a:pt x="9169" y="2677668"/>
                  </a:lnTo>
                  <a:lnTo>
                    <a:pt x="12344" y="2673299"/>
                  </a:lnTo>
                  <a:lnTo>
                    <a:pt x="15125" y="2660205"/>
                  </a:lnTo>
                  <a:lnTo>
                    <a:pt x="17157" y="2638437"/>
                  </a:lnTo>
                  <a:lnTo>
                    <a:pt x="18059" y="2608034"/>
                  </a:lnTo>
                  <a:close/>
                </a:path>
                <a:path w="2042795" h="2677795">
                  <a:moveTo>
                    <a:pt x="1991893" y="39624"/>
                  </a:moveTo>
                  <a:lnTo>
                    <a:pt x="1962467" y="8661"/>
                  </a:lnTo>
                  <a:lnTo>
                    <a:pt x="1738033" y="3797"/>
                  </a:lnTo>
                  <a:lnTo>
                    <a:pt x="1536255" y="3454"/>
                  </a:lnTo>
                  <a:lnTo>
                    <a:pt x="1283906" y="4368"/>
                  </a:lnTo>
                  <a:lnTo>
                    <a:pt x="72796" y="14986"/>
                  </a:lnTo>
                  <a:lnTo>
                    <a:pt x="36004" y="30581"/>
                  </a:lnTo>
                  <a:lnTo>
                    <a:pt x="33553" y="39624"/>
                  </a:lnTo>
                  <a:lnTo>
                    <a:pt x="36004" y="48679"/>
                  </a:lnTo>
                  <a:lnTo>
                    <a:pt x="43357" y="56565"/>
                  </a:lnTo>
                  <a:lnTo>
                    <a:pt x="55626" y="62153"/>
                  </a:lnTo>
                  <a:lnTo>
                    <a:pt x="72796" y="64262"/>
                  </a:lnTo>
                  <a:lnTo>
                    <a:pt x="274447" y="65151"/>
                  </a:lnTo>
                  <a:lnTo>
                    <a:pt x="1334389" y="74879"/>
                  </a:lnTo>
                  <a:lnTo>
                    <a:pt x="1586712" y="75692"/>
                  </a:lnTo>
                  <a:lnTo>
                    <a:pt x="1788464" y="75171"/>
                  </a:lnTo>
                  <a:lnTo>
                    <a:pt x="1939696" y="73914"/>
                  </a:lnTo>
                  <a:lnTo>
                    <a:pt x="1962467" y="70599"/>
                  </a:lnTo>
                  <a:lnTo>
                    <a:pt x="1978787" y="62776"/>
                  </a:lnTo>
                  <a:lnTo>
                    <a:pt x="1988604" y="51955"/>
                  </a:lnTo>
                  <a:lnTo>
                    <a:pt x="1991893" y="39624"/>
                  </a:lnTo>
                  <a:close/>
                </a:path>
                <a:path w="2042795" h="2677795">
                  <a:moveTo>
                    <a:pt x="1999513" y="2630487"/>
                  </a:moveTo>
                  <a:lnTo>
                    <a:pt x="1970087" y="2599474"/>
                  </a:lnTo>
                  <a:lnTo>
                    <a:pt x="1745818" y="2594635"/>
                  </a:lnTo>
                  <a:lnTo>
                    <a:pt x="1544205" y="2594279"/>
                  </a:lnTo>
                  <a:lnTo>
                    <a:pt x="1292059" y="2595168"/>
                  </a:lnTo>
                  <a:lnTo>
                    <a:pt x="81940" y="2605735"/>
                  </a:lnTo>
                  <a:lnTo>
                    <a:pt x="45148" y="2621381"/>
                  </a:lnTo>
                  <a:lnTo>
                    <a:pt x="42697" y="2630487"/>
                  </a:lnTo>
                  <a:lnTo>
                    <a:pt x="45148" y="2639530"/>
                  </a:lnTo>
                  <a:lnTo>
                    <a:pt x="52501" y="2647416"/>
                  </a:lnTo>
                  <a:lnTo>
                    <a:pt x="64770" y="2653004"/>
                  </a:lnTo>
                  <a:lnTo>
                    <a:pt x="81940" y="2655112"/>
                  </a:lnTo>
                  <a:lnTo>
                    <a:pt x="283425" y="2656001"/>
                  </a:lnTo>
                  <a:lnTo>
                    <a:pt x="1342504" y="2665666"/>
                  </a:lnTo>
                  <a:lnTo>
                    <a:pt x="1594624" y="2666466"/>
                  </a:lnTo>
                  <a:lnTo>
                    <a:pt x="1796211" y="2665933"/>
                  </a:lnTo>
                  <a:lnTo>
                    <a:pt x="1947316" y="2664663"/>
                  </a:lnTo>
                  <a:lnTo>
                    <a:pt x="1970087" y="2661386"/>
                  </a:lnTo>
                  <a:lnTo>
                    <a:pt x="1986407" y="2653576"/>
                  </a:lnTo>
                  <a:lnTo>
                    <a:pt x="1996224" y="2642781"/>
                  </a:lnTo>
                  <a:lnTo>
                    <a:pt x="1999513" y="2630487"/>
                  </a:lnTo>
                  <a:close/>
                </a:path>
                <a:path w="2042795" h="2677795">
                  <a:moveTo>
                    <a:pt x="2042604" y="386384"/>
                  </a:moveTo>
                  <a:lnTo>
                    <a:pt x="2042312" y="80518"/>
                  </a:lnTo>
                  <a:lnTo>
                    <a:pt x="2039150" y="20116"/>
                  </a:lnTo>
                  <a:lnTo>
                    <a:pt x="2032279" y="0"/>
                  </a:lnTo>
                  <a:lnTo>
                    <a:pt x="2028532" y="5029"/>
                  </a:lnTo>
                  <a:lnTo>
                    <a:pt x="2025256" y="20116"/>
                  </a:lnTo>
                  <a:lnTo>
                    <a:pt x="2022881" y="45275"/>
                  </a:lnTo>
                  <a:lnTo>
                    <a:pt x="2021865" y="80518"/>
                  </a:lnTo>
                  <a:lnTo>
                    <a:pt x="2026564" y="2634094"/>
                  </a:lnTo>
                  <a:lnTo>
                    <a:pt x="2027034" y="2653131"/>
                  </a:lnTo>
                  <a:lnTo>
                    <a:pt x="2028304" y="2666746"/>
                  </a:lnTo>
                  <a:lnTo>
                    <a:pt x="2030095" y="2674937"/>
                  </a:lnTo>
                  <a:lnTo>
                    <a:pt x="2032152" y="2677668"/>
                  </a:lnTo>
                  <a:lnTo>
                    <a:pt x="2034120" y="2674937"/>
                  </a:lnTo>
                  <a:lnTo>
                    <a:pt x="2035873" y="2666746"/>
                  </a:lnTo>
                  <a:lnTo>
                    <a:pt x="2037130" y="2653131"/>
                  </a:lnTo>
                  <a:lnTo>
                    <a:pt x="2037613" y="2634094"/>
                  </a:lnTo>
                  <a:lnTo>
                    <a:pt x="2042604" y="386384"/>
                  </a:lnTo>
                  <a:close/>
                </a:path>
              </a:pathLst>
            </a:custGeom>
            <a:solidFill>
              <a:srgbClr val="EA3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6462140" y="2166721"/>
            <a:ext cx="1707514" cy="234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6205">
              <a:lnSpc>
                <a:spcPct val="122800"/>
              </a:lnSpc>
              <a:spcBef>
                <a:spcPts val="100"/>
              </a:spcBef>
            </a:pPr>
            <a:r>
              <a:rPr sz="1100" b="1" spc="-15" dirty="0">
                <a:solidFill>
                  <a:srgbClr val="EA3553"/>
                </a:solidFill>
                <a:latin typeface="Trebuchet MS"/>
                <a:cs typeface="Trebuchet MS"/>
              </a:rPr>
              <a:t>5</a:t>
            </a:r>
            <a:r>
              <a:rPr sz="1100" b="1" spc="20" dirty="0">
                <a:solidFill>
                  <a:srgbClr val="EA3553"/>
                </a:solidFill>
                <a:latin typeface="Trebuchet MS"/>
                <a:cs typeface="Trebuchet MS"/>
              </a:rPr>
              <a:t>0</a:t>
            </a:r>
            <a:r>
              <a:rPr sz="1100" b="1" spc="-5" dirty="0">
                <a:solidFill>
                  <a:srgbClr val="EA3553"/>
                </a:solidFill>
                <a:latin typeface="Trebuchet MS"/>
                <a:cs typeface="Trebuchet MS"/>
              </a:rPr>
              <a:t>+</a:t>
            </a:r>
            <a:r>
              <a:rPr sz="1100" b="1" spc="-80" dirty="0">
                <a:solidFill>
                  <a:srgbClr val="EA3553"/>
                </a:solidFill>
                <a:latin typeface="Trebuchet MS"/>
                <a:cs typeface="Trebuchet MS"/>
              </a:rPr>
              <a:t> </a:t>
            </a:r>
            <a:r>
              <a:rPr sz="1100" b="1" spc="-1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100" b="1" spc="-45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100" b="1" spc="-50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100" b="1" spc="-25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100" b="1" spc="-60" dirty="0">
                <a:solidFill>
                  <a:srgbClr val="200925"/>
                </a:solidFill>
                <a:latin typeface="Trebuchet MS"/>
                <a:cs typeface="Trebuchet MS"/>
              </a:rPr>
              <a:t>r</a:t>
            </a:r>
            <a:r>
              <a:rPr sz="1100" b="1" spc="60" dirty="0">
                <a:solidFill>
                  <a:srgbClr val="200925"/>
                </a:solidFill>
                <a:latin typeface="Trebuchet MS"/>
                <a:cs typeface="Trebuchet MS"/>
              </a:rPr>
              <a:t>v</a:t>
            </a:r>
            <a:r>
              <a:rPr sz="1100" b="1" spc="-7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100" b="1" spc="-25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100" b="1" spc="30" dirty="0">
                <a:solidFill>
                  <a:srgbClr val="200925"/>
                </a:solidFill>
                <a:latin typeface="Trebuchet MS"/>
                <a:cs typeface="Trebuchet MS"/>
              </a:rPr>
              <a:t>w</a:t>
            </a:r>
            <a:r>
              <a:rPr sz="1100" b="1" spc="-3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100" b="1" spc="80" dirty="0">
                <a:solidFill>
                  <a:srgbClr val="200925"/>
                </a:solidFill>
                <a:latin typeface="Trebuchet MS"/>
                <a:cs typeface="Trebuchet MS"/>
              </a:rPr>
              <a:t>Q</a:t>
            </a:r>
            <a:r>
              <a:rPr sz="1100" b="1" spc="-60" dirty="0">
                <a:solidFill>
                  <a:srgbClr val="200925"/>
                </a:solidFill>
                <a:latin typeface="Trebuchet MS"/>
                <a:cs typeface="Trebuchet MS"/>
              </a:rPr>
              <a:t>u</a:t>
            </a:r>
            <a:r>
              <a:rPr sz="1100" b="1" spc="-25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100" b="1" spc="5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100" b="1" spc="-50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100" b="1" spc="-7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100" b="1" spc="-5" dirty="0">
                <a:solidFill>
                  <a:srgbClr val="200925"/>
                </a:solidFill>
                <a:latin typeface="Trebuchet MS"/>
                <a:cs typeface="Trebuchet MS"/>
              </a:rPr>
              <a:t>o</a:t>
            </a:r>
            <a:r>
              <a:rPr sz="1100" b="1" spc="-45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100" b="1" dirty="0">
                <a:solidFill>
                  <a:srgbClr val="200925"/>
                </a:solidFill>
                <a:latin typeface="Trebuchet MS"/>
                <a:cs typeface="Trebuchet MS"/>
              </a:rPr>
              <a:t>s  </a:t>
            </a:r>
            <a:r>
              <a:rPr sz="1100" b="1" spc="-85" dirty="0">
                <a:solidFill>
                  <a:srgbClr val="EA3553"/>
                </a:solidFill>
                <a:latin typeface="Trebuchet MS"/>
                <a:cs typeface="Trebuchet MS"/>
              </a:rPr>
              <a:t>3</a:t>
            </a:r>
            <a:r>
              <a:rPr sz="1100" b="1" spc="20" dirty="0">
                <a:solidFill>
                  <a:srgbClr val="EA3553"/>
                </a:solidFill>
                <a:latin typeface="Trebuchet MS"/>
                <a:cs typeface="Trebuchet MS"/>
              </a:rPr>
              <a:t>0</a:t>
            </a:r>
            <a:r>
              <a:rPr sz="1100" b="1" spc="-5" dirty="0">
                <a:solidFill>
                  <a:srgbClr val="EA3553"/>
                </a:solidFill>
                <a:latin typeface="Trebuchet MS"/>
                <a:cs typeface="Trebuchet MS"/>
              </a:rPr>
              <a:t>+</a:t>
            </a:r>
            <a:r>
              <a:rPr sz="1100" b="1" spc="-80" dirty="0">
                <a:solidFill>
                  <a:srgbClr val="EA3553"/>
                </a:solidFill>
                <a:latin typeface="Trebuchet MS"/>
                <a:cs typeface="Trebuchet MS"/>
              </a:rPr>
              <a:t> </a:t>
            </a:r>
            <a:r>
              <a:rPr sz="1100" b="1" spc="-65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100" b="1" spc="15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00925"/>
                </a:solidFill>
                <a:latin typeface="Trebuchet MS"/>
                <a:cs typeface="Trebuchet MS"/>
              </a:rPr>
              <a:t>p</a:t>
            </a:r>
            <a:r>
              <a:rPr sz="1100" b="1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100" b="1" spc="-9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100" b="1" spc="5" dirty="0">
                <a:solidFill>
                  <a:srgbClr val="200925"/>
                </a:solidFill>
                <a:latin typeface="Trebuchet MS"/>
                <a:cs typeface="Trebuchet MS"/>
              </a:rPr>
              <a:t>&amp;</a:t>
            </a:r>
            <a:r>
              <a:rPr sz="1100" b="1" spc="-7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100" b="1" spc="-35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100" b="1" spc="-5" dirty="0">
                <a:solidFill>
                  <a:srgbClr val="200925"/>
                </a:solidFill>
                <a:latin typeface="Trebuchet MS"/>
                <a:cs typeface="Trebuchet MS"/>
              </a:rPr>
              <a:t>r</a:t>
            </a:r>
            <a:r>
              <a:rPr sz="1100" b="1" spc="-7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100" b="1" spc="-30" dirty="0">
                <a:solidFill>
                  <a:srgbClr val="200925"/>
                </a:solidFill>
                <a:latin typeface="Trebuchet MS"/>
                <a:cs typeface="Trebuchet MS"/>
              </a:rPr>
              <a:t>c</a:t>
            </a:r>
            <a:r>
              <a:rPr sz="1100" b="1" spc="10" dirty="0">
                <a:solidFill>
                  <a:srgbClr val="200925"/>
                </a:solidFill>
                <a:latin typeface="Trebuchet MS"/>
                <a:cs typeface="Trebuchet MS"/>
              </a:rPr>
              <a:t>k</a:t>
            </a:r>
            <a:r>
              <a:rPr sz="1100" b="1" dirty="0">
                <a:solidFill>
                  <a:srgbClr val="200925"/>
                </a:solidFill>
                <a:latin typeface="Trebuchet MS"/>
                <a:cs typeface="Trebuchet MS"/>
              </a:rPr>
              <a:t>s  </a:t>
            </a:r>
            <a:r>
              <a:rPr sz="1100" b="1" spc="45" dirty="0">
                <a:solidFill>
                  <a:srgbClr val="EA3553"/>
                </a:solidFill>
                <a:latin typeface="Trebuchet MS"/>
                <a:cs typeface="Trebuchet MS"/>
              </a:rPr>
              <a:t>Com</a:t>
            </a:r>
            <a:r>
              <a:rPr sz="1100" b="1" spc="35" dirty="0">
                <a:solidFill>
                  <a:srgbClr val="EA3553"/>
                </a:solidFill>
                <a:latin typeface="Trebuchet MS"/>
                <a:cs typeface="Trebuchet MS"/>
              </a:rPr>
              <a:t>p</a:t>
            </a:r>
            <a:r>
              <a:rPr sz="1100" b="1" spc="-65" dirty="0">
                <a:solidFill>
                  <a:srgbClr val="EA3553"/>
                </a:solidFill>
                <a:latin typeface="Trebuchet MS"/>
                <a:cs typeface="Trebuchet MS"/>
              </a:rPr>
              <a:t>l</a:t>
            </a:r>
            <a:r>
              <a:rPr sz="1100" b="1" spc="-25" dirty="0">
                <a:solidFill>
                  <a:srgbClr val="EA3553"/>
                </a:solidFill>
                <a:latin typeface="Trebuchet MS"/>
                <a:cs typeface="Trebuchet MS"/>
              </a:rPr>
              <a:t>e</a:t>
            </a:r>
            <a:r>
              <a:rPr sz="1100" b="1" spc="-50" dirty="0">
                <a:solidFill>
                  <a:srgbClr val="EA3553"/>
                </a:solidFill>
                <a:latin typeface="Trebuchet MS"/>
                <a:cs typeface="Trebuchet MS"/>
              </a:rPr>
              <a:t>t</a:t>
            </a:r>
            <a:r>
              <a:rPr sz="1100" b="1" spc="-20" dirty="0">
                <a:solidFill>
                  <a:srgbClr val="EA3553"/>
                </a:solidFill>
                <a:latin typeface="Trebuchet MS"/>
                <a:cs typeface="Trebuchet MS"/>
              </a:rPr>
              <a:t>e</a:t>
            </a:r>
            <a:r>
              <a:rPr sz="1100" b="1" spc="-110" dirty="0">
                <a:solidFill>
                  <a:srgbClr val="EA3553"/>
                </a:solidFill>
                <a:latin typeface="Trebuchet MS"/>
                <a:cs typeface="Trebuchet MS"/>
              </a:rPr>
              <a:t> </a:t>
            </a:r>
            <a:r>
              <a:rPr sz="1100" b="1" spc="5" dirty="0">
                <a:solidFill>
                  <a:srgbClr val="EA3553"/>
                </a:solidFill>
                <a:latin typeface="Trebuchet MS"/>
                <a:cs typeface="Trebuchet MS"/>
              </a:rPr>
              <a:t>N</a:t>
            </a:r>
            <a:r>
              <a:rPr sz="1100" b="1" spc="-5" dirty="0">
                <a:solidFill>
                  <a:srgbClr val="EA3553"/>
                </a:solidFill>
                <a:latin typeface="Trebuchet MS"/>
                <a:cs typeface="Trebuchet MS"/>
              </a:rPr>
              <a:t>o</a:t>
            </a:r>
            <a:r>
              <a:rPr sz="1100" b="1" spc="-50" dirty="0">
                <a:solidFill>
                  <a:srgbClr val="EA3553"/>
                </a:solidFill>
                <a:latin typeface="Trebuchet MS"/>
                <a:cs typeface="Trebuchet MS"/>
              </a:rPr>
              <a:t>t</a:t>
            </a:r>
            <a:r>
              <a:rPr sz="1100" b="1" spc="-25" dirty="0">
                <a:solidFill>
                  <a:srgbClr val="EA3553"/>
                </a:solidFill>
                <a:latin typeface="Trebuchet MS"/>
                <a:cs typeface="Trebuchet MS"/>
              </a:rPr>
              <a:t>e</a:t>
            </a:r>
            <a:r>
              <a:rPr sz="1100" b="1" dirty="0">
                <a:solidFill>
                  <a:srgbClr val="EA3553"/>
                </a:solidFill>
                <a:latin typeface="Trebuchet MS"/>
                <a:cs typeface="Trebuchet MS"/>
              </a:rPr>
              <a:t>s</a:t>
            </a:r>
            <a:r>
              <a:rPr sz="1100" b="1" spc="-65" dirty="0">
                <a:solidFill>
                  <a:srgbClr val="EA3553"/>
                </a:solidFill>
                <a:latin typeface="Trebuchet MS"/>
                <a:cs typeface="Trebuchet MS"/>
              </a:rPr>
              <a:t> </a:t>
            </a:r>
            <a:r>
              <a:rPr sz="1100" b="1" spc="-5" dirty="0">
                <a:solidFill>
                  <a:srgbClr val="200925"/>
                </a:solidFill>
                <a:latin typeface="Trebuchet MS"/>
                <a:cs typeface="Trebuchet MS"/>
              </a:rPr>
              <a:t>+</a:t>
            </a:r>
            <a:r>
              <a:rPr sz="1100" b="1" spc="-7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100" b="1" spc="100" dirty="0">
                <a:solidFill>
                  <a:srgbClr val="200925"/>
                </a:solidFill>
                <a:latin typeface="Trebuchet MS"/>
                <a:cs typeface="Trebuchet MS"/>
              </a:rPr>
              <a:t>C</a:t>
            </a:r>
            <a:r>
              <a:rPr sz="1100" b="1" spc="-5" dirty="0">
                <a:solidFill>
                  <a:srgbClr val="200925"/>
                </a:solidFill>
                <a:latin typeface="Trebuchet MS"/>
                <a:cs typeface="Trebuchet MS"/>
              </a:rPr>
              <a:t>o</a:t>
            </a:r>
            <a:r>
              <a:rPr sz="1100" b="1" spc="40" dirty="0">
                <a:solidFill>
                  <a:srgbClr val="200925"/>
                </a:solidFill>
                <a:latin typeface="Trebuchet MS"/>
                <a:cs typeface="Trebuchet MS"/>
              </a:rPr>
              <a:t>d</a:t>
            </a:r>
            <a:r>
              <a:rPr sz="1100" b="1" spc="-25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100" b="1" dirty="0">
                <a:solidFill>
                  <a:srgbClr val="200925"/>
                </a:solidFill>
                <a:latin typeface="Trebuchet MS"/>
                <a:cs typeface="Trebuchet MS"/>
              </a:rPr>
              <a:t>s  </a:t>
            </a:r>
            <a:r>
              <a:rPr sz="1100" b="1" spc="-290" dirty="0">
                <a:solidFill>
                  <a:srgbClr val="EA3553"/>
                </a:solidFill>
                <a:latin typeface="Trebuchet MS"/>
                <a:cs typeface="Trebuchet MS"/>
              </a:rPr>
              <a:t>1</a:t>
            </a:r>
            <a:r>
              <a:rPr sz="1100" b="1" spc="20" dirty="0">
                <a:solidFill>
                  <a:srgbClr val="EA3553"/>
                </a:solidFill>
                <a:latin typeface="Trebuchet MS"/>
                <a:cs typeface="Trebuchet MS"/>
              </a:rPr>
              <a:t>00</a:t>
            </a:r>
            <a:r>
              <a:rPr sz="1100" b="1" spc="-5" dirty="0">
                <a:solidFill>
                  <a:srgbClr val="EA3553"/>
                </a:solidFill>
                <a:latin typeface="Trebuchet MS"/>
                <a:cs typeface="Trebuchet MS"/>
              </a:rPr>
              <a:t>+</a:t>
            </a:r>
            <a:r>
              <a:rPr sz="1100" b="1" spc="-80" dirty="0">
                <a:solidFill>
                  <a:srgbClr val="EA3553"/>
                </a:solidFill>
                <a:latin typeface="Trebuchet MS"/>
                <a:cs typeface="Trebuchet MS"/>
              </a:rPr>
              <a:t> </a:t>
            </a:r>
            <a:r>
              <a:rPr sz="1100" b="1" spc="105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100" b="1" spc="-45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100" b="1" spc="-7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100" b="1" spc="55" dirty="0">
                <a:solidFill>
                  <a:srgbClr val="200925"/>
                </a:solidFill>
                <a:latin typeface="Trebuchet MS"/>
                <a:cs typeface="Trebuchet MS"/>
              </a:rPr>
              <a:t>m</a:t>
            </a:r>
            <a:r>
              <a:rPr sz="1100" b="1" spc="50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100" b="1" spc="-50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100" b="1" spc="-25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100" b="1" spc="25" dirty="0">
                <a:solidFill>
                  <a:srgbClr val="200925"/>
                </a:solidFill>
                <a:latin typeface="Trebuchet MS"/>
                <a:cs typeface="Trebuchet MS"/>
              </a:rPr>
              <a:t>d</a:t>
            </a:r>
            <a:r>
              <a:rPr sz="1100" b="1" spc="-6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100" b="1" spc="114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100" b="1" spc="-65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100" b="1" spc="-7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100" b="1" spc="40" dirty="0">
                <a:solidFill>
                  <a:srgbClr val="200925"/>
                </a:solidFill>
                <a:latin typeface="Trebuchet MS"/>
                <a:cs typeface="Trebuchet MS"/>
              </a:rPr>
              <a:t>d</a:t>
            </a:r>
            <a:r>
              <a:rPr sz="1100" b="1" spc="-25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100" b="1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endParaRPr sz="1100" dirty="0">
              <a:latin typeface="Trebuchet MS"/>
              <a:cs typeface="Trebuchet MS"/>
            </a:endParaRPr>
          </a:p>
          <a:p>
            <a:pPr marL="12700" marR="267335">
              <a:lnSpc>
                <a:spcPct val="122700"/>
              </a:lnSpc>
            </a:pPr>
            <a:r>
              <a:rPr sz="1100" b="1" spc="-290" dirty="0">
                <a:solidFill>
                  <a:srgbClr val="EA3553"/>
                </a:solidFill>
                <a:latin typeface="Trebuchet MS"/>
                <a:cs typeface="Trebuchet MS"/>
              </a:rPr>
              <a:t>1</a:t>
            </a:r>
            <a:r>
              <a:rPr sz="1100" b="1" spc="20" dirty="0">
                <a:solidFill>
                  <a:srgbClr val="EA3553"/>
                </a:solidFill>
                <a:latin typeface="Trebuchet MS"/>
                <a:cs typeface="Trebuchet MS"/>
              </a:rPr>
              <a:t>0</a:t>
            </a:r>
            <a:r>
              <a:rPr sz="1100" b="1" spc="-5" dirty="0">
                <a:solidFill>
                  <a:srgbClr val="EA3553"/>
                </a:solidFill>
                <a:latin typeface="Trebuchet MS"/>
                <a:cs typeface="Trebuchet MS"/>
              </a:rPr>
              <a:t>+</a:t>
            </a:r>
            <a:r>
              <a:rPr sz="1100" b="1" spc="-85" dirty="0">
                <a:solidFill>
                  <a:srgbClr val="EA3553"/>
                </a:solidFill>
                <a:latin typeface="Trebuchet MS"/>
                <a:cs typeface="Trebuchet MS"/>
              </a:rPr>
              <a:t> </a:t>
            </a:r>
            <a:r>
              <a:rPr sz="1100" b="1" spc="105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100" b="1" spc="-40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100" b="1" spc="-7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00925"/>
                </a:solidFill>
                <a:latin typeface="Trebuchet MS"/>
                <a:cs typeface="Trebuchet MS"/>
              </a:rPr>
              <a:t>m</a:t>
            </a:r>
            <a:r>
              <a:rPr sz="1100" b="1" spc="70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100" b="1" spc="-50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100" b="1" dirty="0">
                <a:solidFill>
                  <a:srgbClr val="200925"/>
                </a:solidFill>
                <a:latin typeface="Trebuchet MS"/>
                <a:cs typeface="Trebuchet MS"/>
              </a:rPr>
              <a:t>ed</a:t>
            </a:r>
            <a:r>
              <a:rPr sz="1100" b="1" spc="-5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100" b="1" spc="-40" dirty="0">
                <a:solidFill>
                  <a:srgbClr val="200925"/>
                </a:solidFill>
                <a:latin typeface="Trebuchet MS"/>
                <a:cs typeface="Trebuchet MS"/>
              </a:rPr>
              <a:t>P</a:t>
            </a:r>
            <a:r>
              <a:rPr sz="1100" b="1" spc="-60" dirty="0">
                <a:solidFill>
                  <a:srgbClr val="200925"/>
                </a:solidFill>
                <a:latin typeface="Trebuchet MS"/>
                <a:cs typeface="Trebuchet MS"/>
              </a:rPr>
              <a:t>r</a:t>
            </a:r>
            <a:r>
              <a:rPr sz="1100" b="1" dirty="0">
                <a:solidFill>
                  <a:srgbClr val="200925"/>
                </a:solidFill>
                <a:latin typeface="Trebuchet MS"/>
                <a:cs typeface="Trebuchet MS"/>
              </a:rPr>
              <a:t>o</a:t>
            </a:r>
            <a:r>
              <a:rPr sz="1100" b="1" spc="-145" dirty="0">
                <a:solidFill>
                  <a:srgbClr val="200925"/>
                </a:solidFill>
                <a:latin typeface="Trebuchet MS"/>
                <a:cs typeface="Trebuchet MS"/>
              </a:rPr>
              <a:t>j</a:t>
            </a:r>
            <a:r>
              <a:rPr sz="1100" b="1" spc="-30" dirty="0">
                <a:solidFill>
                  <a:srgbClr val="200925"/>
                </a:solidFill>
                <a:latin typeface="Trebuchet MS"/>
                <a:cs typeface="Trebuchet MS"/>
              </a:rPr>
              <a:t>ec</a:t>
            </a:r>
            <a:r>
              <a:rPr sz="1100" b="1" spc="-10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100" b="1" dirty="0">
                <a:solidFill>
                  <a:srgbClr val="200925"/>
                </a:solidFill>
                <a:latin typeface="Trebuchet MS"/>
                <a:cs typeface="Trebuchet MS"/>
              </a:rPr>
              <a:t>s  </a:t>
            </a:r>
            <a:r>
              <a:rPr sz="1100" b="1" spc="-40" dirty="0">
                <a:solidFill>
                  <a:srgbClr val="EA3553"/>
                </a:solidFill>
                <a:latin typeface="Trebuchet MS"/>
                <a:cs typeface="Trebuchet MS"/>
              </a:rPr>
              <a:t>P</a:t>
            </a:r>
            <a:r>
              <a:rPr sz="1100" b="1" spc="-5" dirty="0">
                <a:solidFill>
                  <a:srgbClr val="EA3553"/>
                </a:solidFill>
                <a:latin typeface="Trebuchet MS"/>
                <a:cs typeface="Trebuchet MS"/>
              </a:rPr>
              <a:t>R</a:t>
            </a:r>
            <a:r>
              <a:rPr sz="1100" b="1" spc="-40" dirty="0">
                <a:solidFill>
                  <a:srgbClr val="EA3553"/>
                </a:solidFill>
                <a:latin typeface="Trebuchet MS"/>
                <a:cs typeface="Trebuchet MS"/>
              </a:rPr>
              <a:t>O</a:t>
            </a:r>
            <a:r>
              <a:rPr sz="1100" b="1" spc="15" dirty="0">
                <a:solidFill>
                  <a:srgbClr val="EA3553"/>
                </a:solidFill>
                <a:latin typeface="Trebuchet MS"/>
                <a:cs typeface="Trebuchet MS"/>
              </a:rPr>
              <a:t>J</a:t>
            </a:r>
            <a:r>
              <a:rPr sz="1100" b="1" spc="-20" dirty="0">
                <a:solidFill>
                  <a:srgbClr val="EA3553"/>
                </a:solidFill>
                <a:latin typeface="Trebuchet MS"/>
                <a:cs typeface="Trebuchet MS"/>
              </a:rPr>
              <a:t>E</a:t>
            </a:r>
            <a:r>
              <a:rPr sz="1100" b="1" spc="65" dirty="0">
                <a:solidFill>
                  <a:srgbClr val="EA3553"/>
                </a:solidFill>
                <a:latin typeface="Trebuchet MS"/>
                <a:cs typeface="Trebuchet MS"/>
              </a:rPr>
              <a:t>CT</a:t>
            </a:r>
            <a:r>
              <a:rPr sz="1100" b="1" spc="-110" dirty="0">
                <a:solidFill>
                  <a:srgbClr val="EA3553"/>
                </a:solidFill>
                <a:latin typeface="Trebuchet MS"/>
                <a:cs typeface="Trebuchet MS"/>
              </a:rPr>
              <a:t> </a:t>
            </a:r>
            <a:r>
              <a:rPr sz="1100" b="1" spc="280" dirty="0">
                <a:solidFill>
                  <a:srgbClr val="4D466C"/>
                </a:solidFill>
                <a:latin typeface="Trebuchet MS"/>
                <a:cs typeface="Trebuchet MS"/>
              </a:rPr>
              <a:t>–</a:t>
            </a:r>
            <a:r>
              <a:rPr sz="1100" b="1" spc="-60" dirty="0">
                <a:solidFill>
                  <a:srgbClr val="4D466C"/>
                </a:solidFill>
                <a:latin typeface="Trebuchet MS"/>
                <a:cs typeface="Trebuchet MS"/>
              </a:rPr>
              <a:t> </a:t>
            </a:r>
            <a:r>
              <a:rPr sz="1100" b="1" spc="45" dirty="0">
                <a:solidFill>
                  <a:srgbClr val="200925"/>
                </a:solidFill>
                <a:latin typeface="Trebuchet MS"/>
                <a:cs typeface="Trebuchet MS"/>
              </a:rPr>
              <a:t>Com</a:t>
            </a:r>
            <a:r>
              <a:rPr sz="1100" b="1" spc="35" dirty="0">
                <a:solidFill>
                  <a:srgbClr val="200925"/>
                </a:solidFill>
                <a:latin typeface="Trebuchet MS"/>
                <a:cs typeface="Trebuchet MS"/>
              </a:rPr>
              <a:t>p</a:t>
            </a:r>
            <a:r>
              <a:rPr sz="1100" b="1" spc="-65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100" b="1" spc="-25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100" b="1" spc="-50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100" b="1" spc="-20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endParaRPr sz="1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100" b="1" spc="204" dirty="0">
                <a:solidFill>
                  <a:srgbClr val="200925"/>
                </a:solidFill>
                <a:latin typeface="Trebuchet MS"/>
                <a:cs typeface="Trebuchet MS"/>
              </a:rPr>
              <a:t>M</a:t>
            </a:r>
            <a:r>
              <a:rPr sz="1100" b="1" spc="-55" dirty="0">
                <a:solidFill>
                  <a:srgbClr val="200925"/>
                </a:solidFill>
                <a:latin typeface="Trebuchet MS"/>
                <a:cs typeface="Trebuchet MS"/>
              </a:rPr>
              <a:t>u</a:t>
            </a:r>
            <a:r>
              <a:rPr sz="1100" b="1" spc="-65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100" b="1" spc="-45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100" b="1" spc="-7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00925"/>
                </a:solidFill>
                <a:latin typeface="Trebuchet MS"/>
                <a:cs typeface="Trebuchet MS"/>
              </a:rPr>
              <a:t>p</a:t>
            </a:r>
            <a:r>
              <a:rPr sz="1100" b="1" spc="70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100" b="1" spc="114" dirty="0">
                <a:solidFill>
                  <a:srgbClr val="200925"/>
                </a:solidFill>
                <a:latin typeface="Trebuchet MS"/>
                <a:cs typeface="Trebuchet MS"/>
              </a:rPr>
              <a:t>g</a:t>
            </a:r>
            <a:r>
              <a:rPr sz="1100" b="1" spc="-15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100" b="1" spc="-10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100" b="1" spc="55" dirty="0">
                <a:solidFill>
                  <a:srgbClr val="200925"/>
                </a:solidFill>
                <a:latin typeface="Trebuchet MS"/>
                <a:cs typeface="Trebuchet MS"/>
              </a:rPr>
              <a:t>W</a:t>
            </a:r>
            <a:r>
              <a:rPr sz="1100" b="1" spc="-20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100" b="1" spc="-10" dirty="0">
                <a:solidFill>
                  <a:srgbClr val="200925"/>
                </a:solidFill>
                <a:latin typeface="Trebuchet MS"/>
                <a:cs typeface="Trebuchet MS"/>
              </a:rPr>
              <a:t>B</a:t>
            </a:r>
            <a:r>
              <a:rPr sz="1100" b="1" spc="114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100" b="1" spc="-1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100" b="1" spc="-5" dirty="0">
                <a:solidFill>
                  <a:srgbClr val="200925"/>
                </a:solidFill>
                <a:latin typeface="Trebuchet MS"/>
                <a:cs typeface="Trebuchet MS"/>
              </a:rPr>
              <a:t>TE</a:t>
            </a:r>
            <a:r>
              <a:rPr sz="1100" b="1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100" b="1" spc="-15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00925"/>
                </a:solidFill>
                <a:latin typeface="Trebuchet MS"/>
                <a:cs typeface="Trebuchet MS"/>
              </a:rPr>
              <a:t>Us</a:t>
            </a:r>
            <a:r>
              <a:rPr sz="1100" b="1" spc="-7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100" b="1" spc="-45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100" b="1" spc="95" dirty="0">
                <a:solidFill>
                  <a:srgbClr val="200925"/>
                </a:solidFill>
                <a:latin typeface="Trebuchet MS"/>
                <a:cs typeface="Trebuchet MS"/>
              </a:rPr>
              <a:t>g</a:t>
            </a:r>
            <a:endParaRPr sz="1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100" b="1" spc="-35" dirty="0">
                <a:solidFill>
                  <a:srgbClr val="200925"/>
                </a:solidFill>
                <a:latin typeface="Trebuchet MS"/>
                <a:cs typeface="Trebuchet MS"/>
              </a:rPr>
              <a:t>H</a:t>
            </a:r>
            <a:r>
              <a:rPr sz="1100" b="1" spc="80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100" b="1" spc="145" dirty="0">
                <a:solidFill>
                  <a:srgbClr val="200925"/>
                </a:solidFill>
                <a:latin typeface="Trebuchet MS"/>
                <a:cs typeface="Trebuchet MS"/>
              </a:rPr>
              <a:t>M</a:t>
            </a:r>
            <a:r>
              <a:rPr sz="1100" b="1" spc="-55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100" b="1" spc="-6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100" b="1" spc="5" dirty="0">
                <a:solidFill>
                  <a:srgbClr val="200925"/>
                </a:solidFill>
                <a:latin typeface="Trebuchet MS"/>
                <a:cs typeface="Trebuchet MS"/>
              </a:rPr>
              <a:t>&amp;</a:t>
            </a:r>
            <a:r>
              <a:rPr sz="1100" b="1" spc="-7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100" b="1" spc="120" dirty="0">
                <a:solidFill>
                  <a:srgbClr val="200925"/>
                </a:solidFill>
                <a:latin typeface="Trebuchet MS"/>
                <a:cs typeface="Trebuchet MS"/>
              </a:rPr>
              <a:t>C</a:t>
            </a:r>
            <a:r>
              <a:rPr sz="1100" b="1" spc="105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100" b="1" spc="130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100" dirty="0">
                <a:solidFill>
                  <a:srgbClr val="00AF50"/>
                </a:solidFill>
                <a:latin typeface="Segoe UI Emoji"/>
                <a:cs typeface="Segoe UI Emoji"/>
              </a:rPr>
              <a:t>💖</a:t>
            </a:r>
            <a:endParaRPr sz="1100" dirty="0">
              <a:latin typeface="Segoe UI Emoji"/>
              <a:cs typeface="Segoe UI Emoji"/>
            </a:endParaRPr>
          </a:p>
          <a:p>
            <a:pPr marL="12700" marR="274320">
              <a:lnSpc>
                <a:spcPct val="100000"/>
              </a:lnSpc>
              <a:spcBef>
                <a:spcPts val="285"/>
              </a:spcBef>
            </a:pPr>
            <a:r>
              <a:rPr sz="1100" b="1" spc="120" dirty="0">
                <a:solidFill>
                  <a:srgbClr val="EA3553"/>
                </a:solidFill>
                <a:latin typeface="Trebuchet MS"/>
                <a:cs typeface="Trebuchet MS"/>
              </a:rPr>
              <a:t>C</a:t>
            </a:r>
            <a:r>
              <a:rPr sz="1100" b="1" spc="105" dirty="0">
                <a:solidFill>
                  <a:srgbClr val="EA3553"/>
                </a:solidFill>
                <a:latin typeface="Trebuchet MS"/>
                <a:cs typeface="Trebuchet MS"/>
              </a:rPr>
              <a:t>S</a:t>
            </a:r>
            <a:r>
              <a:rPr sz="1100" b="1" spc="110" dirty="0">
                <a:solidFill>
                  <a:srgbClr val="EA3553"/>
                </a:solidFill>
                <a:latin typeface="Trebuchet MS"/>
                <a:cs typeface="Trebuchet MS"/>
              </a:rPr>
              <a:t>S</a:t>
            </a:r>
            <a:r>
              <a:rPr sz="1100" b="1" spc="-55" dirty="0">
                <a:solidFill>
                  <a:srgbClr val="EA3553"/>
                </a:solidFill>
                <a:latin typeface="Trebuchet MS"/>
                <a:cs typeface="Trebuchet MS"/>
              </a:rPr>
              <a:t> </a:t>
            </a:r>
            <a:r>
              <a:rPr sz="1100" b="1" spc="-40" dirty="0">
                <a:latin typeface="Trebuchet MS"/>
                <a:cs typeface="Trebuchet MS"/>
              </a:rPr>
              <a:t>P</a:t>
            </a:r>
            <a:r>
              <a:rPr sz="1100" b="1" spc="-25" dirty="0">
                <a:latin typeface="Trebuchet MS"/>
                <a:cs typeface="Trebuchet MS"/>
              </a:rPr>
              <a:t>e</a:t>
            </a:r>
            <a:r>
              <a:rPr sz="1100" b="1" spc="-60" dirty="0">
                <a:latin typeface="Trebuchet MS"/>
                <a:cs typeface="Trebuchet MS"/>
              </a:rPr>
              <a:t>r</a:t>
            </a:r>
            <a:r>
              <a:rPr sz="1100" b="1" spc="-5" dirty="0">
                <a:latin typeface="Trebuchet MS"/>
                <a:cs typeface="Trebuchet MS"/>
              </a:rPr>
              <a:t>fo</a:t>
            </a:r>
            <a:r>
              <a:rPr sz="1100" b="1" spc="-60" dirty="0">
                <a:latin typeface="Trebuchet MS"/>
                <a:cs typeface="Trebuchet MS"/>
              </a:rPr>
              <a:t>r</a:t>
            </a:r>
            <a:r>
              <a:rPr sz="1100" b="1" spc="55" dirty="0">
                <a:latin typeface="Trebuchet MS"/>
                <a:cs typeface="Trebuchet MS"/>
              </a:rPr>
              <a:t>m</a:t>
            </a:r>
            <a:r>
              <a:rPr sz="1100" b="1" spc="50" dirty="0">
                <a:latin typeface="Trebuchet MS"/>
                <a:cs typeface="Trebuchet MS"/>
              </a:rPr>
              <a:t>a</a:t>
            </a:r>
            <a:r>
              <a:rPr sz="1100" b="1" spc="-45" dirty="0">
                <a:latin typeface="Trebuchet MS"/>
                <a:cs typeface="Trebuchet MS"/>
              </a:rPr>
              <a:t>n</a:t>
            </a:r>
            <a:r>
              <a:rPr sz="1100" b="1" spc="-10" dirty="0">
                <a:latin typeface="Trebuchet MS"/>
                <a:cs typeface="Trebuchet MS"/>
              </a:rPr>
              <a:t>ce</a:t>
            </a:r>
            <a:r>
              <a:rPr sz="1100" b="1" spc="-85" dirty="0">
                <a:latin typeface="Trebuchet MS"/>
                <a:cs typeface="Trebuchet MS"/>
              </a:rPr>
              <a:t> </a:t>
            </a:r>
            <a:r>
              <a:rPr sz="1100" b="1" spc="70" dirty="0">
                <a:latin typeface="Trebuchet MS"/>
                <a:cs typeface="Trebuchet MS"/>
              </a:rPr>
              <a:t>a</a:t>
            </a:r>
            <a:r>
              <a:rPr sz="1100" b="1" spc="-45" dirty="0">
                <a:latin typeface="Trebuchet MS"/>
                <a:cs typeface="Trebuchet MS"/>
              </a:rPr>
              <a:t>n</a:t>
            </a:r>
            <a:r>
              <a:rPr sz="1100" b="1" spc="15" dirty="0">
                <a:latin typeface="Trebuchet MS"/>
                <a:cs typeface="Trebuchet MS"/>
              </a:rPr>
              <a:t>d  </a:t>
            </a:r>
            <a:r>
              <a:rPr sz="1100" b="1" spc="-15" dirty="0">
                <a:latin typeface="Trebuchet MS"/>
                <a:cs typeface="Trebuchet MS"/>
              </a:rPr>
              <a:t>Optimization</a:t>
            </a:r>
            <a:endParaRPr sz="1100" dirty="0">
              <a:latin typeface="Trebuchet MS"/>
              <a:cs typeface="Trebuchet MS"/>
            </a:endParaRPr>
          </a:p>
          <a:p>
            <a:pPr marL="12700" marR="231775">
              <a:lnSpc>
                <a:spcPct val="100000"/>
              </a:lnSpc>
              <a:spcBef>
                <a:spcPts val="300"/>
              </a:spcBef>
            </a:pPr>
            <a:r>
              <a:rPr sz="1100" b="1" spc="114" dirty="0">
                <a:solidFill>
                  <a:srgbClr val="EA3553"/>
                </a:solidFill>
                <a:latin typeface="Trebuchet MS"/>
                <a:cs typeface="Trebuchet MS"/>
              </a:rPr>
              <a:t>S</a:t>
            </a:r>
            <a:r>
              <a:rPr sz="1100" b="1" spc="-20" dirty="0">
                <a:solidFill>
                  <a:srgbClr val="EA3553"/>
                </a:solidFill>
                <a:latin typeface="Trebuchet MS"/>
                <a:cs typeface="Trebuchet MS"/>
              </a:rPr>
              <a:t>E</a:t>
            </a:r>
            <a:r>
              <a:rPr sz="1100" b="1" spc="75" dirty="0">
                <a:solidFill>
                  <a:srgbClr val="EA3553"/>
                </a:solidFill>
                <a:latin typeface="Trebuchet MS"/>
                <a:cs typeface="Trebuchet MS"/>
              </a:rPr>
              <a:t>O</a:t>
            </a:r>
            <a:r>
              <a:rPr sz="1100" b="1" spc="-80" dirty="0">
                <a:solidFill>
                  <a:srgbClr val="EA3553"/>
                </a:solidFill>
                <a:latin typeface="Trebuchet MS"/>
                <a:cs typeface="Trebuchet MS"/>
              </a:rPr>
              <a:t> </a:t>
            </a:r>
            <a:r>
              <a:rPr sz="1100" b="1" spc="-5" dirty="0">
                <a:solidFill>
                  <a:srgbClr val="EA3553"/>
                </a:solidFill>
                <a:latin typeface="Trebuchet MS"/>
                <a:cs typeface="Trebuchet MS"/>
              </a:rPr>
              <a:t>+</a:t>
            </a:r>
            <a:r>
              <a:rPr sz="1100" b="1" spc="-75" dirty="0">
                <a:solidFill>
                  <a:srgbClr val="EA355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EA3553"/>
                </a:solidFill>
                <a:latin typeface="Trebuchet MS"/>
                <a:cs typeface="Trebuchet MS"/>
              </a:rPr>
              <a:t>T</a:t>
            </a:r>
            <a:r>
              <a:rPr sz="1100" b="1" spc="-5" dirty="0">
                <a:solidFill>
                  <a:srgbClr val="EA3553"/>
                </a:solidFill>
                <a:latin typeface="Trebuchet MS"/>
                <a:cs typeface="Trebuchet MS"/>
              </a:rPr>
              <a:t>e</a:t>
            </a:r>
            <a:r>
              <a:rPr sz="1100" b="1" spc="5" dirty="0">
                <a:solidFill>
                  <a:srgbClr val="EA3553"/>
                </a:solidFill>
                <a:latin typeface="Trebuchet MS"/>
                <a:cs typeface="Trebuchet MS"/>
              </a:rPr>
              <a:t>s</a:t>
            </a:r>
            <a:r>
              <a:rPr sz="1100" b="1" spc="-50" dirty="0">
                <a:solidFill>
                  <a:srgbClr val="EA3553"/>
                </a:solidFill>
                <a:latin typeface="Trebuchet MS"/>
                <a:cs typeface="Trebuchet MS"/>
              </a:rPr>
              <a:t>t</a:t>
            </a:r>
            <a:r>
              <a:rPr sz="1100" b="1" spc="-70" dirty="0">
                <a:solidFill>
                  <a:srgbClr val="EA3553"/>
                </a:solidFill>
                <a:latin typeface="Trebuchet MS"/>
                <a:cs typeface="Trebuchet MS"/>
              </a:rPr>
              <a:t>i</a:t>
            </a:r>
            <a:r>
              <a:rPr sz="1100" b="1" spc="-45" dirty="0">
                <a:solidFill>
                  <a:srgbClr val="EA3553"/>
                </a:solidFill>
                <a:latin typeface="Trebuchet MS"/>
                <a:cs typeface="Trebuchet MS"/>
              </a:rPr>
              <a:t>n</a:t>
            </a:r>
            <a:r>
              <a:rPr sz="1100" b="1" spc="95" dirty="0">
                <a:solidFill>
                  <a:srgbClr val="EA3553"/>
                </a:solidFill>
                <a:latin typeface="Trebuchet MS"/>
                <a:cs typeface="Trebuchet MS"/>
              </a:rPr>
              <a:t>g</a:t>
            </a:r>
            <a:r>
              <a:rPr sz="1100" b="1" spc="-60" dirty="0">
                <a:solidFill>
                  <a:srgbClr val="EA3553"/>
                </a:solidFill>
                <a:latin typeface="Trebuchet MS"/>
                <a:cs typeface="Trebuchet MS"/>
              </a:rPr>
              <a:t> </a:t>
            </a:r>
            <a:r>
              <a:rPr sz="1100" b="1" spc="-5" dirty="0">
                <a:solidFill>
                  <a:srgbClr val="EA3553"/>
                </a:solidFill>
                <a:latin typeface="Trebuchet MS"/>
                <a:cs typeface="Trebuchet MS"/>
              </a:rPr>
              <a:t>+</a:t>
            </a:r>
            <a:r>
              <a:rPr sz="1100" b="1" spc="-75" dirty="0">
                <a:solidFill>
                  <a:srgbClr val="EA3553"/>
                </a:solidFill>
                <a:latin typeface="Trebuchet MS"/>
                <a:cs typeface="Trebuchet MS"/>
              </a:rPr>
              <a:t> </a:t>
            </a:r>
            <a:r>
              <a:rPr sz="1100" b="1" spc="-35" dirty="0">
                <a:solidFill>
                  <a:srgbClr val="EA3553"/>
                </a:solidFill>
                <a:latin typeface="Trebuchet MS"/>
                <a:cs typeface="Trebuchet MS"/>
              </a:rPr>
              <a:t>L</a:t>
            </a:r>
            <a:r>
              <a:rPr sz="1100" b="1" spc="-10" dirty="0">
                <a:solidFill>
                  <a:srgbClr val="EA3553"/>
                </a:solidFill>
                <a:latin typeface="Trebuchet MS"/>
                <a:cs typeface="Trebuchet MS"/>
              </a:rPr>
              <a:t>I</a:t>
            </a:r>
            <a:r>
              <a:rPr sz="1100" b="1" spc="140" dirty="0">
                <a:solidFill>
                  <a:srgbClr val="EA3553"/>
                </a:solidFill>
                <a:latin typeface="Trebuchet MS"/>
                <a:cs typeface="Trebuchet MS"/>
              </a:rPr>
              <a:t>V</a:t>
            </a:r>
            <a:r>
              <a:rPr sz="1100" b="1" spc="-25" dirty="0">
                <a:solidFill>
                  <a:srgbClr val="EA3553"/>
                </a:solidFill>
                <a:latin typeface="Trebuchet MS"/>
                <a:cs typeface="Trebuchet MS"/>
              </a:rPr>
              <a:t>E  </a:t>
            </a:r>
            <a:r>
              <a:rPr sz="1100" b="1" spc="-35" dirty="0">
                <a:solidFill>
                  <a:srgbClr val="EA3553"/>
                </a:solidFill>
                <a:latin typeface="Trebuchet MS"/>
                <a:cs typeface="Trebuchet MS"/>
              </a:rPr>
              <a:t>H</a:t>
            </a:r>
            <a:r>
              <a:rPr sz="1100" b="1" spc="105" dirty="0">
                <a:solidFill>
                  <a:srgbClr val="EA3553"/>
                </a:solidFill>
                <a:latin typeface="Trebuchet MS"/>
                <a:cs typeface="Trebuchet MS"/>
              </a:rPr>
              <a:t>O</a:t>
            </a:r>
            <a:r>
              <a:rPr sz="1100" b="1" spc="85" dirty="0">
                <a:solidFill>
                  <a:srgbClr val="EA3553"/>
                </a:solidFill>
                <a:latin typeface="Trebuchet MS"/>
                <a:cs typeface="Trebuchet MS"/>
              </a:rPr>
              <a:t>S</a:t>
            </a:r>
            <a:r>
              <a:rPr sz="1100" b="1" spc="-30" dirty="0">
                <a:solidFill>
                  <a:srgbClr val="EA3553"/>
                </a:solidFill>
                <a:latin typeface="Trebuchet MS"/>
                <a:cs typeface="Trebuchet MS"/>
              </a:rPr>
              <a:t>T</a:t>
            </a:r>
            <a:r>
              <a:rPr sz="1100" b="1" spc="40" dirty="0">
                <a:solidFill>
                  <a:srgbClr val="EA3553"/>
                </a:solidFill>
                <a:latin typeface="Trebuchet MS"/>
                <a:cs typeface="Trebuchet MS"/>
              </a:rPr>
              <a:t>I</a:t>
            </a:r>
            <a:r>
              <a:rPr sz="1100" b="1" spc="5" dirty="0">
                <a:solidFill>
                  <a:srgbClr val="EA3553"/>
                </a:solidFill>
                <a:latin typeface="Trebuchet MS"/>
                <a:cs typeface="Trebuchet MS"/>
              </a:rPr>
              <a:t>N</a:t>
            </a:r>
            <a:r>
              <a:rPr sz="1100" b="1" spc="105" dirty="0">
                <a:solidFill>
                  <a:srgbClr val="EA3553"/>
                </a:solidFill>
                <a:latin typeface="Trebuchet MS"/>
                <a:cs typeface="Trebuchet MS"/>
              </a:rPr>
              <a:t>G</a:t>
            </a:r>
            <a:r>
              <a:rPr sz="1100" b="1" spc="-80" dirty="0">
                <a:solidFill>
                  <a:srgbClr val="EA3553"/>
                </a:solidFill>
                <a:latin typeface="Trebuchet MS"/>
                <a:cs typeface="Trebuchet MS"/>
              </a:rPr>
              <a:t> </a:t>
            </a:r>
            <a:r>
              <a:rPr sz="1100" b="1" spc="20" dirty="0">
                <a:solidFill>
                  <a:srgbClr val="EA3553"/>
                </a:solidFill>
                <a:latin typeface="Trebuchet MS"/>
                <a:cs typeface="Trebuchet MS"/>
              </a:rPr>
              <a:t>(</a:t>
            </a:r>
            <a:r>
              <a:rPr sz="1100" b="1" spc="-5" dirty="0">
                <a:solidFill>
                  <a:srgbClr val="200925"/>
                </a:solidFill>
                <a:latin typeface="Trebuchet MS"/>
                <a:cs typeface="Trebuchet MS"/>
              </a:rPr>
              <a:t>f</a:t>
            </a:r>
            <a:r>
              <a:rPr sz="1100" b="1" spc="-60" dirty="0">
                <a:solidFill>
                  <a:srgbClr val="200925"/>
                </a:solidFill>
                <a:latin typeface="Trebuchet MS"/>
                <a:cs typeface="Trebuchet MS"/>
              </a:rPr>
              <a:t>r</a:t>
            </a:r>
            <a:r>
              <a:rPr sz="1100" b="1" spc="-25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100" b="1" spc="-20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100" b="1" spc="-8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100" b="1" spc="5" dirty="0">
                <a:solidFill>
                  <a:srgbClr val="200925"/>
                </a:solidFill>
                <a:latin typeface="Trebuchet MS"/>
                <a:cs typeface="Trebuchet MS"/>
              </a:rPr>
              <a:t>&amp;</a:t>
            </a:r>
            <a:r>
              <a:rPr sz="1100" b="1" spc="-6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100" b="1" spc="-40" dirty="0">
                <a:solidFill>
                  <a:srgbClr val="200925"/>
                </a:solidFill>
                <a:latin typeface="Trebuchet MS"/>
                <a:cs typeface="Trebuchet MS"/>
              </a:rPr>
              <a:t>P</a:t>
            </a:r>
            <a:r>
              <a:rPr sz="1100" b="1" spc="70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100" b="1" spc="-7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100" b="1" spc="50" dirty="0">
                <a:solidFill>
                  <a:srgbClr val="200925"/>
                </a:solidFill>
                <a:latin typeface="Trebuchet MS"/>
                <a:cs typeface="Trebuchet MS"/>
              </a:rPr>
              <a:t>d</a:t>
            </a:r>
            <a:r>
              <a:rPr sz="1100" b="1" spc="-50" dirty="0">
                <a:solidFill>
                  <a:srgbClr val="EA3553"/>
                </a:solidFill>
                <a:latin typeface="Trebuchet MS"/>
                <a:cs typeface="Trebuchet MS"/>
              </a:rPr>
              <a:t>)</a:t>
            </a:r>
            <a:endParaRPr sz="1100" dirty="0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12342" y="2158123"/>
            <a:ext cx="1564005" cy="233807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b="1" spc="35" dirty="0">
                <a:solidFill>
                  <a:srgbClr val="200925"/>
                </a:solidFill>
                <a:latin typeface="Trebuchet MS"/>
                <a:cs typeface="Trebuchet MS"/>
              </a:rPr>
              <a:t>W</a:t>
            </a:r>
            <a:r>
              <a:rPr sz="1000" b="1" spc="-45" dirty="0">
                <a:solidFill>
                  <a:srgbClr val="200925"/>
                </a:solidFill>
                <a:latin typeface="Trebuchet MS"/>
                <a:cs typeface="Trebuchet MS"/>
              </a:rPr>
              <a:t>h</a:t>
            </a:r>
            <a:r>
              <a:rPr sz="1000" b="1" spc="60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000" b="1" spc="-55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000" b="1" spc="-2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-65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000" b="1" spc="-5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000" b="1" spc="-5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100" dirty="0">
                <a:solidFill>
                  <a:srgbClr val="3069F8"/>
                </a:solidFill>
                <a:latin typeface="Trebuchet MS"/>
                <a:cs typeface="Trebuchet MS"/>
              </a:rPr>
              <a:t>CS</a:t>
            </a:r>
            <a:r>
              <a:rPr sz="1000" b="1" spc="110" dirty="0">
                <a:solidFill>
                  <a:srgbClr val="3069F8"/>
                </a:solidFill>
                <a:latin typeface="Trebuchet MS"/>
                <a:cs typeface="Trebuchet MS"/>
              </a:rPr>
              <a:t>S</a:t>
            </a:r>
            <a:r>
              <a:rPr sz="1000" b="1" spc="60" dirty="0">
                <a:solidFill>
                  <a:srgbClr val="200925"/>
                </a:solidFill>
                <a:latin typeface="Trebuchet MS"/>
                <a:cs typeface="Trebuchet MS"/>
              </a:rPr>
              <a:t>?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000" b="1" spc="105" dirty="0">
                <a:solidFill>
                  <a:srgbClr val="200925"/>
                </a:solidFill>
                <a:latin typeface="Trebuchet MS"/>
                <a:cs typeface="Trebuchet MS"/>
              </a:rPr>
              <a:t>C</a:t>
            </a:r>
            <a:r>
              <a:rPr sz="1000" b="1" spc="95" dirty="0">
                <a:solidFill>
                  <a:srgbClr val="200925"/>
                </a:solidFill>
                <a:latin typeface="Trebuchet MS"/>
                <a:cs typeface="Trebuchet MS"/>
              </a:rPr>
              <a:t>SS</a:t>
            </a:r>
            <a:r>
              <a:rPr sz="1000" b="1" spc="-50" dirty="0">
                <a:solidFill>
                  <a:srgbClr val="200925"/>
                </a:solidFill>
                <a:latin typeface="Trebuchet MS"/>
                <a:cs typeface="Trebuchet MS"/>
              </a:rPr>
              <a:t> r</a:t>
            </a:r>
            <a:r>
              <a:rPr sz="1000" b="1" spc="-60" dirty="0">
                <a:solidFill>
                  <a:srgbClr val="200925"/>
                </a:solidFill>
                <a:latin typeface="Trebuchet MS"/>
                <a:cs typeface="Trebuchet MS"/>
              </a:rPr>
              <a:t>u</a:t>
            </a:r>
            <a:r>
              <a:rPr sz="1000" b="1" spc="-65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000" b="1" spc="-20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000" b="1" spc="-6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000" b="1" spc="-15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000" b="1" spc="-50" dirty="0">
                <a:solidFill>
                  <a:srgbClr val="200925"/>
                </a:solidFill>
                <a:latin typeface="Trebuchet MS"/>
                <a:cs typeface="Trebuchet MS"/>
              </a:rPr>
              <a:t>r</a:t>
            </a:r>
            <a:r>
              <a:rPr sz="1000" b="1" spc="-60" dirty="0">
                <a:solidFill>
                  <a:srgbClr val="200925"/>
                </a:solidFill>
                <a:latin typeface="Trebuchet MS"/>
                <a:cs typeface="Trebuchet MS"/>
              </a:rPr>
              <a:t>u</a:t>
            </a:r>
            <a:r>
              <a:rPr sz="1000" b="1" spc="-10" dirty="0">
                <a:solidFill>
                  <a:srgbClr val="200925"/>
                </a:solidFill>
                <a:latin typeface="Trebuchet MS"/>
                <a:cs typeface="Trebuchet MS"/>
              </a:rPr>
              <a:t>c</a:t>
            </a:r>
            <a:r>
              <a:rPr sz="1000" b="1" spc="-40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000" b="1" spc="-60" dirty="0">
                <a:solidFill>
                  <a:srgbClr val="200925"/>
                </a:solidFill>
                <a:latin typeface="Trebuchet MS"/>
                <a:cs typeface="Trebuchet MS"/>
              </a:rPr>
              <a:t>u</a:t>
            </a:r>
            <a:r>
              <a:rPr sz="1000" b="1" spc="-50" dirty="0">
                <a:solidFill>
                  <a:srgbClr val="200925"/>
                </a:solidFill>
                <a:latin typeface="Trebuchet MS"/>
                <a:cs typeface="Trebuchet MS"/>
              </a:rPr>
              <a:t>r</a:t>
            </a:r>
            <a:r>
              <a:rPr sz="1000" b="1" spc="-20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endParaRPr sz="1000">
              <a:latin typeface="Trebuchet MS"/>
              <a:cs typeface="Trebuchet MS"/>
            </a:endParaRPr>
          </a:p>
          <a:p>
            <a:pPr marL="12700" marR="146685">
              <a:lnSpc>
                <a:spcPct val="115999"/>
              </a:lnSpc>
              <a:spcBef>
                <a:spcPts val="15"/>
              </a:spcBef>
            </a:pPr>
            <a:r>
              <a:rPr sz="1000" b="1" spc="-40" dirty="0">
                <a:solidFill>
                  <a:srgbClr val="200925"/>
                </a:solidFill>
                <a:latin typeface="Trebuchet MS"/>
                <a:cs typeface="Trebuchet MS"/>
              </a:rPr>
              <a:t>H</a:t>
            </a:r>
            <a:r>
              <a:rPr sz="1000" b="1" spc="-20" dirty="0">
                <a:solidFill>
                  <a:srgbClr val="200925"/>
                </a:solidFill>
                <a:latin typeface="Trebuchet MS"/>
                <a:cs typeface="Trebuchet MS"/>
              </a:rPr>
              <a:t>o</a:t>
            </a:r>
            <a:r>
              <a:rPr sz="1000" b="1" spc="25" dirty="0">
                <a:solidFill>
                  <a:srgbClr val="200925"/>
                </a:solidFill>
                <a:latin typeface="Trebuchet MS"/>
                <a:cs typeface="Trebuchet MS"/>
              </a:rPr>
              <a:t>w</a:t>
            </a:r>
            <a:r>
              <a:rPr sz="1000" b="1" spc="-1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-45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000" b="1" spc="-10" dirty="0">
                <a:solidFill>
                  <a:srgbClr val="200925"/>
                </a:solidFill>
                <a:latin typeface="Trebuchet MS"/>
                <a:cs typeface="Trebuchet MS"/>
              </a:rPr>
              <a:t>o</a:t>
            </a:r>
            <a:r>
              <a:rPr sz="1000" b="1" spc="-60" dirty="0">
                <a:solidFill>
                  <a:srgbClr val="200925"/>
                </a:solidFill>
                <a:latin typeface="Trebuchet MS"/>
                <a:cs typeface="Trebuchet MS"/>
              </a:rPr>
              <a:t> u</a:t>
            </a:r>
            <a:r>
              <a:rPr sz="1000" b="1" spc="-5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000" b="1" spc="-20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000" b="1" spc="-7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100" dirty="0">
                <a:solidFill>
                  <a:srgbClr val="200925"/>
                </a:solidFill>
                <a:latin typeface="Trebuchet MS"/>
                <a:cs typeface="Trebuchet MS"/>
              </a:rPr>
              <a:t>CS</a:t>
            </a:r>
            <a:r>
              <a:rPr sz="1000" b="1" spc="95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000" b="1" spc="-3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-65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000" b="1" spc="-60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000" b="1" spc="-5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-45" dirty="0">
                <a:solidFill>
                  <a:srgbClr val="200925"/>
                </a:solidFill>
                <a:latin typeface="Trebuchet MS"/>
                <a:cs typeface="Trebuchet MS"/>
              </a:rPr>
              <a:t>ht</a:t>
            </a:r>
            <a:r>
              <a:rPr sz="1000" b="1" spc="-60" dirty="0">
                <a:solidFill>
                  <a:srgbClr val="200925"/>
                </a:solidFill>
                <a:latin typeface="Trebuchet MS"/>
                <a:cs typeface="Trebuchet MS"/>
              </a:rPr>
              <a:t>m</a:t>
            </a:r>
            <a:r>
              <a:rPr sz="1000" b="1" spc="25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000" b="1" spc="45" dirty="0">
                <a:solidFill>
                  <a:srgbClr val="200925"/>
                </a:solidFill>
                <a:latin typeface="Trebuchet MS"/>
                <a:cs typeface="Trebuchet MS"/>
              </a:rPr>
              <a:t>?  </a:t>
            </a:r>
            <a:r>
              <a:rPr sz="1000" b="1" spc="10" dirty="0">
                <a:solidFill>
                  <a:srgbClr val="200925"/>
                </a:solidFill>
                <a:latin typeface="Trebuchet MS"/>
                <a:cs typeface="Trebuchet MS"/>
              </a:rPr>
              <a:t>Types</a:t>
            </a:r>
            <a:r>
              <a:rPr sz="1000" b="1" spc="-4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200925"/>
                </a:solidFill>
                <a:latin typeface="Trebuchet MS"/>
                <a:cs typeface="Trebuchet MS"/>
              </a:rPr>
              <a:t>of </a:t>
            </a:r>
            <a:r>
              <a:rPr sz="1000" b="1" spc="-5" dirty="0">
                <a:solidFill>
                  <a:srgbClr val="3069F8"/>
                </a:solidFill>
                <a:latin typeface="Trebuchet MS"/>
                <a:cs typeface="Trebuchet MS"/>
              </a:rPr>
              <a:t>Selectors</a:t>
            </a:r>
            <a:r>
              <a:rPr sz="1000" b="1" spc="-5" dirty="0">
                <a:solidFill>
                  <a:srgbClr val="200925"/>
                </a:solidFill>
                <a:latin typeface="Trebuchet MS"/>
                <a:cs typeface="Trebuchet MS"/>
              </a:rPr>
              <a:t>?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000" b="1" spc="40" dirty="0">
                <a:solidFill>
                  <a:srgbClr val="200925"/>
                </a:solidFill>
                <a:latin typeface="Trebuchet MS"/>
                <a:cs typeface="Trebuchet MS"/>
              </a:rPr>
              <a:t>C</a:t>
            </a:r>
            <a:r>
              <a:rPr sz="1000" b="1" spc="35" dirty="0">
                <a:solidFill>
                  <a:srgbClr val="200925"/>
                </a:solidFill>
                <a:latin typeface="Trebuchet MS"/>
                <a:cs typeface="Trebuchet MS"/>
              </a:rPr>
              <a:t>o</a:t>
            </a:r>
            <a:r>
              <a:rPr sz="1000" b="1" spc="25" dirty="0">
                <a:solidFill>
                  <a:srgbClr val="200925"/>
                </a:solidFill>
                <a:latin typeface="Trebuchet MS"/>
                <a:cs typeface="Trebuchet MS"/>
              </a:rPr>
              <a:t>mm</a:t>
            </a:r>
            <a:r>
              <a:rPr sz="1000" b="1" spc="-25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000" b="1" spc="-45" dirty="0">
                <a:solidFill>
                  <a:srgbClr val="200925"/>
                </a:solidFill>
                <a:latin typeface="Trebuchet MS"/>
                <a:cs typeface="Trebuchet MS"/>
              </a:rPr>
              <a:t>nt</a:t>
            </a:r>
            <a:r>
              <a:rPr sz="1000" b="1" spc="-5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000" b="1" spc="-2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-65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000" b="1" spc="-60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000" b="1" spc="-3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100" dirty="0">
                <a:solidFill>
                  <a:srgbClr val="200925"/>
                </a:solidFill>
                <a:latin typeface="Trebuchet MS"/>
                <a:cs typeface="Trebuchet MS"/>
              </a:rPr>
              <a:t>CS</a:t>
            </a:r>
            <a:r>
              <a:rPr sz="1000" b="1" spc="95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endParaRPr sz="1000">
              <a:latin typeface="Trebuchet MS"/>
              <a:cs typeface="Trebuchet MS"/>
            </a:endParaRPr>
          </a:p>
          <a:p>
            <a:pPr marL="12700" marR="5080">
              <a:lnSpc>
                <a:spcPct val="116700"/>
              </a:lnSpc>
            </a:pPr>
            <a:r>
              <a:rPr sz="1000" b="1" spc="-10" dirty="0">
                <a:solidFill>
                  <a:srgbClr val="200925"/>
                </a:solidFill>
                <a:latin typeface="Trebuchet MS"/>
                <a:cs typeface="Trebuchet MS"/>
              </a:rPr>
              <a:t>Colors</a:t>
            </a:r>
            <a:r>
              <a:rPr sz="1000" b="1" spc="-5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200925"/>
                </a:solidFill>
                <a:latin typeface="Trebuchet MS"/>
                <a:cs typeface="Trebuchet MS"/>
              </a:rPr>
              <a:t>&amp;</a:t>
            </a:r>
            <a:r>
              <a:rPr sz="1000" b="1" spc="-6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200925"/>
                </a:solidFill>
                <a:latin typeface="Trebuchet MS"/>
                <a:cs typeface="Trebuchet MS"/>
              </a:rPr>
              <a:t>Background</a:t>
            </a:r>
            <a:r>
              <a:rPr sz="1000" b="1" spc="-2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-55" dirty="0">
                <a:solidFill>
                  <a:srgbClr val="200925"/>
                </a:solidFill>
                <a:latin typeface="Trebuchet MS"/>
                <a:cs typeface="Trebuchet MS"/>
              </a:rPr>
              <a:t>Prop. </a:t>
            </a:r>
            <a:r>
              <a:rPr sz="1000" b="1" spc="-28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100" dirty="0">
                <a:solidFill>
                  <a:srgbClr val="200925"/>
                </a:solidFill>
                <a:latin typeface="Trebuchet MS"/>
                <a:cs typeface="Trebuchet MS"/>
              </a:rPr>
              <a:t>CS</a:t>
            </a:r>
            <a:r>
              <a:rPr sz="1000" b="1" spc="95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000" b="1" spc="-5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00925"/>
                </a:solidFill>
                <a:latin typeface="Trebuchet MS"/>
                <a:cs typeface="Trebuchet MS"/>
              </a:rPr>
              <a:t>U</a:t>
            </a:r>
            <a:r>
              <a:rPr sz="1000" b="1" spc="-45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000" b="1" spc="-65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000" b="1" spc="-45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000" b="1" spc="-5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000" b="1" spc="-3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200925"/>
                </a:solidFill>
                <a:latin typeface="Trebuchet MS"/>
                <a:cs typeface="Trebuchet MS"/>
              </a:rPr>
              <a:t>&amp;</a:t>
            </a:r>
            <a:r>
              <a:rPr sz="1000" b="1" spc="-6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30" dirty="0">
                <a:solidFill>
                  <a:srgbClr val="200925"/>
                </a:solidFill>
                <a:latin typeface="Trebuchet MS"/>
                <a:cs typeface="Trebuchet MS"/>
              </a:rPr>
              <a:t>D</a:t>
            </a:r>
            <a:r>
              <a:rPr sz="1000" b="1" spc="-65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000" b="1" spc="-20" dirty="0">
                <a:solidFill>
                  <a:srgbClr val="200925"/>
                </a:solidFill>
                <a:latin typeface="Trebuchet MS"/>
                <a:cs typeface="Trebuchet MS"/>
              </a:rPr>
              <a:t>me</a:t>
            </a:r>
            <a:r>
              <a:rPr sz="1000" b="1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000" b="1" spc="-5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000" b="1" spc="-65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000" b="1" spc="-20" dirty="0">
                <a:solidFill>
                  <a:srgbClr val="200925"/>
                </a:solidFill>
                <a:latin typeface="Trebuchet MS"/>
                <a:cs typeface="Trebuchet MS"/>
              </a:rPr>
              <a:t>o</a:t>
            </a:r>
            <a:r>
              <a:rPr sz="1000" b="1" spc="-45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000" b="1" spc="-5" dirty="0">
                <a:solidFill>
                  <a:srgbClr val="200925"/>
                </a:solidFill>
                <a:latin typeface="Trebuchet MS"/>
                <a:cs typeface="Trebuchet MS"/>
              </a:rPr>
              <a:t>s  </a:t>
            </a:r>
            <a:r>
              <a:rPr sz="1000" b="1" spc="-45" dirty="0">
                <a:solidFill>
                  <a:srgbClr val="200925"/>
                </a:solidFill>
                <a:latin typeface="Trebuchet MS"/>
                <a:cs typeface="Trebuchet MS"/>
              </a:rPr>
              <a:t>Fonts </a:t>
            </a:r>
            <a:r>
              <a:rPr sz="1000" b="1" dirty="0">
                <a:solidFill>
                  <a:srgbClr val="200925"/>
                </a:solidFill>
                <a:latin typeface="Trebuchet MS"/>
                <a:cs typeface="Trebuchet MS"/>
              </a:rPr>
              <a:t>&amp; </a:t>
            </a:r>
            <a:r>
              <a:rPr sz="1000" b="1" spc="-10" dirty="0">
                <a:solidFill>
                  <a:srgbClr val="200925"/>
                </a:solidFill>
                <a:latin typeface="Trebuchet MS"/>
                <a:cs typeface="Trebuchet MS"/>
              </a:rPr>
              <a:t>Text </a:t>
            </a:r>
            <a:r>
              <a:rPr sz="1000" b="1" spc="-30" dirty="0">
                <a:solidFill>
                  <a:srgbClr val="200925"/>
                </a:solidFill>
                <a:latin typeface="Trebuchet MS"/>
                <a:cs typeface="Trebuchet MS"/>
              </a:rPr>
              <a:t>Properties </a:t>
            </a:r>
            <a:r>
              <a:rPr sz="1000" b="1" spc="-2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100" dirty="0">
                <a:solidFill>
                  <a:srgbClr val="200925"/>
                </a:solidFill>
                <a:latin typeface="Trebuchet MS"/>
                <a:cs typeface="Trebuchet MS"/>
              </a:rPr>
              <a:t>CSS</a:t>
            </a:r>
            <a:r>
              <a:rPr sz="1000" b="1" spc="-5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3069F8"/>
                </a:solidFill>
                <a:latin typeface="Trebuchet MS"/>
                <a:cs typeface="Trebuchet MS"/>
              </a:rPr>
              <a:t>Box</a:t>
            </a:r>
            <a:r>
              <a:rPr sz="1000" b="1" spc="10" dirty="0">
                <a:solidFill>
                  <a:srgbClr val="3069F8"/>
                </a:solidFill>
                <a:latin typeface="Trebuchet MS"/>
                <a:cs typeface="Trebuchet MS"/>
              </a:rPr>
              <a:t> Model</a:t>
            </a:r>
            <a:endParaRPr sz="1000">
              <a:latin typeface="Trebuchet MS"/>
              <a:cs typeface="Trebuchet MS"/>
            </a:endParaRPr>
          </a:p>
          <a:p>
            <a:pPr marL="12700" marR="33655">
              <a:lnSpc>
                <a:spcPts val="1400"/>
              </a:lnSpc>
              <a:spcBef>
                <a:spcPts val="75"/>
              </a:spcBef>
            </a:pPr>
            <a:r>
              <a:rPr sz="1000" b="1" spc="-45" dirty="0">
                <a:solidFill>
                  <a:srgbClr val="200925"/>
                </a:solidFill>
                <a:latin typeface="Trebuchet MS"/>
                <a:cs typeface="Trebuchet MS"/>
              </a:rPr>
              <a:t>Border, </a:t>
            </a:r>
            <a:r>
              <a:rPr sz="1000" b="1" spc="5" dirty="0">
                <a:solidFill>
                  <a:srgbClr val="200925"/>
                </a:solidFill>
                <a:latin typeface="Trebuchet MS"/>
                <a:cs typeface="Trebuchet MS"/>
              </a:rPr>
              <a:t>Padding </a:t>
            </a:r>
            <a:r>
              <a:rPr sz="1000" b="1" spc="-5" dirty="0">
                <a:solidFill>
                  <a:srgbClr val="200925"/>
                </a:solidFill>
                <a:latin typeface="Trebuchet MS"/>
                <a:cs typeface="Trebuchet MS"/>
              </a:rPr>
              <a:t>&amp; </a:t>
            </a:r>
            <a:r>
              <a:rPr sz="1000" b="1" spc="30" dirty="0">
                <a:solidFill>
                  <a:srgbClr val="200925"/>
                </a:solidFill>
                <a:latin typeface="Trebuchet MS"/>
                <a:cs typeface="Trebuchet MS"/>
              </a:rPr>
              <a:t>Margin </a:t>
            </a:r>
            <a:r>
              <a:rPr sz="1000" b="1" spc="-29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100" dirty="0">
                <a:solidFill>
                  <a:srgbClr val="200925"/>
                </a:solidFill>
                <a:latin typeface="Trebuchet MS"/>
                <a:cs typeface="Trebuchet MS"/>
              </a:rPr>
              <a:t>CSS</a:t>
            </a:r>
            <a:r>
              <a:rPr sz="1000" b="1" spc="-6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200925"/>
                </a:solidFill>
                <a:latin typeface="Trebuchet MS"/>
                <a:cs typeface="Trebuchet MS"/>
              </a:rPr>
              <a:t>Display,</a:t>
            </a:r>
            <a:r>
              <a:rPr sz="1000" b="1" spc="-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200925"/>
                </a:solidFill>
                <a:latin typeface="Trebuchet MS"/>
                <a:cs typeface="Trebuchet MS"/>
              </a:rPr>
              <a:t>Floats</a:t>
            </a:r>
            <a:r>
              <a:rPr sz="1000" b="1" spc="-4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-85" dirty="0">
                <a:solidFill>
                  <a:srgbClr val="200925"/>
                </a:solidFill>
                <a:latin typeface="Trebuchet MS"/>
                <a:cs typeface="Trebuchet MS"/>
              </a:rPr>
              <a:t>etc..</a:t>
            </a:r>
            <a:endParaRPr sz="1000">
              <a:latin typeface="Trebuchet MS"/>
              <a:cs typeface="Trebuchet MS"/>
            </a:endParaRPr>
          </a:p>
          <a:p>
            <a:pPr marL="12700" marR="158115">
              <a:lnSpc>
                <a:spcPts val="1390"/>
              </a:lnSpc>
              <a:spcBef>
                <a:spcPts val="15"/>
              </a:spcBef>
            </a:pPr>
            <a:r>
              <a:rPr sz="1000" b="1" spc="100" dirty="0">
                <a:solidFill>
                  <a:srgbClr val="200925"/>
                </a:solidFill>
                <a:latin typeface="Trebuchet MS"/>
                <a:cs typeface="Trebuchet MS"/>
              </a:rPr>
              <a:t>CS</a:t>
            </a:r>
            <a:r>
              <a:rPr sz="1000" b="1" spc="95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000" b="1" spc="-4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-45" dirty="0">
                <a:solidFill>
                  <a:srgbClr val="3069F8"/>
                </a:solidFill>
                <a:latin typeface="Trebuchet MS"/>
                <a:cs typeface="Trebuchet MS"/>
              </a:rPr>
              <a:t>P</a:t>
            </a:r>
            <a:r>
              <a:rPr sz="1000" b="1" spc="-20" dirty="0">
                <a:solidFill>
                  <a:srgbClr val="3069F8"/>
                </a:solidFill>
                <a:latin typeface="Trebuchet MS"/>
                <a:cs typeface="Trebuchet MS"/>
              </a:rPr>
              <a:t>o</a:t>
            </a:r>
            <a:r>
              <a:rPr sz="1000" b="1" spc="-5" dirty="0">
                <a:solidFill>
                  <a:srgbClr val="3069F8"/>
                </a:solidFill>
                <a:latin typeface="Trebuchet MS"/>
                <a:cs typeface="Trebuchet MS"/>
              </a:rPr>
              <a:t>s</a:t>
            </a:r>
            <a:r>
              <a:rPr sz="1000" b="1" spc="-65" dirty="0">
                <a:solidFill>
                  <a:srgbClr val="3069F8"/>
                </a:solidFill>
                <a:latin typeface="Trebuchet MS"/>
                <a:cs typeface="Trebuchet MS"/>
              </a:rPr>
              <a:t>i</a:t>
            </a:r>
            <a:r>
              <a:rPr sz="1000" b="1" spc="-45" dirty="0">
                <a:solidFill>
                  <a:srgbClr val="3069F8"/>
                </a:solidFill>
                <a:latin typeface="Trebuchet MS"/>
                <a:cs typeface="Trebuchet MS"/>
              </a:rPr>
              <a:t>t</a:t>
            </a:r>
            <a:r>
              <a:rPr sz="1000" b="1" spc="-65" dirty="0">
                <a:solidFill>
                  <a:srgbClr val="3069F8"/>
                </a:solidFill>
                <a:latin typeface="Trebuchet MS"/>
                <a:cs typeface="Trebuchet MS"/>
              </a:rPr>
              <a:t>i</a:t>
            </a:r>
            <a:r>
              <a:rPr sz="1000" b="1" spc="-20" dirty="0">
                <a:solidFill>
                  <a:srgbClr val="3069F8"/>
                </a:solidFill>
                <a:latin typeface="Trebuchet MS"/>
                <a:cs typeface="Trebuchet MS"/>
              </a:rPr>
              <a:t>o</a:t>
            </a:r>
            <a:r>
              <a:rPr sz="1000" b="1" spc="-45" dirty="0">
                <a:solidFill>
                  <a:srgbClr val="3069F8"/>
                </a:solidFill>
                <a:latin typeface="Trebuchet MS"/>
                <a:cs typeface="Trebuchet MS"/>
              </a:rPr>
              <a:t>n</a:t>
            </a:r>
            <a:r>
              <a:rPr sz="1000" b="1" spc="-5" dirty="0">
                <a:solidFill>
                  <a:srgbClr val="3069F8"/>
                </a:solidFill>
                <a:latin typeface="Trebuchet MS"/>
                <a:cs typeface="Trebuchet MS"/>
              </a:rPr>
              <a:t>s</a:t>
            </a:r>
            <a:r>
              <a:rPr sz="1000" b="1" spc="-15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200925"/>
                </a:solidFill>
                <a:latin typeface="Trebuchet MS"/>
                <a:cs typeface="Trebuchet MS"/>
              </a:rPr>
              <a:t>&amp;</a:t>
            </a:r>
            <a:r>
              <a:rPr sz="1000" b="1" spc="-6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80" dirty="0">
                <a:solidFill>
                  <a:srgbClr val="200925"/>
                </a:solidFill>
                <a:latin typeface="Trebuchet MS"/>
                <a:cs typeface="Trebuchet MS"/>
              </a:rPr>
              <a:t>Z</a:t>
            </a:r>
            <a:r>
              <a:rPr sz="1000" b="1" spc="75" dirty="0">
                <a:solidFill>
                  <a:srgbClr val="200925"/>
                </a:solidFill>
                <a:latin typeface="Trebuchet MS"/>
                <a:cs typeface="Trebuchet MS"/>
              </a:rPr>
              <a:t>-</a:t>
            </a:r>
            <a:r>
              <a:rPr sz="1000" b="1" spc="-65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000" b="1" spc="-45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000" b="1" spc="25" dirty="0">
                <a:solidFill>
                  <a:srgbClr val="200925"/>
                </a:solidFill>
                <a:latin typeface="Trebuchet MS"/>
                <a:cs typeface="Trebuchet MS"/>
              </a:rPr>
              <a:t>d</a:t>
            </a:r>
            <a:r>
              <a:rPr sz="1000" b="1" spc="-25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000" b="1" spc="-20" dirty="0">
                <a:solidFill>
                  <a:srgbClr val="200925"/>
                </a:solidFill>
                <a:latin typeface="Trebuchet MS"/>
                <a:cs typeface="Trebuchet MS"/>
              </a:rPr>
              <a:t>x  </a:t>
            </a:r>
            <a:r>
              <a:rPr sz="1000" b="1" spc="100" dirty="0">
                <a:solidFill>
                  <a:srgbClr val="200925"/>
                </a:solidFill>
                <a:latin typeface="Trebuchet MS"/>
                <a:cs typeface="Trebuchet MS"/>
              </a:rPr>
              <a:t>CSS</a:t>
            </a:r>
            <a:r>
              <a:rPr sz="1000" b="1" spc="-5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200925"/>
                </a:solidFill>
                <a:latin typeface="Trebuchet MS"/>
                <a:cs typeface="Trebuchet MS"/>
              </a:rPr>
              <a:t>Overflow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771138" y="2168242"/>
            <a:ext cx="1724025" cy="233870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sz="1000" b="1" spc="50" dirty="0">
                <a:solidFill>
                  <a:srgbClr val="3069F8"/>
                </a:solidFill>
                <a:latin typeface="Trebuchet MS"/>
                <a:cs typeface="Trebuchet MS"/>
              </a:rPr>
              <a:t>CSS3</a:t>
            </a:r>
            <a:r>
              <a:rPr sz="1000" b="1" spc="-70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3069F8"/>
                </a:solidFill>
                <a:latin typeface="Trebuchet MS"/>
                <a:cs typeface="Trebuchet MS"/>
              </a:rPr>
              <a:t>Gradients</a:t>
            </a:r>
            <a:endParaRPr sz="1000">
              <a:latin typeface="Trebuchet MS"/>
              <a:cs typeface="Trebuchet MS"/>
            </a:endParaRPr>
          </a:p>
          <a:p>
            <a:pPr marL="12700" marR="328295">
              <a:lnSpc>
                <a:spcPct val="117000"/>
              </a:lnSpc>
            </a:pPr>
            <a:r>
              <a:rPr sz="1000" b="1" spc="100" dirty="0">
                <a:solidFill>
                  <a:srgbClr val="3069F8"/>
                </a:solidFill>
                <a:latin typeface="Trebuchet MS"/>
                <a:cs typeface="Trebuchet MS"/>
              </a:rPr>
              <a:t>CS</a:t>
            </a:r>
            <a:r>
              <a:rPr sz="1000" b="1" spc="110" dirty="0">
                <a:solidFill>
                  <a:srgbClr val="3069F8"/>
                </a:solidFill>
                <a:latin typeface="Trebuchet MS"/>
                <a:cs typeface="Trebuchet MS"/>
              </a:rPr>
              <a:t>S</a:t>
            </a:r>
            <a:r>
              <a:rPr sz="1000" b="1" spc="-100" dirty="0">
                <a:solidFill>
                  <a:srgbClr val="3069F8"/>
                </a:solidFill>
                <a:latin typeface="Trebuchet MS"/>
                <a:cs typeface="Trebuchet MS"/>
              </a:rPr>
              <a:t>3</a:t>
            </a:r>
            <a:r>
              <a:rPr sz="1000" b="1" spc="-40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110" dirty="0">
                <a:solidFill>
                  <a:srgbClr val="3069F8"/>
                </a:solidFill>
                <a:latin typeface="Trebuchet MS"/>
                <a:cs typeface="Trebuchet MS"/>
              </a:rPr>
              <a:t>S</a:t>
            </a:r>
            <a:r>
              <a:rPr sz="1000" b="1" spc="-45" dirty="0">
                <a:solidFill>
                  <a:srgbClr val="3069F8"/>
                </a:solidFill>
                <a:latin typeface="Trebuchet MS"/>
                <a:cs typeface="Trebuchet MS"/>
              </a:rPr>
              <a:t>h</a:t>
            </a:r>
            <a:r>
              <a:rPr sz="1000" b="1" spc="60" dirty="0">
                <a:solidFill>
                  <a:srgbClr val="3069F8"/>
                </a:solidFill>
                <a:latin typeface="Trebuchet MS"/>
                <a:cs typeface="Trebuchet MS"/>
              </a:rPr>
              <a:t>a</a:t>
            </a:r>
            <a:r>
              <a:rPr sz="1000" b="1" spc="25" dirty="0">
                <a:solidFill>
                  <a:srgbClr val="3069F8"/>
                </a:solidFill>
                <a:latin typeface="Trebuchet MS"/>
                <a:cs typeface="Trebuchet MS"/>
              </a:rPr>
              <a:t>d</a:t>
            </a:r>
            <a:r>
              <a:rPr sz="1000" b="1" spc="-20" dirty="0">
                <a:solidFill>
                  <a:srgbClr val="3069F8"/>
                </a:solidFill>
                <a:latin typeface="Trebuchet MS"/>
                <a:cs typeface="Trebuchet MS"/>
              </a:rPr>
              <a:t>o</a:t>
            </a:r>
            <a:r>
              <a:rPr sz="1000" b="1" spc="65" dirty="0">
                <a:solidFill>
                  <a:srgbClr val="3069F8"/>
                </a:solidFill>
                <a:latin typeface="Trebuchet MS"/>
                <a:cs typeface="Trebuchet MS"/>
              </a:rPr>
              <a:t>w</a:t>
            </a:r>
            <a:r>
              <a:rPr sz="1000" b="1" spc="-5" dirty="0">
                <a:solidFill>
                  <a:srgbClr val="3069F8"/>
                </a:solidFill>
                <a:latin typeface="Trebuchet MS"/>
                <a:cs typeface="Trebuchet MS"/>
              </a:rPr>
              <a:t>s</a:t>
            </a:r>
            <a:r>
              <a:rPr sz="1000" b="1" spc="-25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3069F8"/>
                </a:solidFill>
                <a:latin typeface="Trebuchet MS"/>
                <a:cs typeface="Trebuchet MS"/>
              </a:rPr>
              <a:t>&amp;</a:t>
            </a:r>
            <a:r>
              <a:rPr sz="1000" b="1" spc="-65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-110" dirty="0">
                <a:solidFill>
                  <a:srgbClr val="3069F8"/>
                </a:solidFill>
                <a:latin typeface="Trebuchet MS"/>
                <a:cs typeface="Trebuchet MS"/>
              </a:rPr>
              <a:t>F</a:t>
            </a:r>
            <a:r>
              <a:rPr sz="1000" b="1" spc="-65" dirty="0">
                <a:solidFill>
                  <a:srgbClr val="3069F8"/>
                </a:solidFill>
                <a:latin typeface="Trebuchet MS"/>
                <a:cs typeface="Trebuchet MS"/>
              </a:rPr>
              <a:t>il</a:t>
            </a:r>
            <a:r>
              <a:rPr sz="1000" b="1" spc="-45" dirty="0">
                <a:solidFill>
                  <a:srgbClr val="3069F8"/>
                </a:solidFill>
                <a:latin typeface="Trebuchet MS"/>
                <a:cs typeface="Trebuchet MS"/>
              </a:rPr>
              <a:t>t</a:t>
            </a:r>
            <a:r>
              <a:rPr sz="1000" b="1" spc="-25" dirty="0">
                <a:solidFill>
                  <a:srgbClr val="3069F8"/>
                </a:solidFill>
                <a:latin typeface="Trebuchet MS"/>
                <a:cs typeface="Trebuchet MS"/>
              </a:rPr>
              <a:t>e</a:t>
            </a:r>
            <a:r>
              <a:rPr sz="1000" b="1" spc="-50" dirty="0">
                <a:solidFill>
                  <a:srgbClr val="3069F8"/>
                </a:solidFill>
                <a:latin typeface="Trebuchet MS"/>
                <a:cs typeface="Trebuchet MS"/>
              </a:rPr>
              <a:t>r</a:t>
            </a:r>
            <a:r>
              <a:rPr sz="1000" b="1" spc="-5" dirty="0">
                <a:solidFill>
                  <a:srgbClr val="3069F8"/>
                </a:solidFill>
                <a:latin typeface="Trebuchet MS"/>
                <a:cs typeface="Trebuchet MS"/>
              </a:rPr>
              <a:t>s  </a:t>
            </a:r>
            <a:r>
              <a:rPr sz="1000" b="1" spc="100" dirty="0">
                <a:solidFill>
                  <a:srgbClr val="3069F8"/>
                </a:solidFill>
                <a:latin typeface="Trebuchet MS"/>
                <a:cs typeface="Trebuchet MS"/>
              </a:rPr>
              <a:t>CSS</a:t>
            </a:r>
            <a:r>
              <a:rPr sz="1000" b="1" spc="-55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3069F8"/>
                </a:solidFill>
                <a:latin typeface="Trebuchet MS"/>
                <a:cs typeface="Trebuchet MS"/>
              </a:rPr>
              <a:t>Combinators</a:t>
            </a:r>
            <a:endParaRPr sz="1000">
              <a:latin typeface="Trebuchet MS"/>
              <a:cs typeface="Trebuchet MS"/>
            </a:endParaRPr>
          </a:p>
          <a:p>
            <a:pPr marL="12700" marR="53340">
              <a:lnSpc>
                <a:spcPts val="1400"/>
              </a:lnSpc>
              <a:spcBef>
                <a:spcPts val="70"/>
              </a:spcBef>
            </a:pPr>
            <a:r>
              <a:rPr sz="1000" b="1" spc="100" dirty="0">
                <a:solidFill>
                  <a:srgbClr val="3069F8"/>
                </a:solidFill>
                <a:latin typeface="Trebuchet MS"/>
                <a:cs typeface="Trebuchet MS"/>
              </a:rPr>
              <a:t>CS</a:t>
            </a:r>
            <a:r>
              <a:rPr sz="1000" b="1" spc="95" dirty="0">
                <a:solidFill>
                  <a:srgbClr val="3069F8"/>
                </a:solidFill>
                <a:latin typeface="Trebuchet MS"/>
                <a:cs typeface="Trebuchet MS"/>
              </a:rPr>
              <a:t>S</a:t>
            </a:r>
            <a:r>
              <a:rPr sz="1000" b="1" spc="-50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-40" dirty="0">
                <a:solidFill>
                  <a:srgbClr val="3069F8"/>
                </a:solidFill>
                <a:latin typeface="Trebuchet MS"/>
                <a:cs typeface="Trebuchet MS"/>
              </a:rPr>
              <a:t>P</a:t>
            </a:r>
            <a:r>
              <a:rPr sz="1000" b="1" spc="-5" dirty="0">
                <a:solidFill>
                  <a:srgbClr val="3069F8"/>
                </a:solidFill>
                <a:latin typeface="Trebuchet MS"/>
                <a:cs typeface="Trebuchet MS"/>
              </a:rPr>
              <a:t>s</a:t>
            </a:r>
            <a:r>
              <a:rPr sz="1000" b="1" spc="-25" dirty="0">
                <a:solidFill>
                  <a:srgbClr val="3069F8"/>
                </a:solidFill>
                <a:latin typeface="Trebuchet MS"/>
                <a:cs typeface="Trebuchet MS"/>
              </a:rPr>
              <a:t>e</a:t>
            </a:r>
            <a:r>
              <a:rPr sz="1000" b="1" spc="-60" dirty="0">
                <a:solidFill>
                  <a:srgbClr val="3069F8"/>
                </a:solidFill>
                <a:latin typeface="Trebuchet MS"/>
                <a:cs typeface="Trebuchet MS"/>
              </a:rPr>
              <a:t>u</a:t>
            </a:r>
            <a:r>
              <a:rPr sz="1000" b="1" spc="25" dirty="0">
                <a:solidFill>
                  <a:srgbClr val="3069F8"/>
                </a:solidFill>
                <a:latin typeface="Trebuchet MS"/>
                <a:cs typeface="Trebuchet MS"/>
              </a:rPr>
              <a:t>d</a:t>
            </a:r>
            <a:r>
              <a:rPr sz="1000" b="1" spc="-10" dirty="0">
                <a:solidFill>
                  <a:srgbClr val="3069F8"/>
                </a:solidFill>
                <a:latin typeface="Trebuchet MS"/>
                <a:cs typeface="Trebuchet MS"/>
              </a:rPr>
              <a:t>o</a:t>
            </a:r>
            <a:r>
              <a:rPr sz="1000" b="1" spc="-35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3069F8"/>
                </a:solidFill>
                <a:latin typeface="Trebuchet MS"/>
                <a:cs typeface="Trebuchet MS"/>
              </a:rPr>
              <a:t>C</a:t>
            </a:r>
            <a:r>
              <a:rPr sz="1000" b="1" spc="45" dirty="0">
                <a:solidFill>
                  <a:srgbClr val="3069F8"/>
                </a:solidFill>
                <a:latin typeface="Trebuchet MS"/>
                <a:cs typeface="Trebuchet MS"/>
              </a:rPr>
              <a:t>l</a:t>
            </a:r>
            <a:r>
              <a:rPr sz="1000" b="1" spc="60" dirty="0">
                <a:solidFill>
                  <a:srgbClr val="3069F8"/>
                </a:solidFill>
                <a:latin typeface="Trebuchet MS"/>
                <a:cs typeface="Trebuchet MS"/>
              </a:rPr>
              <a:t>a</a:t>
            </a:r>
            <a:r>
              <a:rPr sz="1000" b="1" spc="-5" dirty="0">
                <a:solidFill>
                  <a:srgbClr val="3069F8"/>
                </a:solidFill>
                <a:latin typeface="Trebuchet MS"/>
                <a:cs typeface="Trebuchet MS"/>
              </a:rPr>
              <a:t>ss</a:t>
            </a:r>
            <a:r>
              <a:rPr sz="1000" b="1" spc="-50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3069F8"/>
                </a:solidFill>
                <a:latin typeface="Trebuchet MS"/>
                <a:cs typeface="Trebuchet MS"/>
              </a:rPr>
              <a:t>&amp;</a:t>
            </a:r>
            <a:r>
              <a:rPr sz="1000" b="1" spc="-65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3069F8"/>
                </a:solidFill>
                <a:latin typeface="Trebuchet MS"/>
                <a:cs typeface="Trebuchet MS"/>
              </a:rPr>
              <a:t>E</a:t>
            </a:r>
            <a:r>
              <a:rPr sz="1000" b="1" spc="-65" dirty="0">
                <a:solidFill>
                  <a:srgbClr val="3069F8"/>
                </a:solidFill>
                <a:latin typeface="Trebuchet MS"/>
                <a:cs typeface="Trebuchet MS"/>
              </a:rPr>
              <a:t>l</a:t>
            </a:r>
            <a:r>
              <a:rPr sz="1000" b="1" spc="-25" dirty="0">
                <a:solidFill>
                  <a:srgbClr val="3069F8"/>
                </a:solidFill>
                <a:latin typeface="Trebuchet MS"/>
                <a:cs typeface="Trebuchet MS"/>
              </a:rPr>
              <a:t>e</a:t>
            </a:r>
            <a:r>
              <a:rPr sz="1000" b="1" spc="-20" dirty="0">
                <a:solidFill>
                  <a:srgbClr val="3069F8"/>
                </a:solidFill>
                <a:latin typeface="Trebuchet MS"/>
                <a:cs typeface="Trebuchet MS"/>
              </a:rPr>
              <a:t>me</a:t>
            </a:r>
            <a:r>
              <a:rPr sz="1000" b="1" dirty="0">
                <a:solidFill>
                  <a:srgbClr val="3069F8"/>
                </a:solidFill>
                <a:latin typeface="Trebuchet MS"/>
                <a:cs typeface="Trebuchet MS"/>
              </a:rPr>
              <a:t>n</a:t>
            </a:r>
            <a:r>
              <a:rPr sz="1000" b="1" spc="-45" dirty="0">
                <a:solidFill>
                  <a:srgbClr val="3069F8"/>
                </a:solidFill>
                <a:latin typeface="Trebuchet MS"/>
                <a:cs typeface="Trebuchet MS"/>
              </a:rPr>
              <a:t>t  </a:t>
            </a:r>
            <a:r>
              <a:rPr sz="1000" b="1" spc="55" dirty="0">
                <a:solidFill>
                  <a:srgbClr val="3069F8"/>
                </a:solidFill>
                <a:latin typeface="Trebuchet MS"/>
                <a:cs typeface="Trebuchet MS"/>
              </a:rPr>
              <a:t>CSS3</a:t>
            </a:r>
            <a:r>
              <a:rPr sz="1000" b="1" spc="-45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-15" dirty="0">
                <a:solidFill>
                  <a:srgbClr val="3069F8"/>
                </a:solidFill>
                <a:latin typeface="Trebuchet MS"/>
                <a:cs typeface="Trebuchet MS"/>
              </a:rPr>
              <a:t>Column</a:t>
            </a:r>
            <a:r>
              <a:rPr sz="1000" b="1" spc="-35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-15" dirty="0">
                <a:solidFill>
                  <a:srgbClr val="3069F8"/>
                </a:solidFill>
                <a:latin typeface="Trebuchet MS"/>
                <a:cs typeface="Trebuchet MS"/>
              </a:rPr>
              <a:t>Layout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b="1" spc="100" dirty="0">
                <a:solidFill>
                  <a:srgbClr val="3069F8"/>
                </a:solidFill>
                <a:latin typeface="Trebuchet MS"/>
                <a:cs typeface="Trebuchet MS"/>
              </a:rPr>
              <a:t>CS</a:t>
            </a:r>
            <a:r>
              <a:rPr sz="1000" b="1" spc="110" dirty="0">
                <a:solidFill>
                  <a:srgbClr val="3069F8"/>
                </a:solidFill>
                <a:latin typeface="Trebuchet MS"/>
                <a:cs typeface="Trebuchet MS"/>
              </a:rPr>
              <a:t>S</a:t>
            </a:r>
            <a:r>
              <a:rPr sz="1000" b="1" spc="-100" dirty="0">
                <a:solidFill>
                  <a:srgbClr val="3069F8"/>
                </a:solidFill>
                <a:latin typeface="Trebuchet MS"/>
                <a:cs typeface="Trebuchet MS"/>
              </a:rPr>
              <a:t>3</a:t>
            </a:r>
            <a:r>
              <a:rPr sz="1000" b="1" spc="-35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-145" dirty="0">
                <a:solidFill>
                  <a:srgbClr val="EA3553"/>
                </a:solidFill>
                <a:latin typeface="Trebuchet MS"/>
                <a:cs typeface="Trebuchet MS"/>
              </a:rPr>
              <a:t>F</a:t>
            </a:r>
            <a:r>
              <a:rPr sz="1000" b="1" spc="-25" dirty="0">
                <a:solidFill>
                  <a:srgbClr val="EA3553"/>
                </a:solidFill>
                <a:latin typeface="Trebuchet MS"/>
                <a:cs typeface="Trebuchet MS"/>
              </a:rPr>
              <a:t>le</a:t>
            </a:r>
            <a:r>
              <a:rPr sz="1000" b="1" spc="40" dirty="0">
                <a:solidFill>
                  <a:srgbClr val="EA3553"/>
                </a:solidFill>
                <a:latin typeface="Trebuchet MS"/>
                <a:cs typeface="Trebuchet MS"/>
              </a:rPr>
              <a:t>x</a:t>
            </a:r>
            <a:r>
              <a:rPr sz="1000" b="1" spc="25" dirty="0">
                <a:solidFill>
                  <a:srgbClr val="EA3553"/>
                </a:solidFill>
                <a:latin typeface="Trebuchet MS"/>
                <a:cs typeface="Trebuchet MS"/>
              </a:rPr>
              <a:t>b</a:t>
            </a:r>
            <a:r>
              <a:rPr sz="1000" b="1" spc="-20" dirty="0">
                <a:solidFill>
                  <a:srgbClr val="EA3553"/>
                </a:solidFill>
                <a:latin typeface="Trebuchet MS"/>
                <a:cs typeface="Trebuchet MS"/>
              </a:rPr>
              <a:t>o</a:t>
            </a:r>
            <a:r>
              <a:rPr sz="1000" b="1" spc="-25" dirty="0">
                <a:solidFill>
                  <a:srgbClr val="EA3553"/>
                </a:solidFill>
                <a:latin typeface="Trebuchet MS"/>
                <a:cs typeface="Trebuchet MS"/>
              </a:rPr>
              <a:t>x</a:t>
            </a:r>
            <a:r>
              <a:rPr sz="1000" b="1" spc="40" dirty="0">
                <a:solidFill>
                  <a:srgbClr val="EA3553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EA3553"/>
                </a:solidFill>
                <a:latin typeface="Trebuchet MS"/>
                <a:cs typeface="Trebuchet MS"/>
              </a:rPr>
              <a:t>&amp;</a:t>
            </a:r>
            <a:r>
              <a:rPr sz="1000" b="1" spc="-65" dirty="0">
                <a:solidFill>
                  <a:srgbClr val="EA3553"/>
                </a:solidFill>
                <a:latin typeface="Trebuchet MS"/>
                <a:cs typeface="Trebuchet MS"/>
              </a:rPr>
              <a:t> </a:t>
            </a:r>
            <a:r>
              <a:rPr sz="1000" b="1" spc="95" dirty="0">
                <a:solidFill>
                  <a:srgbClr val="EA3553"/>
                </a:solidFill>
                <a:latin typeface="Trebuchet MS"/>
                <a:cs typeface="Trebuchet MS"/>
              </a:rPr>
              <a:t>G</a:t>
            </a:r>
            <a:r>
              <a:rPr sz="1000" b="1" spc="-50" dirty="0">
                <a:solidFill>
                  <a:srgbClr val="EA3553"/>
                </a:solidFill>
                <a:latin typeface="Trebuchet MS"/>
                <a:cs typeface="Trebuchet MS"/>
              </a:rPr>
              <a:t>r</a:t>
            </a:r>
            <a:r>
              <a:rPr sz="1000" b="1" spc="-65" dirty="0">
                <a:solidFill>
                  <a:srgbClr val="EA3553"/>
                </a:solidFill>
                <a:latin typeface="Trebuchet MS"/>
                <a:cs typeface="Trebuchet MS"/>
              </a:rPr>
              <a:t>i</a:t>
            </a:r>
            <a:r>
              <a:rPr sz="1000" b="1" spc="15" dirty="0">
                <a:solidFill>
                  <a:srgbClr val="EA3553"/>
                </a:solidFill>
                <a:latin typeface="Trebuchet MS"/>
                <a:cs typeface="Trebuchet MS"/>
              </a:rPr>
              <a:t>d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b="1" spc="105" dirty="0">
                <a:solidFill>
                  <a:srgbClr val="3069F8"/>
                </a:solidFill>
                <a:latin typeface="Trebuchet MS"/>
                <a:cs typeface="Trebuchet MS"/>
              </a:rPr>
              <a:t>C</a:t>
            </a:r>
            <a:r>
              <a:rPr sz="1000" b="1" spc="95" dirty="0">
                <a:solidFill>
                  <a:srgbClr val="3069F8"/>
                </a:solidFill>
                <a:latin typeface="Trebuchet MS"/>
                <a:cs typeface="Trebuchet MS"/>
              </a:rPr>
              <a:t>S</a:t>
            </a:r>
            <a:r>
              <a:rPr sz="1000" b="1" spc="105" dirty="0">
                <a:solidFill>
                  <a:srgbClr val="3069F8"/>
                </a:solidFill>
                <a:latin typeface="Trebuchet MS"/>
                <a:cs typeface="Trebuchet MS"/>
              </a:rPr>
              <a:t>S</a:t>
            </a:r>
            <a:r>
              <a:rPr sz="1000" b="1" spc="-100" dirty="0">
                <a:solidFill>
                  <a:srgbClr val="3069F8"/>
                </a:solidFill>
                <a:latin typeface="Trebuchet MS"/>
                <a:cs typeface="Trebuchet MS"/>
              </a:rPr>
              <a:t>3</a:t>
            </a:r>
            <a:r>
              <a:rPr sz="1000" b="1" spc="-40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95" dirty="0">
                <a:solidFill>
                  <a:srgbClr val="3069F8"/>
                </a:solidFill>
                <a:latin typeface="Trebuchet MS"/>
                <a:cs typeface="Trebuchet MS"/>
              </a:rPr>
              <a:t>A</a:t>
            </a:r>
            <a:r>
              <a:rPr sz="1000" b="1" spc="-45" dirty="0">
                <a:solidFill>
                  <a:srgbClr val="3069F8"/>
                </a:solidFill>
                <a:latin typeface="Trebuchet MS"/>
                <a:cs typeface="Trebuchet MS"/>
              </a:rPr>
              <a:t>n</a:t>
            </a:r>
            <a:r>
              <a:rPr sz="1000" b="1" spc="-65" dirty="0">
                <a:solidFill>
                  <a:srgbClr val="3069F8"/>
                </a:solidFill>
                <a:latin typeface="Trebuchet MS"/>
                <a:cs typeface="Trebuchet MS"/>
              </a:rPr>
              <a:t>i</a:t>
            </a:r>
            <a:r>
              <a:rPr sz="1000" b="1" spc="45" dirty="0">
                <a:solidFill>
                  <a:srgbClr val="3069F8"/>
                </a:solidFill>
                <a:latin typeface="Trebuchet MS"/>
                <a:cs typeface="Trebuchet MS"/>
              </a:rPr>
              <a:t>m</a:t>
            </a:r>
            <a:r>
              <a:rPr sz="1000" b="1" spc="40" dirty="0">
                <a:solidFill>
                  <a:srgbClr val="3069F8"/>
                </a:solidFill>
                <a:latin typeface="Trebuchet MS"/>
                <a:cs typeface="Trebuchet MS"/>
              </a:rPr>
              <a:t>a</a:t>
            </a:r>
            <a:r>
              <a:rPr sz="1000" b="1" spc="-40" dirty="0">
                <a:solidFill>
                  <a:srgbClr val="3069F8"/>
                </a:solidFill>
                <a:latin typeface="Trebuchet MS"/>
                <a:cs typeface="Trebuchet MS"/>
              </a:rPr>
              <a:t>t</a:t>
            </a:r>
            <a:r>
              <a:rPr sz="1000" b="1" spc="-65" dirty="0">
                <a:solidFill>
                  <a:srgbClr val="3069F8"/>
                </a:solidFill>
                <a:latin typeface="Trebuchet MS"/>
                <a:cs typeface="Trebuchet MS"/>
              </a:rPr>
              <a:t>i</a:t>
            </a:r>
            <a:r>
              <a:rPr sz="1000" b="1" spc="-20" dirty="0">
                <a:solidFill>
                  <a:srgbClr val="3069F8"/>
                </a:solidFill>
                <a:latin typeface="Trebuchet MS"/>
                <a:cs typeface="Trebuchet MS"/>
              </a:rPr>
              <a:t>o</a:t>
            </a:r>
            <a:r>
              <a:rPr sz="1000" b="1" spc="-45" dirty="0">
                <a:solidFill>
                  <a:srgbClr val="3069F8"/>
                </a:solidFill>
                <a:latin typeface="Trebuchet MS"/>
                <a:cs typeface="Trebuchet MS"/>
              </a:rPr>
              <a:t>n</a:t>
            </a:r>
            <a:r>
              <a:rPr sz="1000" b="1" spc="-5" dirty="0">
                <a:solidFill>
                  <a:srgbClr val="3069F8"/>
                </a:solidFill>
                <a:latin typeface="Trebuchet MS"/>
                <a:cs typeface="Trebuchet MS"/>
              </a:rPr>
              <a:t>s</a:t>
            </a:r>
            <a:r>
              <a:rPr sz="1000" b="1" spc="-35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-170" dirty="0">
                <a:solidFill>
                  <a:srgbClr val="3069F8"/>
                </a:solidFill>
                <a:latin typeface="Trebuchet MS"/>
                <a:cs typeface="Trebuchet MS"/>
              </a:rPr>
              <a:t>,</a:t>
            </a:r>
            <a:r>
              <a:rPr sz="1000" b="1" spc="-15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10" dirty="0">
                <a:solidFill>
                  <a:srgbClr val="3069F8"/>
                </a:solidFill>
                <a:latin typeface="Trebuchet MS"/>
                <a:cs typeface="Trebuchet MS"/>
              </a:rPr>
              <a:t>T</a:t>
            </a:r>
            <a:r>
              <a:rPr sz="1000" b="1" spc="-50" dirty="0">
                <a:solidFill>
                  <a:srgbClr val="3069F8"/>
                </a:solidFill>
                <a:latin typeface="Trebuchet MS"/>
                <a:cs typeface="Trebuchet MS"/>
              </a:rPr>
              <a:t>r</a:t>
            </a:r>
            <a:r>
              <a:rPr sz="1000" b="1" spc="60" dirty="0">
                <a:solidFill>
                  <a:srgbClr val="3069F8"/>
                </a:solidFill>
                <a:latin typeface="Trebuchet MS"/>
                <a:cs typeface="Trebuchet MS"/>
              </a:rPr>
              <a:t>a</a:t>
            </a:r>
            <a:r>
              <a:rPr sz="1000" b="1" spc="-45" dirty="0">
                <a:solidFill>
                  <a:srgbClr val="3069F8"/>
                </a:solidFill>
                <a:latin typeface="Trebuchet MS"/>
                <a:cs typeface="Trebuchet MS"/>
              </a:rPr>
              <a:t>n</a:t>
            </a:r>
            <a:r>
              <a:rPr sz="1000" b="1" spc="-25" dirty="0">
                <a:solidFill>
                  <a:srgbClr val="3069F8"/>
                </a:solidFill>
                <a:latin typeface="Trebuchet MS"/>
                <a:cs typeface="Trebuchet MS"/>
              </a:rPr>
              <a:t>s</a:t>
            </a:r>
            <a:r>
              <a:rPr sz="1000" b="1" spc="5" dirty="0">
                <a:solidFill>
                  <a:srgbClr val="3069F8"/>
                </a:solidFill>
                <a:latin typeface="Trebuchet MS"/>
                <a:cs typeface="Trebuchet MS"/>
              </a:rPr>
              <a:t>f</a:t>
            </a:r>
            <a:r>
              <a:rPr sz="1000" b="1" spc="-20" dirty="0">
                <a:solidFill>
                  <a:srgbClr val="3069F8"/>
                </a:solidFill>
                <a:latin typeface="Trebuchet MS"/>
                <a:cs typeface="Trebuchet MS"/>
              </a:rPr>
              <a:t>o</a:t>
            </a:r>
            <a:r>
              <a:rPr sz="1000" b="1" spc="-50" dirty="0">
                <a:solidFill>
                  <a:srgbClr val="3069F8"/>
                </a:solidFill>
                <a:latin typeface="Trebuchet MS"/>
                <a:cs typeface="Trebuchet MS"/>
              </a:rPr>
              <a:t>r</a:t>
            </a:r>
            <a:r>
              <a:rPr sz="1000" b="1" spc="25" dirty="0">
                <a:solidFill>
                  <a:srgbClr val="3069F8"/>
                </a:solidFill>
                <a:latin typeface="Trebuchet MS"/>
                <a:cs typeface="Trebuchet MS"/>
              </a:rPr>
              <a:t>m</a:t>
            </a:r>
            <a:endParaRPr sz="1000">
              <a:latin typeface="Trebuchet MS"/>
              <a:cs typeface="Trebuchet MS"/>
            </a:endParaRPr>
          </a:p>
          <a:p>
            <a:pPr marL="12700" marR="119380">
              <a:lnSpc>
                <a:spcPct val="116700"/>
              </a:lnSpc>
              <a:spcBef>
                <a:spcPts val="5"/>
              </a:spcBef>
            </a:pPr>
            <a:r>
              <a:rPr sz="1000" b="1" spc="-25" dirty="0">
                <a:solidFill>
                  <a:srgbClr val="3069F8"/>
                </a:solidFill>
                <a:latin typeface="Trebuchet MS"/>
                <a:cs typeface="Trebuchet MS"/>
              </a:rPr>
              <a:t>Transitions </a:t>
            </a:r>
            <a:r>
              <a:rPr sz="1000" b="1" spc="-5" dirty="0">
                <a:solidFill>
                  <a:srgbClr val="3069F8"/>
                </a:solidFill>
                <a:latin typeface="Trebuchet MS"/>
                <a:cs typeface="Trebuchet MS"/>
              </a:rPr>
              <a:t>&amp; </a:t>
            </a:r>
            <a:r>
              <a:rPr sz="1000" b="1" spc="-20" dirty="0">
                <a:solidFill>
                  <a:srgbClr val="3069F8"/>
                </a:solidFill>
                <a:latin typeface="Trebuchet MS"/>
                <a:cs typeface="Trebuchet MS"/>
              </a:rPr>
              <a:t>Perspective </a:t>
            </a:r>
            <a:r>
              <a:rPr sz="1000" b="1" spc="-15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100" dirty="0">
                <a:solidFill>
                  <a:srgbClr val="3069F8"/>
                </a:solidFill>
                <a:latin typeface="Trebuchet MS"/>
                <a:cs typeface="Trebuchet MS"/>
              </a:rPr>
              <a:t>CSS </a:t>
            </a:r>
            <a:r>
              <a:rPr sz="1000" b="1" spc="-20" dirty="0">
                <a:solidFill>
                  <a:srgbClr val="3069F8"/>
                </a:solidFill>
                <a:latin typeface="Trebuchet MS"/>
                <a:cs typeface="Trebuchet MS"/>
              </a:rPr>
              <a:t>Specificity </a:t>
            </a:r>
            <a:r>
              <a:rPr sz="1000" b="1" spc="-5" dirty="0">
                <a:solidFill>
                  <a:srgbClr val="3069F8"/>
                </a:solidFill>
                <a:latin typeface="Trebuchet MS"/>
                <a:cs typeface="Trebuchet MS"/>
              </a:rPr>
              <a:t>&amp; </a:t>
            </a:r>
            <a:r>
              <a:rPr sz="1000" b="1" spc="-25" dirty="0">
                <a:solidFill>
                  <a:srgbClr val="3069F8"/>
                </a:solidFill>
                <a:latin typeface="Trebuchet MS"/>
                <a:cs typeface="Trebuchet MS"/>
              </a:rPr>
              <a:t>Prefixes </a:t>
            </a:r>
            <a:r>
              <a:rPr sz="1000" b="1" spc="-20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100" dirty="0">
                <a:solidFill>
                  <a:srgbClr val="3069F8"/>
                </a:solidFill>
                <a:latin typeface="Trebuchet MS"/>
                <a:cs typeface="Trebuchet MS"/>
              </a:rPr>
              <a:t>CS</a:t>
            </a:r>
            <a:r>
              <a:rPr sz="1000" b="1" spc="95" dirty="0">
                <a:solidFill>
                  <a:srgbClr val="3069F8"/>
                </a:solidFill>
                <a:latin typeface="Trebuchet MS"/>
                <a:cs typeface="Trebuchet MS"/>
              </a:rPr>
              <a:t>S</a:t>
            </a:r>
            <a:r>
              <a:rPr sz="1000" b="1" spc="-50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190" dirty="0">
                <a:solidFill>
                  <a:srgbClr val="3069F8"/>
                </a:solidFill>
                <a:latin typeface="Trebuchet MS"/>
                <a:cs typeface="Trebuchet MS"/>
              </a:rPr>
              <a:t>M</a:t>
            </a:r>
            <a:r>
              <a:rPr sz="1000" b="1" spc="-25" dirty="0">
                <a:solidFill>
                  <a:srgbClr val="3069F8"/>
                </a:solidFill>
                <a:latin typeface="Trebuchet MS"/>
                <a:cs typeface="Trebuchet MS"/>
              </a:rPr>
              <a:t>e</a:t>
            </a:r>
            <a:r>
              <a:rPr sz="1000" b="1" spc="25" dirty="0">
                <a:solidFill>
                  <a:srgbClr val="3069F8"/>
                </a:solidFill>
                <a:latin typeface="Trebuchet MS"/>
                <a:cs typeface="Trebuchet MS"/>
              </a:rPr>
              <a:t>d</a:t>
            </a:r>
            <a:r>
              <a:rPr sz="1000" b="1" spc="-65" dirty="0">
                <a:solidFill>
                  <a:srgbClr val="3069F8"/>
                </a:solidFill>
                <a:latin typeface="Trebuchet MS"/>
                <a:cs typeface="Trebuchet MS"/>
              </a:rPr>
              <a:t>i</a:t>
            </a:r>
            <a:r>
              <a:rPr sz="1000" b="1" spc="45" dirty="0">
                <a:solidFill>
                  <a:srgbClr val="3069F8"/>
                </a:solidFill>
                <a:latin typeface="Trebuchet MS"/>
                <a:cs typeface="Trebuchet MS"/>
              </a:rPr>
              <a:t>a</a:t>
            </a:r>
            <a:r>
              <a:rPr sz="1000" b="1" spc="-20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3069F8"/>
                </a:solidFill>
                <a:latin typeface="Trebuchet MS"/>
                <a:cs typeface="Trebuchet MS"/>
              </a:rPr>
              <a:t>&amp;</a:t>
            </a:r>
            <a:r>
              <a:rPr sz="1000" b="1" spc="-65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90" dirty="0">
                <a:solidFill>
                  <a:srgbClr val="3069F8"/>
                </a:solidFill>
                <a:latin typeface="Trebuchet MS"/>
                <a:cs typeface="Trebuchet MS"/>
              </a:rPr>
              <a:t>C</a:t>
            </a:r>
            <a:r>
              <a:rPr sz="1000" b="1" spc="-20" dirty="0">
                <a:solidFill>
                  <a:srgbClr val="3069F8"/>
                </a:solidFill>
                <a:latin typeface="Trebuchet MS"/>
                <a:cs typeface="Trebuchet MS"/>
              </a:rPr>
              <a:t>o</a:t>
            </a:r>
            <a:r>
              <a:rPr sz="1000" b="1" spc="-45" dirty="0">
                <a:solidFill>
                  <a:srgbClr val="3069F8"/>
                </a:solidFill>
                <a:latin typeface="Trebuchet MS"/>
                <a:cs typeface="Trebuchet MS"/>
              </a:rPr>
              <a:t>nt</a:t>
            </a:r>
            <a:r>
              <a:rPr sz="1000" b="1" spc="-190" dirty="0">
                <a:solidFill>
                  <a:srgbClr val="3069F8"/>
                </a:solidFill>
                <a:latin typeface="Trebuchet MS"/>
                <a:cs typeface="Trebuchet MS"/>
              </a:rPr>
              <a:t>.</a:t>
            </a:r>
            <a:r>
              <a:rPr sz="1000" b="1" spc="5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65" dirty="0">
                <a:solidFill>
                  <a:srgbClr val="3069F8"/>
                </a:solidFill>
                <a:latin typeface="Trebuchet MS"/>
                <a:cs typeface="Trebuchet MS"/>
              </a:rPr>
              <a:t>Q</a:t>
            </a:r>
            <a:r>
              <a:rPr sz="1000" b="1" spc="-60" dirty="0">
                <a:solidFill>
                  <a:srgbClr val="3069F8"/>
                </a:solidFill>
                <a:latin typeface="Trebuchet MS"/>
                <a:cs typeface="Trebuchet MS"/>
              </a:rPr>
              <a:t>u</a:t>
            </a:r>
            <a:r>
              <a:rPr sz="1000" b="1" spc="-25" dirty="0">
                <a:solidFill>
                  <a:srgbClr val="3069F8"/>
                </a:solidFill>
                <a:latin typeface="Trebuchet MS"/>
                <a:cs typeface="Trebuchet MS"/>
              </a:rPr>
              <a:t>e</a:t>
            </a:r>
            <a:r>
              <a:rPr sz="1000" b="1" spc="-50" dirty="0">
                <a:solidFill>
                  <a:srgbClr val="3069F8"/>
                </a:solidFill>
                <a:latin typeface="Trebuchet MS"/>
                <a:cs typeface="Trebuchet MS"/>
              </a:rPr>
              <a:t>r</a:t>
            </a:r>
            <a:r>
              <a:rPr sz="1000" b="1" spc="-65" dirty="0">
                <a:solidFill>
                  <a:srgbClr val="3069F8"/>
                </a:solidFill>
                <a:latin typeface="Trebuchet MS"/>
                <a:cs typeface="Trebuchet MS"/>
              </a:rPr>
              <a:t>i</a:t>
            </a:r>
            <a:r>
              <a:rPr sz="1000" b="1" spc="-25" dirty="0">
                <a:solidFill>
                  <a:srgbClr val="3069F8"/>
                </a:solidFill>
                <a:latin typeface="Trebuchet MS"/>
                <a:cs typeface="Trebuchet MS"/>
              </a:rPr>
              <a:t>e</a:t>
            </a:r>
            <a:r>
              <a:rPr sz="1000" b="1" spc="-5" dirty="0">
                <a:solidFill>
                  <a:srgbClr val="3069F8"/>
                </a:solidFill>
                <a:latin typeface="Trebuchet MS"/>
                <a:cs typeface="Trebuchet MS"/>
              </a:rPr>
              <a:t>s  </a:t>
            </a:r>
            <a:r>
              <a:rPr sz="1000" b="1" spc="100" dirty="0">
                <a:solidFill>
                  <a:srgbClr val="3069F8"/>
                </a:solidFill>
                <a:latin typeface="Trebuchet MS"/>
                <a:cs typeface="Trebuchet MS"/>
              </a:rPr>
              <a:t>CSS</a:t>
            </a:r>
            <a:r>
              <a:rPr sz="1000" b="1" spc="-60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3069F8"/>
                </a:solidFill>
                <a:latin typeface="Trebuchet MS"/>
                <a:cs typeface="Trebuchet MS"/>
              </a:rPr>
              <a:t>BEM,</a:t>
            </a:r>
            <a:r>
              <a:rPr sz="1000" b="1" spc="-25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114" dirty="0">
                <a:solidFill>
                  <a:srgbClr val="3069F8"/>
                </a:solidFill>
                <a:latin typeface="Trebuchet MS"/>
                <a:cs typeface="Trebuchet MS"/>
              </a:rPr>
              <a:t>SMACSS</a:t>
            </a:r>
            <a:r>
              <a:rPr sz="1000" b="1" spc="-55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-85" dirty="0">
                <a:solidFill>
                  <a:srgbClr val="3069F8"/>
                </a:solidFill>
                <a:latin typeface="Trebuchet MS"/>
                <a:cs typeface="Trebuchet MS"/>
              </a:rPr>
              <a:t>etc..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000" b="1" spc="55" dirty="0">
                <a:solidFill>
                  <a:srgbClr val="3069F8"/>
                </a:solidFill>
                <a:latin typeface="Trebuchet MS"/>
                <a:cs typeface="Trebuchet MS"/>
              </a:rPr>
              <a:t>CSS3</a:t>
            </a:r>
            <a:r>
              <a:rPr sz="1000" b="1" spc="-55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3069F8"/>
                </a:solidFill>
                <a:latin typeface="Trebuchet MS"/>
                <a:cs typeface="Trebuchet MS"/>
              </a:rPr>
              <a:t>Variables,</a:t>
            </a:r>
            <a:r>
              <a:rPr sz="1000" b="1" spc="-5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-15" dirty="0">
                <a:solidFill>
                  <a:srgbClr val="3069F8"/>
                </a:solidFill>
                <a:latin typeface="Trebuchet MS"/>
                <a:cs typeface="Trebuchet MS"/>
              </a:rPr>
              <a:t>Nesting</a:t>
            </a:r>
            <a:r>
              <a:rPr sz="1000" b="1" spc="-20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-85" dirty="0">
                <a:solidFill>
                  <a:srgbClr val="3069F8"/>
                </a:solidFill>
                <a:latin typeface="Trebuchet MS"/>
                <a:cs typeface="Trebuchet MS"/>
              </a:rPr>
              <a:t>etc..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000" b="1" dirty="0">
                <a:solidFill>
                  <a:srgbClr val="3069F8"/>
                </a:solidFill>
                <a:latin typeface="Trebuchet MS"/>
                <a:cs typeface="Trebuchet MS"/>
              </a:rPr>
              <a:t>N</a:t>
            </a:r>
            <a:r>
              <a:rPr sz="1000" b="1" spc="-30" dirty="0">
                <a:solidFill>
                  <a:srgbClr val="3069F8"/>
                </a:solidFill>
                <a:latin typeface="Trebuchet MS"/>
                <a:cs typeface="Trebuchet MS"/>
              </a:rPr>
              <a:t>e</a:t>
            </a:r>
            <a:r>
              <a:rPr sz="1000" b="1" spc="25" dirty="0">
                <a:solidFill>
                  <a:srgbClr val="3069F8"/>
                </a:solidFill>
                <a:latin typeface="Trebuchet MS"/>
                <a:cs typeface="Trebuchet MS"/>
              </a:rPr>
              <a:t>w</a:t>
            </a:r>
            <a:r>
              <a:rPr sz="1000" b="1" spc="-15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105" dirty="0">
                <a:solidFill>
                  <a:srgbClr val="3069F8"/>
                </a:solidFill>
                <a:latin typeface="Trebuchet MS"/>
                <a:cs typeface="Trebuchet MS"/>
              </a:rPr>
              <a:t>C</a:t>
            </a:r>
            <a:r>
              <a:rPr sz="1000" b="1" spc="95" dirty="0">
                <a:solidFill>
                  <a:srgbClr val="3069F8"/>
                </a:solidFill>
                <a:latin typeface="Trebuchet MS"/>
                <a:cs typeface="Trebuchet MS"/>
              </a:rPr>
              <a:t>S</a:t>
            </a:r>
            <a:r>
              <a:rPr sz="1000" b="1" spc="105" dirty="0">
                <a:solidFill>
                  <a:srgbClr val="3069F8"/>
                </a:solidFill>
                <a:latin typeface="Trebuchet MS"/>
                <a:cs typeface="Trebuchet MS"/>
              </a:rPr>
              <a:t>S</a:t>
            </a:r>
            <a:r>
              <a:rPr sz="1000" b="1" spc="-100" dirty="0">
                <a:solidFill>
                  <a:srgbClr val="3069F8"/>
                </a:solidFill>
                <a:latin typeface="Trebuchet MS"/>
                <a:cs typeface="Trebuchet MS"/>
              </a:rPr>
              <a:t>3</a:t>
            </a:r>
            <a:r>
              <a:rPr sz="1000" b="1" spc="-40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-65" dirty="0">
                <a:solidFill>
                  <a:srgbClr val="3069F8"/>
                </a:solidFill>
                <a:latin typeface="Trebuchet MS"/>
                <a:cs typeface="Trebuchet MS"/>
              </a:rPr>
              <a:t>F</a:t>
            </a:r>
            <a:r>
              <a:rPr sz="1000" b="1" spc="-70" dirty="0">
                <a:solidFill>
                  <a:srgbClr val="3069F8"/>
                </a:solidFill>
                <a:latin typeface="Trebuchet MS"/>
                <a:cs typeface="Trebuchet MS"/>
              </a:rPr>
              <a:t>e</a:t>
            </a:r>
            <a:r>
              <a:rPr sz="1000" b="1" spc="60" dirty="0">
                <a:solidFill>
                  <a:srgbClr val="3069F8"/>
                </a:solidFill>
                <a:latin typeface="Trebuchet MS"/>
                <a:cs typeface="Trebuchet MS"/>
              </a:rPr>
              <a:t>a</a:t>
            </a:r>
            <a:r>
              <a:rPr sz="1000" b="1" spc="-40" dirty="0">
                <a:solidFill>
                  <a:srgbClr val="3069F8"/>
                </a:solidFill>
                <a:latin typeface="Trebuchet MS"/>
                <a:cs typeface="Trebuchet MS"/>
              </a:rPr>
              <a:t>t</a:t>
            </a:r>
            <a:r>
              <a:rPr sz="1000" b="1" spc="-60" dirty="0">
                <a:solidFill>
                  <a:srgbClr val="3069F8"/>
                </a:solidFill>
                <a:latin typeface="Trebuchet MS"/>
                <a:cs typeface="Trebuchet MS"/>
              </a:rPr>
              <a:t>u</a:t>
            </a:r>
            <a:r>
              <a:rPr sz="1000" b="1" spc="-50" dirty="0">
                <a:solidFill>
                  <a:srgbClr val="3069F8"/>
                </a:solidFill>
                <a:latin typeface="Trebuchet MS"/>
                <a:cs typeface="Trebuchet MS"/>
              </a:rPr>
              <a:t>r</a:t>
            </a:r>
            <a:r>
              <a:rPr sz="1000" b="1" spc="-30" dirty="0">
                <a:solidFill>
                  <a:srgbClr val="3069F8"/>
                </a:solidFill>
                <a:latin typeface="Trebuchet MS"/>
                <a:cs typeface="Trebuchet MS"/>
              </a:rPr>
              <a:t>e</a:t>
            </a:r>
            <a:r>
              <a:rPr sz="1000" b="1" spc="-5" dirty="0">
                <a:solidFill>
                  <a:srgbClr val="3069F8"/>
                </a:solidFill>
                <a:latin typeface="Trebuchet MS"/>
                <a:cs typeface="Trebuchet MS"/>
              </a:rPr>
              <a:t>s</a:t>
            </a:r>
            <a:r>
              <a:rPr sz="1000" b="1" spc="-25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3069F8"/>
                </a:solidFill>
                <a:latin typeface="Trebuchet MS"/>
                <a:cs typeface="Trebuchet MS"/>
              </a:rPr>
              <a:t>&amp;</a:t>
            </a:r>
            <a:r>
              <a:rPr sz="1000" b="1" spc="-65" dirty="0">
                <a:solidFill>
                  <a:srgbClr val="3069F8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3069F8"/>
                </a:solidFill>
                <a:latin typeface="Trebuchet MS"/>
                <a:cs typeface="Trebuchet MS"/>
              </a:rPr>
              <a:t>B</a:t>
            </a:r>
            <a:r>
              <a:rPr sz="1000" b="1" spc="-20" dirty="0">
                <a:solidFill>
                  <a:srgbClr val="3069F8"/>
                </a:solidFill>
                <a:latin typeface="Trebuchet MS"/>
                <a:cs typeface="Trebuchet MS"/>
              </a:rPr>
              <a:t>o</a:t>
            </a:r>
            <a:r>
              <a:rPr sz="1000" b="1" spc="-45" dirty="0">
                <a:solidFill>
                  <a:srgbClr val="3069F8"/>
                </a:solidFill>
                <a:latin typeface="Trebuchet MS"/>
                <a:cs typeface="Trebuchet MS"/>
              </a:rPr>
              <a:t>n</a:t>
            </a:r>
            <a:r>
              <a:rPr sz="1000" b="1" spc="-60" dirty="0">
                <a:solidFill>
                  <a:srgbClr val="3069F8"/>
                </a:solidFill>
                <a:latin typeface="Trebuchet MS"/>
                <a:cs typeface="Trebuchet MS"/>
              </a:rPr>
              <a:t>u</a:t>
            </a:r>
            <a:r>
              <a:rPr sz="1000" b="1" spc="-5" dirty="0">
                <a:solidFill>
                  <a:srgbClr val="3069F8"/>
                </a:solidFill>
                <a:latin typeface="Trebuchet MS"/>
                <a:cs typeface="Trebuchet MS"/>
              </a:rPr>
              <a:t>s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616" y="338327"/>
            <a:ext cx="8430895" cy="4471670"/>
          </a:xfrm>
          <a:custGeom>
            <a:avLst/>
            <a:gdLst/>
            <a:ahLst/>
            <a:cxnLst/>
            <a:rect l="l" t="t" r="r" b="b"/>
            <a:pathLst>
              <a:path w="8430895" h="4471670">
                <a:moveTo>
                  <a:pt x="1287767" y="4471378"/>
                </a:moveTo>
                <a:lnTo>
                  <a:pt x="1253236" y="4420120"/>
                </a:lnTo>
                <a:lnTo>
                  <a:pt x="1217828" y="4371251"/>
                </a:lnTo>
                <a:lnTo>
                  <a:pt x="1181608" y="4324693"/>
                </a:lnTo>
                <a:lnTo>
                  <a:pt x="1144612" y="4280446"/>
                </a:lnTo>
                <a:lnTo>
                  <a:pt x="1106893" y="4238422"/>
                </a:lnTo>
                <a:lnTo>
                  <a:pt x="1068501" y="4198607"/>
                </a:lnTo>
                <a:lnTo>
                  <a:pt x="1029500" y="4160951"/>
                </a:lnTo>
                <a:lnTo>
                  <a:pt x="989926" y="4125391"/>
                </a:lnTo>
                <a:lnTo>
                  <a:pt x="949820" y="4091902"/>
                </a:lnTo>
                <a:lnTo>
                  <a:pt x="909256" y="4060431"/>
                </a:lnTo>
                <a:lnTo>
                  <a:pt x="868273" y="4030929"/>
                </a:lnTo>
                <a:lnTo>
                  <a:pt x="826909" y="4003357"/>
                </a:lnTo>
                <a:lnTo>
                  <a:pt x="785228" y="3977665"/>
                </a:lnTo>
                <a:lnTo>
                  <a:pt x="743267" y="3953827"/>
                </a:lnTo>
                <a:lnTo>
                  <a:pt x="701090" y="3931767"/>
                </a:lnTo>
                <a:lnTo>
                  <a:pt x="658749" y="3911460"/>
                </a:lnTo>
                <a:lnTo>
                  <a:pt x="616280" y="3892867"/>
                </a:lnTo>
                <a:lnTo>
                  <a:pt x="573735" y="3875913"/>
                </a:lnTo>
                <a:lnTo>
                  <a:pt x="531164" y="3860584"/>
                </a:lnTo>
                <a:lnTo>
                  <a:pt x="488619" y="3846830"/>
                </a:lnTo>
                <a:lnTo>
                  <a:pt x="446151" y="3834587"/>
                </a:lnTo>
                <a:lnTo>
                  <a:pt x="403821" y="3823830"/>
                </a:lnTo>
                <a:lnTo>
                  <a:pt x="361657" y="3814508"/>
                </a:lnTo>
                <a:lnTo>
                  <a:pt x="319722" y="3806583"/>
                </a:lnTo>
                <a:lnTo>
                  <a:pt x="278053" y="3799992"/>
                </a:lnTo>
                <a:lnTo>
                  <a:pt x="236715" y="3794696"/>
                </a:lnTo>
                <a:lnTo>
                  <a:pt x="195757" y="3790658"/>
                </a:lnTo>
                <a:lnTo>
                  <a:pt x="155219" y="3787825"/>
                </a:lnTo>
                <a:lnTo>
                  <a:pt x="115163" y="3786162"/>
                </a:lnTo>
                <a:lnTo>
                  <a:pt x="75628" y="3785616"/>
                </a:lnTo>
                <a:lnTo>
                  <a:pt x="56489" y="3785755"/>
                </a:lnTo>
                <a:lnTo>
                  <a:pt x="18669" y="3786759"/>
                </a:lnTo>
                <a:lnTo>
                  <a:pt x="0" y="3787622"/>
                </a:lnTo>
                <a:lnTo>
                  <a:pt x="0" y="4375353"/>
                </a:lnTo>
                <a:lnTo>
                  <a:pt x="7531" y="4412742"/>
                </a:lnTo>
                <a:lnTo>
                  <a:pt x="28079" y="4443260"/>
                </a:lnTo>
                <a:lnTo>
                  <a:pt x="58559" y="4463834"/>
                </a:lnTo>
                <a:lnTo>
                  <a:pt x="95897" y="4471378"/>
                </a:lnTo>
                <a:lnTo>
                  <a:pt x="1287767" y="4471378"/>
                </a:lnTo>
                <a:close/>
              </a:path>
              <a:path w="8430895" h="4471670">
                <a:moveTo>
                  <a:pt x="3835908" y="1122426"/>
                </a:moveTo>
                <a:lnTo>
                  <a:pt x="3832110" y="1076591"/>
                </a:lnTo>
                <a:lnTo>
                  <a:pt x="3821138" y="1033094"/>
                </a:lnTo>
                <a:lnTo>
                  <a:pt x="3803573" y="992530"/>
                </a:lnTo>
                <a:lnTo>
                  <a:pt x="3780028" y="955497"/>
                </a:lnTo>
                <a:lnTo>
                  <a:pt x="3751084" y="922553"/>
                </a:lnTo>
                <a:lnTo>
                  <a:pt x="3717340" y="894283"/>
                </a:lnTo>
                <a:lnTo>
                  <a:pt x="3679393" y="871296"/>
                </a:lnTo>
                <a:lnTo>
                  <a:pt x="3637851" y="854151"/>
                </a:lnTo>
                <a:lnTo>
                  <a:pt x="3593300" y="843432"/>
                </a:lnTo>
                <a:lnTo>
                  <a:pt x="3546348" y="839724"/>
                </a:lnTo>
                <a:lnTo>
                  <a:pt x="3499383" y="843432"/>
                </a:lnTo>
                <a:lnTo>
                  <a:pt x="3454831" y="854151"/>
                </a:lnTo>
                <a:lnTo>
                  <a:pt x="3413290" y="871296"/>
                </a:lnTo>
                <a:lnTo>
                  <a:pt x="3375342" y="894283"/>
                </a:lnTo>
                <a:lnTo>
                  <a:pt x="3341598" y="922553"/>
                </a:lnTo>
                <a:lnTo>
                  <a:pt x="3312655" y="955497"/>
                </a:lnTo>
                <a:lnTo>
                  <a:pt x="3289109" y="992530"/>
                </a:lnTo>
                <a:lnTo>
                  <a:pt x="3271545" y="1033094"/>
                </a:lnTo>
                <a:lnTo>
                  <a:pt x="3260572" y="1076591"/>
                </a:lnTo>
                <a:lnTo>
                  <a:pt x="3256788" y="1122426"/>
                </a:lnTo>
                <a:lnTo>
                  <a:pt x="3260572" y="1168273"/>
                </a:lnTo>
                <a:lnTo>
                  <a:pt x="3271545" y="1211770"/>
                </a:lnTo>
                <a:lnTo>
                  <a:pt x="3289109" y="1252334"/>
                </a:lnTo>
                <a:lnTo>
                  <a:pt x="3312655" y="1289367"/>
                </a:lnTo>
                <a:lnTo>
                  <a:pt x="3341598" y="1322311"/>
                </a:lnTo>
                <a:lnTo>
                  <a:pt x="3375342" y="1350568"/>
                </a:lnTo>
                <a:lnTo>
                  <a:pt x="3413290" y="1373568"/>
                </a:lnTo>
                <a:lnTo>
                  <a:pt x="3454831" y="1390713"/>
                </a:lnTo>
                <a:lnTo>
                  <a:pt x="3499383" y="1401432"/>
                </a:lnTo>
                <a:lnTo>
                  <a:pt x="3546348" y="1405128"/>
                </a:lnTo>
                <a:lnTo>
                  <a:pt x="3593300" y="1401432"/>
                </a:lnTo>
                <a:lnTo>
                  <a:pt x="3637851" y="1390713"/>
                </a:lnTo>
                <a:lnTo>
                  <a:pt x="3679393" y="1373568"/>
                </a:lnTo>
                <a:lnTo>
                  <a:pt x="3717340" y="1350568"/>
                </a:lnTo>
                <a:lnTo>
                  <a:pt x="3751084" y="1322311"/>
                </a:lnTo>
                <a:lnTo>
                  <a:pt x="3780028" y="1289367"/>
                </a:lnTo>
                <a:lnTo>
                  <a:pt x="3803573" y="1252334"/>
                </a:lnTo>
                <a:lnTo>
                  <a:pt x="3821138" y="1211770"/>
                </a:lnTo>
                <a:lnTo>
                  <a:pt x="3832110" y="1168273"/>
                </a:lnTo>
                <a:lnTo>
                  <a:pt x="3835908" y="1122426"/>
                </a:lnTo>
                <a:close/>
              </a:path>
              <a:path w="8430895" h="4471670">
                <a:moveTo>
                  <a:pt x="8430768" y="96012"/>
                </a:moveTo>
                <a:lnTo>
                  <a:pt x="8423224" y="58674"/>
                </a:lnTo>
                <a:lnTo>
                  <a:pt x="8402675" y="28155"/>
                </a:lnTo>
                <a:lnTo>
                  <a:pt x="8372195" y="7556"/>
                </a:lnTo>
                <a:lnTo>
                  <a:pt x="8334883" y="0"/>
                </a:lnTo>
                <a:lnTo>
                  <a:pt x="7142988" y="0"/>
                </a:lnTo>
                <a:lnTo>
                  <a:pt x="7177519" y="51269"/>
                </a:lnTo>
                <a:lnTo>
                  <a:pt x="7212927" y="100152"/>
                </a:lnTo>
                <a:lnTo>
                  <a:pt x="7249147" y="146697"/>
                </a:lnTo>
                <a:lnTo>
                  <a:pt x="7286142" y="190957"/>
                </a:lnTo>
                <a:lnTo>
                  <a:pt x="7323861" y="232968"/>
                </a:lnTo>
                <a:lnTo>
                  <a:pt x="7362253" y="272796"/>
                </a:lnTo>
                <a:lnTo>
                  <a:pt x="7401255" y="310451"/>
                </a:lnTo>
                <a:lnTo>
                  <a:pt x="7440828" y="346011"/>
                </a:lnTo>
                <a:lnTo>
                  <a:pt x="7480922" y="379501"/>
                </a:lnTo>
                <a:lnTo>
                  <a:pt x="7521499" y="410972"/>
                </a:lnTo>
                <a:lnTo>
                  <a:pt x="7562482" y="440474"/>
                </a:lnTo>
                <a:lnTo>
                  <a:pt x="7603845" y="468045"/>
                </a:lnTo>
                <a:lnTo>
                  <a:pt x="7645527" y="493737"/>
                </a:lnTo>
                <a:lnTo>
                  <a:pt x="7687475" y="517588"/>
                </a:lnTo>
                <a:lnTo>
                  <a:pt x="7729652" y="539648"/>
                </a:lnTo>
                <a:lnTo>
                  <a:pt x="7772006" y="559955"/>
                </a:lnTo>
                <a:lnTo>
                  <a:pt x="7814475" y="578561"/>
                </a:lnTo>
                <a:lnTo>
                  <a:pt x="7857033" y="595503"/>
                </a:lnTo>
                <a:lnTo>
                  <a:pt x="7899603" y="610831"/>
                </a:lnTo>
                <a:lnTo>
                  <a:pt x="7942135" y="624586"/>
                </a:lnTo>
                <a:lnTo>
                  <a:pt x="7984604" y="636828"/>
                </a:lnTo>
                <a:lnTo>
                  <a:pt x="8026946" y="647585"/>
                </a:lnTo>
                <a:lnTo>
                  <a:pt x="8069123" y="656907"/>
                </a:lnTo>
                <a:lnTo>
                  <a:pt x="8111058" y="664845"/>
                </a:lnTo>
                <a:lnTo>
                  <a:pt x="8152727" y="671436"/>
                </a:lnTo>
                <a:lnTo>
                  <a:pt x="8194065" y="676732"/>
                </a:lnTo>
                <a:lnTo>
                  <a:pt x="8235035" y="680770"/>
                </a:lnTo>
                <a:lnTo>
                  <a:pt x="8275574" y="683602"/>
                </a:lnTo>
                <a:lnTo>
                  <a:pt x="8315655" y="685266"/>
                </a:lnTo>
                <a:lnTo>
                  <a:pt x="8355203" y="685800"/>
                </a:lnTo>
                <a:lnTo>
                  <a:pt x="8393265" y="685317"/>
                </a:lnTo>
                <a:lnTo>
                  <a:pt x="8412099" y="684682"/>
                </a:lnTo>
                <a:lnTo>
                  <a:pt x="8430768" y="683768"/>
                </a:lnTo>
                <a:lnTo>
                  <a:pt x="8430768" y="96012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799459" y="1315288"/>
            <a:ext cx="20764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25" dirty="0">
                <a:solidFill>
                  <a:srgbClr val="1D9E4E"/>
                </a:solidFill>
                <a:latin typeface="Microsoft Sans Serif"/>
                <a:cs typeface="Microsoft Sans Serif"/>
              </a:rPr>
              <a:t>01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19040" y="1008905"/>
            <a:ext cx="2470150" cy="82740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800" spc="-35" dirty="0">
                <a:solidFill>
                  <a:srgbClr val="200925"/>
                </a:solidFill>
              </a:rPr>
              <a:t>Inli</a:t>
            </a:r>
            <a:r>
              <a:rPr sz="1800" spc="70" dirty="0">
                <a:solidFill>
                  <a:srgbClr val="200925"/>
                </a:solidFill>
              </a:rPr>
              <a:t>ne</a:t>
            </a:r>
            <a:r>
              <a:rPr sz="1800" spc="-240" dirty="0">
                <a:solidFill>
                  <a:srgbClr val="200925"/>
                </a:solidFill>
              </a:rPr>
              <a:t> </a:t>
            </a:r>
            <a:r>
              <a:rPr sz="1800" spc="40" dirty="0">
                <a:solidFill>
                  <a:srgbClr val="200925"/>
                </a:solidFill>
              </a:rPr>
              <a:t>CSS</a:t>
            </a:r>
            <a:endParaRPr sz="1800"/>
          </a:p>
          <a:p>
            <a:pPr marL="12700" marR="5080">
              <a:lnSpc>
                <a:spcPct val="114999"/>
              </a:lnSpc>
              <a:spcBef>
                <a:spcPts val="380"/>
              </a:spcBef>
            </a:pPr>
            <a:r>
              <a:rPr sz="1000" b="0" spc="-10" dirty="0">
                <a:solidFill>
                  <a:srgbClr val="200925"/>
                </a:solidFill>
                <a:latin typeface="Microsoft Sans Serif"/>
                <a:cs typeface="Microsoft Sans Serif"/>
              </a:rPr>
              <a:t>Style</a:t>
            </a:r>
            <a:r>
              <a:rPr sz="1000" b="0" spc="-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b="0" spc="15" dirty="0">
                <a:solidFill>
                  <a:srgbClr val="200925"/>
                </a:solidFill>
                <a:latin typeface="Microsoft Sans Serif"/>
                <a:cs typeface="Microsoft Sans Serif"/>
              </a:rPr>
              <a:t>applied </a:t>
            </a:r>
            <a:r>
              <a:rPr sz="1000" b="0" spc="10" dirty="0">
                <a:solidFill>
                  <a:srgbClr val="200925"/>
                </a:solidFill>
                <a:latin typeface="Microsoft Sans Serif"/>
                <a:cs typeface="Microsoft Sans Serif"/>
              </a:rPr>
              <a:t>directly </a:t>
            </a:r>
            <a:r>
              <a:rPr sz="1000" b="0" spc="30" dirty="0">
                <a:solidFill>
                  <a:srgbClr val="200925"/>
                </a:solidFill>
                <a:latin typeface="Microsoft Sans Serif"/>
                <a:cs typeface="Microsoft Sans Serif"/>
              </a:rPr>
              <a:t>to </a:t>
            </a:r>
            <a:r>
              <a:rPr sz="1000" b="0" spc="10" dirty="0">
                <a:solidFill>
                  <a:srgbClr val="200925"/>
                </a:solidFill>
                <a:latin typeface="Microsoft Sans Serif"/>
                <a:cs typeface="Microsoft Sans Serif"/>
              </a:rPr>
              <a:t>an </a:t>
            </a:r>
            <a:r>
              <a:rPr sz="1000" b="0" spc="40" dirty="0">
                <a:solidFill>
                  <a:srgbClr val="200925"/>
                </a:solidFill>
                <a:latin typeface="Microsoft Sans Serif"/>
                <a:cs typeface="Microsoft Sans Serif"/>
              </a:rPr>
              <a:t>HTML </a:t>
            </a:r>
            <a:r>
              <a:rPr sz="1000" b="0" spc="-10" dirty="0">
                <a:solidFill>
                  <a:srgbClr val="200925"/>
                </a:solidFill>
                <a:latin typeface="Microsoft Sans Serif"/>
                <a:cs typeface="Microsoft Sans Serif"/>
              </a:rPr>
              <a:t>element </a:t>
            </a:r>
            <a:r>
              <a:rPr sz="1000" b="0" spc="-254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b="0" spc="-10" dirty="0">
                <a:solidFill>
                  <a:srgbClr val="200925"/>
                </a:solidFill>
                <a:latin typeface="Microsoft Sans Serif"/>
                <a:cs typeface="Microsoft Sans Serif"/>
              </a:rPr>
              <a:t>using</a:t>
            </a:r>
            <a:r>
              <a:rPr sz="1000" b="0" spc="5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b="0" spc="10" dirty="0">
                <a:solidFill>
                  <a:srgbClr val="200925"/>
                </a:solidFill>
                <a:latin typeface="Microsoft Sans Serif"/>
                <a:cs typeface="Microsoft Sans Serif"/>
              </a:rPr>
              <a:t>the</a:t>
            </a:r>
            <a:r>
              <a:rPr sz="1000" b="0" spc="6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b="0" spc="-10" dirty="0">
                <a:solidFill>
                  <a:srgbClr val="3069F8"/>
                </a:solidFill>
                <a:latin typeface="Microsoft Sans Serif"/>
                <a:cs typeface="Microsoft Sans Serif"/>
              </a:rPr>
              <a:t>style</a:t>
            </a:r>
            <a:r>
              <a:rPr sz="1000" b="0" spc="60" dirty="0">
                <a:solidFill>
                  <a:srgbClr val="3069F8"/>
                </a:solidFill>
                <a:latin typeface="Microsoft Sans Serif"/>
                <a:cs typeface="Microsoft Sans Serif"/>
              </a:rPr>
              <a:t> </a:t>
            </a:r>
            <a:r>
              <a:rPr sz="1000" b="0" spc="20" dirty="0">
                <a:solidFill>
                  <a:srgbClr val="3069F8"/>
                </a:solidFill>
                <a:latin typeface="Microsoft Sans Serif"/>
                <a:cs typeface="Microsoft Sans Serif"/>
              </a:rPr>
              <a:t>attribute</a:t>
            </a:r>
            <a:r>
              <a:rPr sz="1000" b="0" spc="20" dirty="0">
                <a:solidFill>
                  <a:srgbClr val="200925"/>
                </a:solidFill>
                <a:latin typeface="Microsoft Sans Serif"/>
                <a:cs typeface="Microsoft Sans Serif"/>
              </a:rPr>
              <a:t>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4917" y="2245309"/>
            <a:ext cx="9975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40" dirty="0">
                <a:solidFill>
                  <a:srgbClr val="200925"/>
                </a:solidFill>
                <a:latin typeface="Tahoma"/>
                <a:cs typeface="Tahoma"/>
              </a:rPr>
              <a:t>3</a:t>
            </a:r>
            <a:r>
              <a:rPr sz="2000" b="1" spc="-260" dirty="0">
                <a:solidFill>
                  <a:srgbClr val="200925"/>
                </a:solidFill>
                <a:latin typeface="Tahoma"/>
                <a:cs typeface="Tahoma"/>
              </a:rPr>
              <a:t> </a:t>
            </a:r>
            <a:r>
              <a:rPr sz="2000" b="1" spc="160" dirty="0">
                <a:solidFill>
                  <a:srgbClr val="200925"/>
                </a:solidFill>
                <a:latin typeface="Tahoma"/>
                <a:cs typeface="Tahoma"/>
              </a:rPr>
              <a:t>Ways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13403" y="2136648"/>
            <a:ext cx="579120" cy="565785"/>
          </a:xfrm>
          <a:custGeom>
            <a:avLst/>
            <a:gdLst/>
            <a:ahLst/>
            <a:cxnLst/>
            <a:rect l="l" t="t" r="r" b="b"/>
            <a:pathLst>
              <a:path w="579120" h="565785">
                <a:moveTo>
                  <a:pt x="289560" y="0"/>
                </a:moveTo>
                <a:lnTo>
                  <a:pt x="242598" y="3701"/>
                </a:lnTo>
                <a:lnTo>
                  <a:pt x="198046" y="14417"/>
                </a:lnTo>
                <a:lnTo>
                  <a:pt x="156502" y="31563"/>
                </a:lnTo>
                <a:lnTo>
                  <a:pt x="118561" y="54559"/>
                </a:lnTo>
                <a:lnTo>
                  <a:pt x="84820" y="82819"/>
                </a:lnTo>
                <a:lnTo>
                  <a:pt x="55875" y="115763"/>
                </a:lnTo>
                <a:lnTo>
                  <a:pt x="32325" y="152805"/>
                </a:lnTo>
                <a:lnTo>
                  <a:pt x="14764" y="193365"/>
                </a:lnTo>
                <a:lnTo>
                  <a:pt x="3790" y="236858"/>
                </a:lnTo>
                <a:lnTo>
                  <a:pt x="0" y="282701"/>
                </a:lnTo>
                <a:lnTo>
                  <a:pt x="3790" y="328545"/>
                </a:lnTo>
                <a:lnTo>
                  <a:pt x="14764" y="372038"/>
                </a:lnTo>
                <a:lnTo>
                  <a:pt x="32325" y="412598"/>
                </a:lnTo>
                <a:lnTo>
                  <a:pt x="55875" y="449640"/>
                </a:lnTo>
                <a:lnTo>
                  <a:pt x="84820" y="482584"/>
                </a:lnTo>
                <a:lnTo>
                  <a:pt x="118561" y="510844"/>
                </a:lnTo>
                <a:lnTo>
                  <a:pt x="156502" y="533840"/>
                </a:lnTo>
                <a:lnTo>
                  <a:pt x="198046" y="550986"/>
                </a:lnTo>
                <a:lnTo>
                  <a:pt x="242598" y="561702"/>
                </a:lnTo>
                <a:lnTo>
                  <a:pt x="289560" y="565403"/>
                </a:lnTo>
                <a:lnTo>
                  <a:pt x="336521" y="561702"/>
                </a:lnTo>
                <a:lnTo>
                  <a:pt x="381073" y="550986"/>
                </a:lnTo>
                <a:lnTo>
                  <a:pt x="422617" y="533840"/>
                </a:lnTo>
                <a:lnTo>
                  <a:pt x="460558" y="510844"/>
                </a:lnTo>
                <a:lnTo>
                  <a:pt x="494299" y="482584"/>
                </a:lnTo>
                <a:lnTo>
                  <a:pt x="523244" y="449640"/>
                </a:lnTo>
                <a:lnTo>
                  <a:pt x="546794" y="412598"/>
                </a:lnTo>
                <a:lnTo>
                  <a:pt x="564355" y="372038"/>
                </a:lnTo>
                <a:lnTo>
                  <a:pt x="575329" y="328545"/>
                </a:lnTo>
                <a:lnTo>
                  <a:pt x="579120" y="282701"/>
                </a:lnTo>
                <a:lnTo>
                  <a:pt x="575329" y="236858"/>
                </a:lnTo>
                <a:lnTo>
                  <a:pt x="564355" y="193365"/>
                </a:lnTo>
                <a:lnTo>
                  <a:pt x="546794" y="152805"/>
                </a:lnTo>
                <a:lnTo>
                  <a:pt x="523244" y="115763"/>
                </a:lnTo>
                <a:lnTo>
                  <a:pt x="494299" y="82819"/>
                </a:lnTo>
                <a:lnTo>
                  <a:pt x="460558" y="54559"/>
                </a:lnTo>
                <a:lnTo>
                  <a:pt x="422617" y="31563"/>
                </a:lnTo>
                <a:lnTo>
                  <a:pt x="381073" y="14417"/>
                </a:lnTo>
                <a:lnTo>
                  <a:pt x="336521" y="3701"/>
                </a:lnTo>
                <a:lnTo>
                  <a:pt x="28956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79646" y="2274570"/>
            <a:ext cx="2482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40" dirty="0">
                <a:solidFill>
                  <a:srgbClr val="1D9E4E"/>
                </a:solidFill>
                <a:latin typeface="Microsoft Sans Serif"/>
                <a:cs typeface="Microsoft Sans Serif"/>
              </a:rPr>
              <a:t>02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19040" y="1975836"/>
            <a:ext cx="2712720" cy="81915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1800" b="1" spc="-30" dirty="0">
                <a:solidFill>
                  <a:srgbClr val="200925"/>
                </a:solidFill>
                <a:latin typeface="Tahoma"/>
                <a:cs typeface="Tahoma"/>
              </a:rPr>
              <a:t>Int</a:t>
            </a:r>
            <a:r>
              <a:rPr sz="1800" b="1" spc="-45" dirty="0">
                <a:solidFill>
                  <a:srgbClr val="200925"/>
                </a:solidFill>
                <a:latin typeface="Tahoma"/>
                <a:cs typeface="Tahoma"/>
              </a:rPr>
              <a:t>e</a:t>
            </a:r>
            <a:r>
              <a:rPr sz="1800" b="1" spc="85" dirty="0">
                <a:solidFill>
                  <a:srgbClr val="200925"/>
                </a:solidFill>
                <a:latin typeface="Tahoma"/>
                <a:cs typeface="Tahoma"/>
              </a:rPr>
              <a:t>rnal</a:t>
            </a:r>
            <a:r>
              <a:rPr sz="1800" b="1" spc="-240" dirty="0">
                <a:solidFill>
                  <a:srgbClr val="200925"/>
                </a:solidFill>
                <a:latin typeface="Tahoma"/>
                <a:cs typeface="Tahoma"/>
              </a:rPr>
              <a:t> </a:t>
            </a:r>
            <a:r>
              <a:rPr sz="1800" b="1" spc="40" dirty="0">
                <a:solidFill>
                  <a:srgbClr val="200925"/>
                </a:solidFill>
                <a:latin typeface="Tahoma"/>
                <a:cs typeface="Tahoma"/>
              </a:rPr>
              <a:t>CSS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000" spc="-25" dirty="0">
                <a:solidFill>
                  <a:srgbClr val="200925"/>
                </a:solidFill>
                <a:latin typeface="Microsoft Sans Serif"/>
                <a:cs typeface="Microsoft Sans Serif"/>
              </a:rPr>
              <a:t>Styles</a:t>
            </a:r>
            <a:r>
              <a:rPr sz="1000" spc="8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10" dirty="0">
                <a:solidFill>
                  <a:srgbClr val="200925"/>
                </a:solidFill>
                <a:latin typeface="Microsoft Sans Serif"/>
                <a:cs typeface="Microsoft Sans Serif"/>
              </a:rPr>
              <a:t>defined</a:t>
            </a:r>
            <a:r>
              <a:rPr sz="1000" spc="4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10" dirty="0">
                <a:solidFill>
                  <a:srgbClr val="200925"/>
                </a:solidFill>
                <a:latin typeface="Microsoft Sans Serif"/>
                <a:cs typeface="Microsoft Sans Serif"/>
              </a:rPr>
              <a:t>within</a:t>
            </a:r>
            <a:r>
              <a:rPr sz="1000" spc="4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10" dirty="0">
                <a:solidFill>
                  <a:srgbClr val="200925"/>
                </a:solidFill>
                <a:latin typeface="Microsoft Sans Serif"/>
                <a:cs typeface="Microsoft Sans Serif"/>
              </a:rPr>
              <a:t>the</a:t>
            </a:r>
            <a:r>
              <a:rPr sz="1000" spc="6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3069F8"/>
                </a:solidFill>
                <a:latin typeface="Microsoft Sans Serif"/>
                <a:cs typeface="Microsoft Sans Serif"/>
              </a:rPr>
              <a:t>&lt;style&gt;</a:t>
            </a:r>
            <a:r>
              <a:rPr sz="1000" spc="65" dirty="0">
                <a:solidFill>
                  <a:srgbClr val="3069F8"/>
                </a:solidFill>
                <a:latin typeface="Microsoft Sans Serif"/>
                <a:cs typeface="Microsoft Sans Serif"/>
              </a:rPr>
              <a:t> </a:t>
            </a:r>
            <a:r>
              <a:rPr sz="1000" spc="50" dirty="0">
                <a:solidFill>
                  <a:srgbClr val="200925"/>
                </a:solidFill>
                <a:latin typeface="Microsoft Sans Serif"/>
                <a:cs typeface="Microsoft Sans Serif"/>
              </a:rPr>
              <a:t>tag </a:t>
            </a:r>
            <a:r>
              <a:rPr sz="1000" spc="10" dirty="0">
                <a:solidFill>
                  <a:srgbClr val="200925"/>
                </a:solidFill>
                <a:latin typeface="Microsoft Sans Serif"/>
                <a:cs typeface="Microsoft Sans Serif"/>
              </a:rPr>
              <a:t>within</a:t>
            </a:r>
            <a:r>
              <a:rPr sz="1000" spc="4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10" dirty="0">
                <a:solidFill>
                  <a:srgbClr val="200925"/>
                </a:solidFill>
                <a:latin typeface="Microsoft Sans Serif"/>
                <a:cs typeface="Microsoft Sans Serif"/>
              </a:rPr>
              <a:t>the</a:t>
            </a:r>
            <a:endParaRPr sz="1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000" spc="40" dirty="0">
                <a:solidFill>
                  <a:srgbClr val="200925"/>
                </a:solidFill>
                <a:latin typeface="Microsoft Sans Serif"/>
                <a:cs typeface="Microsoft Sans Serif"/>
              </a:rPr>
              <a:t>HTML </a:t>
            </a:r>
            <a:r>
              <a:rPr sz="1000" spc="-15" dirty="0">
                <a:solidFill>
                  <a:srgbClr val="200925"/>
                </a:solidFill>
                <a:latin typeface="Microsoft Sans Serif"/>
                <a:cs typeface="Microsoft Sans Serif"/>
              </a:rPr>
              <a:t>document's</a:t>
            </a:r>
            <a:r>
              <a:rPr sz="1000" spc="5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-15" dirty="0">
                <a:solidFill>
                  <a:srgbClr val="200925"/>
                </a:solidFill>
                <a:latin typeface="Microsoft Sans Serif"/>
                <a:cs typeface="Microsoft Sans Serif"/>
              </a:rPr>
              <a:t>&lt;head&gt;.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13403" y="3095244"/>
            <a:ext cx="579120" cy="565785"/>
          </a:xfrm>
          <a:custGeom>
            <a:avLst/>
            <a:gdLst/>
            <a:ahLst/>
            <a:cxnLst/>
            <a:rect l="l" t="t" r="r" b="b"/>
            <a:pathLst>
              <a:path w="579120" h="565785">
                <a:moveTo>
                  <a:pt x="289560" y="0"/>
                </a:moveTo>
                <a:lnTo>
                  <a:pt x="242598" y="3701"/>
                </a:lnTo>
                <a:lnTo>
                  <a:pt x="198046" y="14417"/>
                </a:lnTo>
                <a:lnTo>
                  <a:pt x="156502" y="31563"/>
                </a:lnTo>
                <a:lnTo>
                  <a:pt x="118561" y="54559"/>
                </a:lnTo>
                <a:lnTo>
                  <a:pt x="84820" y="82819"/>
                </a:lnTo>
                <a:lnTo>
                  <a:pt x="55875" y="115763"/>
                </a:lnTo>
                <a:lnTo>
                  <a:pt x="32325" y="152805"/>
                </a:lnTo>
                <a:lnTo>
                  <a:pt x="14764" y="193365"/>
                </a:lnTo>
                <a:lnTo>
                  <a:pt x="3790" y="236858"/>
                </a:lnTo>
                <a:lnTo>
                  <a:pt x="0" y="282701"/>
                </a:lnTo>
                <a:lnTo>
                  <a:pt x="3790" y="328545"/>
                </a:lnTo>
                <a:lnTo>
                  <a:pt x="14764" y="372038"/>
                </a:lnTo>
                <a:lnTo>
                  <a:pt x="32325" y="412598"/>
                </a:lnTo>
                <a:lnTo>
                  <a:pt x="55875" y="449640"/>
                </a:lnTo>
                <a:lnTo>
                  <a:pt x="84820" y="482584"/>
                </a:lnTo>
                <a:lnTo>
                  <a:pt x="118561" y="510844"/>
                </a:lnTo>
                <a:lnTo>
                  <a:pt x="156502" y="533840"/>
                </a:lnTo>
                <a:lnTo>
                  <a:pt x="198046" y="550986"/>
                </a:lnTo>
                <a:lnTo>
                  <a:pt x="242598" y="561702"/>
                </a:lnTo>
                <a:lnTo>
                  <a:pt x="289560" y="565404"/>
                </a:lnTo>
                <a:lnTo>
                  <a:pt x="336521" y="561702"/>
                </a:lnTo>
                <a:lnTo>
                  <a:pt x="381073" y="550986"/>
                </a:lnTo>
                <a:lnTo>
                  <a:pt x="422617" y="533840"/>
                </a:lnTo>
                <a:lnTo>
                  <a:pt x="460558" y="510844"/>
                </a:lnTo>
                <a:lnTo>
                  <a:pt x="494299" y="482584"/>
                </a:lnTo>
                <a:lnTo>
                  <a:pt x="523244" y="449640"/>
                </a:lnTo>
                <a:lnTo>
                  <a:pt x="546794" y="412598"/>
                </a:lnTo>
                <a:lnTo>
                  <a:pt x="564355" y="372038"/>
                </a:lnTo>
                <a:lnTo>
                  <a:pt x="575329" y="328545"/>
                </a:lnTo>
                <a:lnTo>
                  <a:pt x="579120" y="282701"/>
                </a:lnTo>
                <a:lnTo>
                  <a:pt x="575329" y="236858"/>
                </a:lnTo>
                <a:lnTo>
                  <a:pt x="564355" y="193365"/>
                </a:lnTo>
                <a:lnTo>
                  <a:pt x="546794" y="152805"/>
                </a:lnTo>
                <a:lnTo>
                  <a:pt x="523244" y="115763"/>
                </a:lnTo>
                <a:lnTo>
                  <a:pt x="494299" y="82819"/>
                </a:lnTo>
                <a:lnTo>
                  <a:pt x="460558" y="54559"/>
                </a:lnTo>
                <a:lnTo>
                  <a:pt x="422617" y="31563"/>
                </a:lnTo>
                <a:lnTo>
                  <a:pt x="381073" y="14417"/>
                </a:lnTo>
                <a:lnTo>
                  <a:pt x="336521" y="3701"/>
                </a:lnTo>
                <a:lnTo>
                  <a:pt x="28956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81171" y="3232861"/>
            <a:ext cx="24447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20" dirty="0">
                <a:solidFill>
                  <a:srgbClr val="1D9E4E"/>
                </a:solidFill>
                <a:latin typeface="Microsoft Sans Serif"/>
                <a:cs typeface="Microsoft Sans Serif"/>
              </a:rPr>
              <a:t>03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19040" y="2933966"/>
            <a:ext cx="2689860" cy="81978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1800" b="1" dirty="0">
                <a:solidFill>
                  <a:srgbClr val="200925"/>
                </a:solidFill>
                <a:latin typeface="Tahoma"/>
                <a:cs typeface="Tahoma"/>
              </a:rPr>
              <a:t>E</a:t>
            </a:r>
            <a:r>
              <a:rPr sz="1800" b="1" spc="-10" dirty="0">
                <a:solidFill>
                  <a:srgbClr val="200925"/>
                </a:solidFill>
                <a:latin typeface="Tahoma"/>
                <a:cs typeface="Tahoma"/>
              </a:rPr>
              <a:t>x</a:t>
            </a:r>
            <a:r>
              <a:rPr sz="1800" b="1" spc="30" dirty="0">
                <a:solidFill>
                  <a:srgbClr val="200925"/>
                </a:solidFill>
                <a:latin typeface="Tahoma"/>
                <a:cs typeface="Tahoma"/>
              </a:rPr>
              <a:t>t</a:t>
            </a:r>
            <a:r>
              <a:rPr sz="1800" b="1" spc="35" dirty="0">
                <a:solidFill>
                  <a:srgbClr val="200925"/>
                </a:solidFill>
                <a:latin typeface="Tahoma"/>
                <a:cs typeface="Tahoma"/>
              </a:rPr>
              <a:t>e</a:t>
            </a:r>
            <a:r>
              <a:rPr sz="1800" b="1" spc="85" dirty="0">
                <a:solidFill>
                  <a:srgbClr val="200925"/>
                </a:solidFill>
                <a:latin typeface="Tahoma"/>
                <a:cs typeface="Tahoma"/>
              </a:rPr>
              <a:t>rnal</a:t>
            </a:r>
            <a:r>
              <a:rPr sz="1800" b="1" spc="-220" dirty="0">
                <a:solidFill>
                  <a:srgbClr val="200925"/>
                </a:solidFill>
                <a:latin typeface="Tahoma"/>
                <a:cs typeface="Tahoma"/>
              </a:rPr>
              <a:t> </a:t>
            </a:r>
            <a:r>
              <a:rPr sz="1800" b="1" spc="40" dirty="0">
                <a:solidFill>
                  <a:srgbClr val="200925"/>
                </a:solidFill>
                <a:latin typeface="Tahoma"/>
                <a:cs typeface="Tahoma"/>
              </a:rPr>
              <a:t>CSS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  <a:spcBef>
                <a:spcPts val="355"/>
              </a:spcBef>
            </a:pPr>
            <a:r>
              <a:rPr sz="1000" spc="-25" dirty="0">
                <a:solidFill>
                  <a:srgbClr val="200925"/>
                </a:solidFill>
                <a:latin typeface="Microsoft Sans Serif"/>
                <a:cs typeface="Microsoft Sans Serif"/>
              </a:rPr>
              <a:t>Styles</a:t>
            </a:r>
            <a:r>
              <a:rPr sz="1000" spc="7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200925"/>
                </a:solidFill>
                <a:latin typeface="Microsoft Sans Serif"/>
                <a:cs typeface="Microsoft Sans Serif"/>
              </a:rPr>
              <a:t>stored</a:t>
            </a:r>
            <a:r>
              <a:rPr sz="1000" spc="6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10" dirty="0">
                <a:solidFill>
                  <a:srgbClr val="200925"/>
                </a:solidFill>
                <a:latin typeface="Microsoft Sans Serif"/>
                <a:cs typeface="Microsoft Sans Serif"/>
              </a:rPr>
              <a:t>in</a:t>
            </a:r>
            <a:r>
              <a:rPr sz="1000" spc="5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5" dirty="0">
                <a:solidFill>
                  <a:srgbClr val="3069F8"/>
                </a:solidFill>
                <a:latin typeface="Microsoft Sans Serif"/>
                <a:cs typeface="Microsoft Sans Serif"/>
              </a:rPr>
              <a:t>separate</a:t>
            </a:r>
            <a:r>
              <a:rPr sz="1000" spc="65" dirty="0">
                <a:solidFill>
                  <a:srgbClr val="3069F8"/>
                </a:solidFill>
                <a:latin typeface="Microsoft Sans Serif"/>
                <a:cs typeface="Microsoft Sans Serif"/>
              </a:rPr>
              <a:t> </a:t>
            </a:r>
            <a:r>
              <a:rPr sz="1000" spc="-90" dirty="0">
                <a:solidFill>
                  <a:srgbClr val="3069F8"/>
                </a:solidFill>
                <a:latin typeface="Microsoft Sans Serif"/>
                <a:cs typeface="Microsoft Sans Serif"/>
              </a:rPr>
              <a:t>.css</a:t>
            </a:r>
            <a:r>
              <a:rPr sz="1000" spc="55" dirty="0">
                <a:solidFill>
                  <a:srgbClr val="3069F8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3069F8"/>
                </a:solidFill>
                <a:latin typeface="Microsoft Sans Serif"/>
                <a:cs typeface="Microsoft Sans Serif"/>
              </a:rPr>
              <a:t>files</a:t>
            </a:r>
            <a:r>
              <a:rPr sz="1000" spc="45" dirty="0">
                <a:solidFill>
                  <a:srgbClr val="3069F8"/>
                </a:solidFill>
                <a:latin typeface="Microsoft Sans Serif"/>
                <a:cs typeface="Microsoft Sans Serif"/>
              </a:rPr>
              <a:t> </a:t>
            </a:r>
            <a:r>
              <a:rPr sz="1000" spc="5" dirty="0">
                <a:solidFill>
                  <a:srgbClr val="200925"/>
                </a:solidFill>
                <a:latin typeface="Microsoft Sans Serif"/>
                <a:cs typeface="Microsoft Sans Serif"/>
              </a:rPr>
              <a:t>linked</a:t>
            </a:r>
            <a:r>
              <a:rPr sz="1000" spc="4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30" dirty="0">
                <a:solidFill>
                  <a:srgbClr val="200925"/>
                </a:solidFill>
                <a:latin typeface="Microsoft Sans Serif"/>
                <a:cs typeface="Microsoft Sans Serif"/>
              </a:rPr>
              <a:t>to</a:t>
            </a:r>
            <a:r>
              <a:rPr sz="1000" spc="5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10" dirty="0">
                <a:solidFill>
                  <a:srgbClr val="200925"/>
                </a:solidFill>
                <a:latin typeface="Microsoft Sans Serif"/>
                <a:cs typeface="Microsoft Sans Serif"/>
              </a:rPr>
              <a:t>the </a:t>
            </a:r>
            <a:r>
              <a:rPr sz="1000" spc="-25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40" dirty="0">
                <a:solidFill>
                  <a:srgbClr val="200925"/>
                </a:solidFill>
                <a:latin typeface="Microsoft Sans Serif"/>
                <a:cs typeface="Microsoft Sans Serif"/>
              </a:rPr>
              <a:t>HTML</a:t>
            </a:r>
            <a:r>
              <a:rPr sz="1000" spc="5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200925"/>
                </a:solidFill>
                <a:latin typeface="Microsoft Sans Serif"/>
                <a:cs typeface="Microsoft Sans Serif"/>
              </a:rPr>
              <a:t>document</a:t>
            </a:r>
            <a:r>
              <a:rPr sz="1000" spc="6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200925"/>
                </a:solidFill>
                <a:latin typeface="Microsoft Sans Serif"/>
                <a:cs typeface="Microsoft Sans Serif"/>
              </a:rPr>
              <a:t>using</a:t>
            </a:r>
            <a:r>
              <a:rPr sz="1000" spc="5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10" dirty="0">
                <a:solidFill>
                  <a:srgbClr val="200925"/>
                </a:solidFill>
                <a:latin typeface="Microsoft Sans Serif"/>
                <a:cs typeface="Microsoft Sans Serif"/>
              </a:rPr>
              <a:t>the</a:t>
            </a:r>
            <a:r>
              <a:rPr sz="1000" spc="55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5" dirty="0">
                <a:solidFill>
                  <a:srgbClr val="200925"/>
                </a:solidFill>
                <a:latin typeface="Microsoft Sans Serif"/>
                <a:cs typeface="Microsoft Sans Serif"/>
              </a:rPr>
              <a:t>&lt;link&gt;</a:t>
            </a:r>
            <a:r>
              <a:rPr sz="1000" spc="40" dirty="0">
                <a:solidFill>
                  <a:srgbClr val="200925"/>
                </a:solidFill>
                <a:latin typeface="Microsoft Sans Serif"/>
                <a:cs typeface="Microsoft Sans Serif"/>
              </a:rPr>
              <a:t> </a:t>
            </a:r>
            <a:r>
              <a:rPr sz="1000" spc="-20" dirty="0">
                <a:solidFill>
                  <a:srgbClr val="200925"/>
                </a:solidFill>
                <a:latin typeface="Microsoft Sans Serif"/>
                <a:cs typeface="Microsoft Sans Serif"/>
              </a:rPr>
              <a:t>element.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8373" y="896492"/>
            <a:ext cx="7864958" cy="3351048"/>
            <a:chOff x="498373" y="896492"/>
            <a:chExt cx="7864958" cy="3351048"/>
          </a:xfrm>
        </p:grpSpPr>
        <p:sp>
          <p:nvSpPr>
            <p:cNvPr id="13" name="object 13"/>
            <p:cNvSpPr/>
            <p:nvPr/>
          </p:nvSpPr>
          <p:spPr>
            <a:xfrm>
              <a:off x="498373" y="3985285"/>
              <a:ext cx="268605" cy="262255"/>
            </a:xfrm>
            <a:custGeom>
              <a:avLst/>
              <a:gdLst/>
              <a:ahLst/>
              <a:cxnLst/>
              <a:rect l="l" t="t" r="r" b="b"/>
              <a:pathLst>
                <a:path w="268605" h="262254">
                  <a:moveTo>
                    <a:pt x="111173" y="182181"/>
                  </a:moveTo>
                  <a:lnTo>
                    <a:pt x="53555" y="182181"/>
                  </a:lnTo>
                  <a:lnTo>
                    <a:pt x="57262" y="187730"/>
                  </a:lnTo>
                  <a:lnTo>
                    <a:pt x="61318" y="192974"/>
                  </a:lnTo>
                  <a:lnTo>
                    <a:pt x="65703" y="197903"/>
                  </a:lnTo>
                  <a:lnTo>
                    <a:pt x="70396" y="202501"/>
                  </a:lnTo>
                  <a:lnTo>
                    <a:pt x="54330" y="238582"/>
                  </a:lnTo>
                  <a:lnTo>
                    <a:pt x="107162" y="262077"/>
                  </a:lnTo>
                  <a:lnTo>
                    <a:pt x="122986" y="226479"/>
                  </a:lnTo>
                  <a:lnTo>
                    <a:pt x="145920" y="226479"/>
                  </a:lnTo>
                  <a:lnTo>
                    <a:pt x="150037" y="225767"/>
                  </a:lnTo>
                  <a:lnTo>
                    <a:pt x="214903" y="225767"/>
                  </a:lnTo>
                  <a:lnTo>
                    <a:pt x="201206" y="199008"/>
                  </a:lnTo>
                  <a:lnTo>
                    <a:pt x="205683" y="194187"/>
                  </a:lnTo>
                  <a:lnTo>
                    <a:pt x="209824" y="189053"/>
                  </a:lnTo>
                  <a:lnTo>
                    <a:pt x="210887" y="187528"/>
                  </a:lnTo>
                  <a:lnTo>
                    <a:pt x="134023" y="187528"/>
                  </a:lnTo>
                  <a:lnTo>
                    <a:pt x="112707" y="183216"/>
                  </a:lnTo>
                  <a:lnTo>
                    <a:pt x="111173" y="182181"/>
                  </a:lnTo>
                  <a:close/>
                </a:path>
                <a:path w="268605" h="262254">
                  <a:moveTo>
                    <a:pt x="214903" y="225767"/>
                  </a:moveTo>
                  <a:lnTo>
                    <a:pt x="150037" y="225767"/>
                  </a:lnTo>
                  <a:lnTo>
                    <a:pt x="167779" y="260464"/>
                  </a:lnTo>
                  <a:lnTo>
                    <a:pt x="219252" y="234264"/>
                  </a:lnTo>
                  <a:lnTo>
                    <a:pt x="214903" y="225767"/>
                  </a:lnTo>
                  <a:close/>
                </a:path>
                <a:path w="268605" h="262254">
                  <a:moveTo>
                    <a:pt x="145920" y="226479"/>
                  </a:moveTo>
                  <a:lnTo>
                    <a:pt x="122986" y="226479"/>
                  </a:lnTo>
                  <a:lnTo>
                    <a:pt x="126606" y="226910"/>
                  </a:lnTo>
                  <a:lnTo>
                    <a:pt x="130289" y="227126"/>
                  </a:lnTo>
                  <a:lnTo>
                    <a:pt x="139496" y="227126"/>
                  </a:lnTo>
                  <a:lnTo>
                    <a:pt x="144818" y="226669"/>
                  </a:lnTo>
                  <a:lnTo>
                    <a:pt x="145920" y="226479"/>
                  </a:lnTo>
                  <a:close/>
                </a:path>
                <a:path w="268605" h="262254">
                  <a:moveTo>
                    <a:pt x="45021" y="30619"/>
                  </a:moveTo>
                  <a:lnTo>
                    <a:pt x="11036" y="77266"/>
                  </a:lnTo>
                  <a:lnTo>
                    <a:pt x="44767" y="101739"/>
                  </a:lnTo>
                  <a:lnTo>
                    <a:pt x="42113" y="109486"/>
                  </a:lnTo>
                  <a:lnTo>
                    <a:pt x="40386" y="117678"/>
                  </a:lnTo>
                  <a:lnTo>
                    <a:pt x="39789" y="126187"/>
                  </a:lnTo>
                  <a:lnTo>
                    <a:pt x="0" y="136778"/>
                  </a:lnTo>
                  <a:lnTo>
                    <a:pt x="14935" y="192557"/>
                  </a:lnTo>
                  <a:lnTo>
                    <a:pt x="53555" y="182181"/>
                  </a:lnTo>
                  <a:lnTo>
                    <a:pt x="111173" y="182181"/>
                  </a:lnTo>
                  <a:lnTo>
                    <a:pt x="95296" y="171467"/>
                  </a:lnTo>
                  <a:lnTo>
                    <a:pt x="83554" y="154057"/>
                  </a:lnTo>
                  <a:lnTo>
                    <a:pt x="79248" y="132765"/>
                  </a:lnTo>
                  <a:lnTo>
                    <a:pt x="83554" y="111490"/>
                  </a:lnTo>
                  <a:lnTo>
                    <a:pt x="95296" y="94092"/>
                  </a:lnTo>
                  <a:lnTo>
                    <a:pt x="112707" y="82350"/>
                  </a:lnTo>
                  <a:lnTo>
                    <a:pt x="134023" y="78041"/>
                  </a:lnTo>
                  <a:lnTo>
                    <a:pt x="245212" y="78041"/>
                  </a:lnTo>
                  <a:lnTo>
                    <a:pt x="254012" y="70942"/>
                  </a:lnTo>
                  <a:lnTo>
                    <a:pt x="241635" y="55664"/>
                  </a:lnTo>
                  <a:lnTo>
                    <a:pt x="79641" y="55664"/>
                  </a:lnTo>
                  <a:lnTo>
                    <a:pt x="45021" y="30619"/>
                  </a:lnTo>
                  <a:close/>
                </a:path>
                <a:path w="268605" h="262254">
                  <a:moveTo>
                    <a:pt x="245212" y="78041"/>
                  </a:moveTo>
                  <a:lnTo>
                    <a:pt x="134023" y="78041"/>
                  </a:lnTo>
                  <a:lnTo>
                    <a:pt x="155340" y="82350"/>
                  </a:lnTo>
                  <a:lnTo>
                    <a:pt x="172756" y="94092"/>
                  </a:lnTo>
                  <a:lnTo>
                    <a:pt x="184502" y="111490"/>
                  </a:lnTo>
                  <a:lnTo>
                    <a:pt x="188810" y="132765"/>
                  </a:lnTo>
                  <a:lnTo>
                    <a:pt x="184502" y="154057"/>
                  </a:lnTo>
                  <a:lnTo>
                    <a:pt x="172756" y="171467"/>
                  </a:lnTo>
                  <a:lnTo>
                    <a:pt x="155340" y="183216"/>
                  </a:lnTo>
                  <a:lnTo>
                    <a:pt x="134023" y="187528"/>
                  </a:lnTo>
                  <a:lnTo>
                    <a:pt x="210887" y="187528"/>
                  </a:lnTo>
                  <a:lnTo>
                    <a:pt x="213605" y="183626"/>
                  </a:lnTo>
                  <a:lnTo>
                    <a:pt x="217004" y="177926"/>
                  </a:lnTo>
                  <a:lnTo>
                    <a:pt x="257916" y="177926"/>
                  </a:lnTo>
                  <a:lnTo>
                    <a:pt x="268173" y="129806"/>
                  </a:lnTo>
                  <a:lnTo>
                    <a:pt x="227787" y="121221"/>
                  </a:lnTo>
                  <a:lnTo>
                    <a:pt x="226771" y="112801"/>
                  </a:lnTo>
                  <a:lnTo>
                    <a:pt x="224637" y="104736"/>
                  </a:lnTo>
                  <a:lnTo>
                    <a:pt x="221488" y="97180"/>
                  </a:lnTo>
                  <a:lnTo>
                    <a:pt x="245212" y="78041"/>
                  </a:lnTo>
                  <a:close/>
                </a:path>
                <a:path w="268605" h="262254">
                  <a:moveTo>
                    <a:pt x="257916" y="177926"/>
                  </a:moveTo>
                  <a:lnTo>
                    <a:pt x="217004" y="177926"/>
                  </a:lnTo>
                  <a:lnTo>
                    <a:pt x="256146" y="186232"/>
                  </a:lnTo>
                  <a:lnTo>
                    <a:pt x="257916" y="177926"/>
                  </a:lnTo>
                  <a:close/>
                </a:path>
                <a:path w="268605" h="262254">
                  <a:moveTo>
                    <a:pt x="162902" y="0"/>
                  </a:moveTo>
                  <a:lnTo>
                    <a:pt x="105143" y="0"/>
                  </a:lnTo>
                  <a:lnTo>
                    <a:pt x="105143" y="42938"/>
                  </a:lnTo>
                  <a:lnTo>
                    <a:pt x="98372" y="45416"/>
                  </a:lnTo>
                  <a:lnTo>
                    <a:pt x="91840" y="48377"/>
                  </a:lnTo>
                  <a:lnTo>
                    <a:pt x="85583" y="51800"/>
                  </a:lnTo>
                  <a:lnTo>
                    <a:pt x="79641" y="55664"/>
                  </a:lnTo>
                  <a:lnTo>
                    <a:pt x="241635" y="55664"/>
                  </a:lnTo>
                  <a:lnTo>
                    <a:pt x="239485" y="53009"/>
                  </a:lnTo>
                  <a:lnTo>
                    <a:pt x="184391" y="53009"/>
                  </a:lnTo>
                  <a:lnTo>
                    <a:pt x="177736" y="48806"/>
                  </a:lnTo>
                  <a:lnTo>
                    <a:pt x="170561" y="45415"/>
                  </a:lnTo>
                  <a:lnTo>
                    <a:pt x="162902" y="42938"/>
                  </a:lnTo>
                  <a:lnTo>
                    <a:pt x="162902" y="0"/>
                  </a:lnTo>
                  <a:close/>
                </a:path>
                <a:path w="268605" h="262254">
                  <a:moveTo>
                    <a:pt x="217652" y="26060"/>
                  </a:moveTo>
                  <a:lnTo>
                    <a:pt x="184391" y="53009"/>
                  </a:lnTo>
                  <a:lnTo>
                    <a:pt x="239485" y="53009"/>
                  </a:lnTo>
                  <a:lnTo>
                    <a:pt x="217652" y="26060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0837" y="896492"/>
              <a:ext cx="142494" cy="14249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562606" y="1445513"/>
              <a:ext cx="883285" cy="1916430"/>
            </a:xfrm>
            <a:custGeom>
              <a:avLst/>
              <a:gdLst/>
              <a:ahLst/>
              <a:cxnLst/>
              <a:rect l="l" t="t" r="r" b="b"/>
              <a:pathLst>
                <a:path w="883285" h="1916429">
                  <a:moveTo>
                    <a:pt x="0" y="991362"/>
                  </a:moveTo>
                  <a:lnTo>
                    <a:pt x="41332" y="988518"/>
                  </a:lnTo>
                  <a:lnTo>
                    <a:pt x="82341" y="980231"/>
                  </a:lnTo>
                  <a:lnTo>
                    <a:pt x="122703" y="966861"/>
                  </a:lnTo>
                  <a:lnTo>
                    <a:pt x="162095" y="948773"/>
                  </a:lnTo>
                  <a:lnTo>
                    <a:pt x="200194" y="926328"/>
                  </a:lnTo>
                  <a:lnTo>
                    <a:pt x="236676" y="899890"/>
                  </a:lnTo>
                  <a:lnTo>
                    <a:pt x="271219" y="869822"/>
                  </a:lnTo>
                  <a:lnTo>
                    <a:pt x="303498" y="836485"/>
                  </a:lnTo>
                  <a:lnTo>
                    <a:pt x="333190" y="800243"/>
                  </a:lnTo>
                  <a:lnTo>
                    <a:pt x="359973" y="761459"/>
                  </a:lnTo>
                  <a:lnTo>
                    <a:pt x="383522" y="720496"/>
                  </a:lnTo>
                  <a:lnTo>
                    <a:pt x="403514" y="677715"/>
                  </a:lnTo>
                  <a:lnTo>
                    <a:pt x="419627" y="633481"/>
                  </a:lnTo>
                  <a:lnTo>
                    <a:pt x="431536" y="588155"/>
                  </a:lnTo>
                  <a:lnTo>
                    <a:pt x="438919" y="542101"/>
                  </a:lnTo>
                  <a:lnTo>
                    <a:pt x="441451" y="495681"/>
                  </a:lnTo>
                  <a:lnTo>
                    <a:pt x="443984" y="449281"/>
                  </a:lnTo>
                  <a:lnTo>
                    <a:pt x="451367" y="403243"/>
                  </a:lnTo>
                  <a:lnTo>
                    <a:pt x="463276" y="357928"/>
                  </a:lnTo>
                  <a:lnTo>
                    <a:pt x="479389" y="313699"/>
                  </a:lnTo>
                  <a:lnTo>
                    <a:pt x="499381" y="270922"/>
                  </a:lnTo>
                  <a:lnTo>
                    <a:pt x="522930" y="229958"/>
                  </a:lnTo>
                  <a:lnTo>
                    <a:pt x="549713" y="191170"/>
                  </a:lnTo>
                  <a:lnTo>
                    <a:pt x="579405" y="154924"/>
                  </a:lnTo>
                  <a:lnTo>
                    <a:pt x="611684" y="121580"/>
                  </a:lnTo>
                  <a:lnTo>
                    <a:pt x="646227" y="91504"/>
                  </a:lnTo>
                  <a:lnTo>
                    <a:pt x="682709" y="65058"/>
                  </a:lnTo>
                  <a:lnTo>
                    <a:pt x="720808" y="42606"/>
                  </a:lnTo>
                  <a:lnTo>
                    <a:pt x="760200" y="24511"/>
                  </a:lnTo>
                  <a:lnTo>
                    <a:pt x="800562" y="11136"/>
                  </a:lnTo>
                  <a:lnTo>
                    <a:pt x="841571" y="2844"/>
                  </a:lnTo>
                  <a:lnTo>
                    <a:pt x="882904" y="0"/>
                  </a:lnTo>
                </a:path>
                <a:path w="883285" h="1916429">
                  <a:moveTo>
                    <a:pt x="0" y="991488"/>
                  </a:moveTo>
                  <a:lnTo>
                    <a:pt x="73272" y="991194"/>
                  </a:lnTo>
                  <a:lnTo>
                    <a:pt x="144728" y="990358"/>
                  </a:lnTo>
                  <a:lnTo>
                    <a:pt x="212550" y="989047"/>
                  </a:lnTo>
                  <a:lnTo>
                    <a:pt x="274923" y="987333"/>
                  </a:lnTo>
                  <a:lnTo>
                    <a:pt x="330029" y="985282"/>
                  </a:lnTo>
                  <a:lnTo>
                    <a:pt x="376051" y="982965"/>
                  </a:lnTo>
                  <a:lnTo>
                    <a:pt x="433579" y="977808"/>
                  </a:lnTo>
                  <a:lnTo>
                    <a:pt x="449324" y="972365"/>
                  </a:lnTo>
                  <a:lnTo>
                    <a:pt x="471729" y="969693"/>
                  </a:lnTo>
                  <a:lnTo>
                    <a:pt x="552874" y="964824"/>
                  </a:lnTo>
                  <a:lnTo>
                    <a:pt x="607980" y="962763"/>
                  </a:lnTo>
                  <a:lnTo>
                    <a:pt x="670353" y="961041"/>
                  </a:lnTo>
                  <a:lnTo>
                    <a:pt x="738175" y="959728"/>
                  </a:lnTo>
                  <a:lnTo>
                    <a:pt x="809631" y="958890"/>
                  </a:lnTo>
                  <a:lnTo>
                    <a:pt x="882904" y="958596"/>
                  </a:lnTo>
                </a:path>
                <a:path w="883285" h="1916429">
                  <a:moveTo>
                    <a:pt x="0" y="990600"/>
                  </a:moveTo>
                  <a:lnTo>
                    <a:pt x="44079" y="993616"/>
                  </a:lnTo>
                  <a:lnTo>
                    <a:pt x="87767" y="1002392"/>
                  </a:lnTo>
                  <a:lnTo>
                    <a:pt x="130669" y="1016516"/>
                  </a:lnTo>
                  <a:lnTo>
                    <a:pt x="172395" y="1035576"/>
                  </a:lnTo>
                  <a:lnTo>
                    <a:pt x="212550" y="1059161"/>
                  </a:lnTo>
                  <a:lnTo>
                    <a:pt x="250744" y="1086859"/>
                  </a:lnTo>
                  <a:lnTo>
                    <a:pt x="286584" y="1118260"/>
                  </a:lnTo>
                  <a:lnTo>
                    <a:pt x="319676" y="1152952"/>
                  </a:lnTo>
                  <a:lnTo>
                    <a:pt x="349629" y="1190524"/>
                  </a:lnTo>
                  <a:lnTo>
                    <a:pt x="376051" y="1230564"/>
                  </a:lnTo>
                  <a:lnTo>
                    <a:pt x="398549" y="1272660"/>
                  </a:lnTo>
                  <a:lnTo>
                    <a:pt x="416730" y="1316402"/>
                  </a:lnTo>
                  <a:lnTo>
                    <a:pt x="430203" y="1361378"/>
                  </a:lnTo>
                  <a:lnTo>
                    <a:pt x="438574" y="1407177"/>
                  </a:lnTo>
                  <a:lnTo>
                    <a:pt x="441451" y="1453388"/>
                  </a:lnTo>
                  <a:lnTo>
                    <a:pt x="444329" y="1499598"/>
                  </a:lnTo>
                  <a:lnTo>
                    <a:pt x="452700" y="1545397"/>
                  </a:lnTo>
                  <a:lnTo>
                    <a:pt x="466173" y="1590373"/>
                  </a:lnTo>
                  <a:lnTo>
                    <a:pt x="484354" y="1634115"/>
                  </a:lnTo>
                  <a:lnTo>
                    <a:pt x="506852" y="1676211"/>
                  </a:lnTo>
                  <a:lnTo>
                    <a:pt x="533274" y="1716251"/>
                  </a:lnTo>
                  <a:lnTo>
                    <a:pt x="563227" y="1753823"/>
                  </a:lnTo>
                  <a:lnTo>
                    <a:pt x="596319" y="1788515"/>
                  </a:lnTo>
                  <a:lnTo>
                    <a:pt x="632159" y="1819916"/>
                  </a:lnTo>
                  <a:lnTo>
                    <a:pt x="670353" y="1847614"/>
                  </a:lnTo>
                  <a:lnTo>
                    <a:pt x="710508" y="1871199"/>
                  </a:lnTo>
                  <a:lnTo>
                    <a:pt x="752234" y="1890259"/>
                  </a:lnTo>
                  <a:lnTo>
                    <a:pt x="795136" y="1904383"/>
                  </a:lnTo>
                  <a:lnTo>
                    <a:pt x="838824" y="1913159"/>
                  </a:lnTo>
                  <a:lnTo>
                    <a:pt x="882904" y="1916176"/>
                  </a:lnTo>
                </a:path>
              </a:pathLst>
            </a:custGeom>
            <a:ln w="19050">
              <a:solidFill>
                <a:srgbClr val="1D9E4E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97179"/>
            <a:ext cx="8842375" cy="4846320"/>
            <a:chOff x="0" y="297179"/>
            <a:chExt cx="8842375" cy="4846320"/>
          </a:xfrm>
        </p:grpSpPr>
        <p:sp>
          <p:nvSpPr>
            <p:cNvPr id="3" name="object 3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11952" y="1104899"/>
              <a:ext cx="1169035" cy="1169035"/>
            </a:xfrm>
            <a:custGeom>
              <a:avLst/>
              <a:gdLst/>
              <a:ahLst/>
              <a:cxnLst/>
              <a:rect l="l" t="t" r="r" b="b"/>
              <a:pathLst>
                <a:path w="1169034" h="1169035">
                  <a:moveTo>
                    <a:pt x="584453" y="0"/>
                  </a:moveTo>
                  <a:lnTo>
                    <a:pt x="536513" y="1937"/>
                  </a:lnTo>
                  <a:lnTo>
                    <a:pt x="489640" y="7648"/>
                  </a:lnTo>
                  <a:lnTo>
                    <a:pt x="443987" y="16982"/>
                  </a:lnTo>
                  <a:lnTo>
                    <a:pt x="399702" y="29791"/>
                  </a:lnTo>
                  <a:lnTo>
                    <a:pt x="356937" y="45922"/>
                  </a:lnTo>
                  <a:lnTo>
                    <a:pt x="315842" y="65226"/>
                  </a:lnTo>
                  <a:lnTo>
                    <a:pt x="276566" y="87552"/>
                  </a:lnTo>
                  <a:lnTo>
                    <a:pt x="239261" y="112751"/>
                  </a:lnTo>
                  <a:lnTo>
                    <a:pt x="204077" y="140672"/>
                  </a:lnTo>
                  <a:lnTo>
                    <a:pt x="171164" y="171164"/>
                  </a:lnTo>
                  <a:lnTo>
                    <a:pt x="140672" y="204077"/>
                  </a:lnTo>
                  <a:lnTo>
                    <a:pt x="112751" y="239261"/>
                  </a:lnTo>
                  <a:lnTo>
                    <a:pt x="87552" y="276566"/>
                  </a:lnTo>
                  <a:lnTo>
                    <a:pt x="65226" y="315842"/>
                  </a:lnTo>
                  <a:lnTo>
                    <a:pt x="45922" y="356937"/>
                  </a:lnTo>
                  <a:lnTo>
                    <a:pt x="29791" y="399702"/>
                  </a:lnTo>
                  <a:lnTo>
                    <a:pt x="16982" y="443987"/>
                  </a:lnTo>
                  <a:lnTo>
                    <a:pt x="7648" y="489640"/>
                  </a:lnTo>
                  <a:lnTo>
                    <a:pt x="1937" y="536513"/>
                  </a:lnTo>
                  <a:lnTo>
                    <a:pt x="0" y="584453"/>
                  </a:lnTo>
                  <a:lnTo>
                    <a:pt x="1937" y="632394"/>
                  </a:lnTo>
                  <a:lnTo>
                    <a:pt x="7648" y="679267"/>
                  </a:lnTo>
                  <a:lnTo>
                    <a:pt x="16982" y="724920"/>
                  </a:lnTo>
                  <a:lnTo>
                    <a:pt x="29791" y="769205"/>
                  </a:lnTo>
                  <a:lnTo>
                    <a:pt x="45922" y="811970"/>
                  </a:lnTo>
                  <a:lnTo>
                    <a:pt x="65226" y="853065"/>
                  </a:lnTo>
                  <a:lnTo>
                    <a:pt x="87552" y="892341"/>
                  </a:lnTo>
                  <a:lnTo>
                    <a:pt x="112751" y="929646"/>
                  </a:lnTo>
                  <a:lnTo>
                    <a:pt x="140672" y="964830"/>
                  </a:lnTo>
                  <a:lnTo>
                    <a:pt x="171164" y="997743"/>
                  </a:lnTo>
                  <a:lnTo>
                    <a:pt x="204077" y="1028235"/>
                  </a:lnTo>
                  <a:lnTo>
                    <a:pt x="239261" y="1056156"/>
                  </a:lnTo>
                  <a:lnTo>
                    <a:pt x="276566" y="1081355"/>
                  </a:lnTo>
                  <a:lnTo>
                    <a:pt x="315842" y="1103681"/>
                  </a:lnTo>
                  <a:lnTo>
                    <a:pt x="356937" y="1122985"/>
                  </a:lnTo>
                  <a:lnTo>
                    <a:pt x="399702" y="1139116"/>
                  </a:lnTo>
                  <a:lnTo>
                    <a:pt x="443987" y="1151925"/>
                  </a:lnTo>
                  <a:lnTo>
                    <a:pt x="489640" y="1161259"/>
                  </a:lnTo>
                  <a:lnTo>
                    <a:pt x="536513" y="1166970"/>
                  </a:lnTo>
                  <a:lnTo>
                    <a:pt x="584453" y="1168908"/>
                  </a:lnTo>
                  <a:lnTo>
                    <a:pt x="632394" y="1166970"/>
                  </a:lnTo>
                  <a:lnTo>
                    <a:pt x="679267" y="1161259"/>
                  </a:lnTo>
                  <a:lnTo>
                    <a:pt x="724920" y="1151925"/>
                  </a:lnTo>
                  <a:lnTo>
                    <a:pt x="769205" y="1139116"/>
                  </a:lnTo>
                  <a:lnTo>
                    <a:pt x="811970" y="1122985"/>
                  </a:lnTo>
                  <a:lnTo>
                    <a:pt x="853065" y="1103681"/>
                  </a:lnTo>
                  <a:lnTo>
                    <a:pt x="892341" y="1081355"/>
                  </a:lnTo>
                  <a:lnTo>
                    <a:pt x="929646" y="1056156"/>
                  </a:lnTo>
                  <a:lnTo>
                    <a:pt x="964830" y="1028235"/>
                  </a:lnTo>
                  <a:lnTo>
                    <a:pt x="997743" y="997743"/>
                  </a:lnTo>
                  <a:lnTo>
                    <a:pt x="1028235" y="964830"/>
                  </a:lnTo>
                  <a:lnTo>
                    <a:pt x="1056156" y="929646"/>
                  </a:lnTo>
                  <a:lnTo>
                    <a:pt x="1081355" y="892341"/>
                  </a:lnTo>
                  <a:lnTo>
                    <a:pt x="1103681" y="853065"/>
                  </a:lnTo>
                  <a:lnTo>
                    <a:pt x="1122985" y="811970"/>
                  </a:lnTo>
                  <a:lnTo>
                    <a:pt x="1139116" y="769205"/>
                  </a:lnTo>
                  <a:lnTo>
                    <a:pt x="1151925" y="724920"/>
                  </a:lnTo>
                  <a:lnTo>
                    <a:pt x="1161259" y="679267"/>
                  </a:lnTo>
                  <a:lnTo>
                    <a:pt x="1166970" y="632394"/>
                  </a:lnTo>
                  <a:lnTo>
                    <a:pt x="1168907" y="584453"/>
                  </a:lnTo>
                  <a:lnTo>
                    <a:pt x="1166970" y="536513"/>
                  </a:lnTo>
                  <a:lnTo>
                    <a:pt x="1161259" y="489640"/>
                  </a:lnTo>
                  <a:lnTo>
                    <a:pt x="1151925" y="443987"/>
                  </a:lnTo>
                  <a:lnTo>
                    <a:pt x="1139116" y="399702"/>
                  </a:lnTo>
                  <a:lnTo>
                    <a:pt x="1122985" y="356937"/>
                  </a:lnTo>
                  <a:lnTo>
                    <a:pt x="1103681" y="315842"/>
                  </a:lnTo>
                  <a:lnTo>
                    <a:pt x="1081355" y="276566"/>
                  </a:lnTo>
                  <a:lnTo>
                    <a:pt x="1056156" y="239261"/>
                  </a:lnTo>
                  <a:lnTo>
                    <a:pt x="1028235" y="204077"/>
                  </a:lnTo>
                  <a:lnTo>
                    <a:pt x="997743" y="171164"/>
                  </a:lnTo>
                  <a:lnTo>
                    <a:pt x="964830" y="140672"/>
                  </a:lnTo>
                  <a:lnTo>
                    <a:pt x="929646" y="112751"/>
                  </a:lnTo>
                  <a:lnTo>
                    <a:pt x="892341" y="87552"/>
                  </a:lnTo>
                  <a:lnTo>
                    <a:pt x="853065" y="65226"/>
                  </a:lnTo>
                  <a:lnTo>
                    <a:pt x="811970" y="45922"/>
                  </a:lnTo>
                  <a:lnTo>
                    <a:pt x="769205" y="29791"/>
                  </a:lnTo>
                  <a:lnTo>
                    <a:pt x="724920" y="16982"/>
                  </a:lnTo>
                  <a:lnTo>
                    <a:pt x="679267" y="7648"/>
                  </a:lnTo>
                  <a:lnTo>
                    <a:pt x="632394" y="1937"/>
                  </a:lnTo>
                  <a:lnTo>
                    <a:pt x="584453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152771" y="2362663"/>
            <a:ext cx="2270760" cy="1288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26364">
              <a:lnSpc>
                <a:spcPct val="114999"/>
              </a:lnSpc>
              <a:spcBef>
                <a:spcPts val="105"/>
              </a:spcBef>
            </a:pPr>
            <a:r>
              <a:rPr sz="3600" b="1" spc="175" dirty="0">
                <a:solidFill>
                  <a:srgbClr val="200925"/>
                </a:solidFill>
                <a:latin typeface="Tahoma"/>
                <a:cs typeface="Tahoma"/>
              </a:rPr>
              <a:t>Types</a:t>
            </a:r>
            <a:r>
              <a:rPr sz="3600" b="1" spc="-459" dirty="0">
                <a:solidFill>
                  <a:srgbClr val="200925"/>
                </a:solidFill>
                <a:latin typeface="Tahoma"/>
                <a:cs typeface="Tahoma"/>
              </a:rPr>
              <a:t> </a:t>
            </a:r>
            <a:r>
              <a:rPr sz="3600" b="1" spc="30" dirty="0">
                <a:solidFill>
                  <a:srgbClr val="200925"/>
                </a:solidFill>
                <a:latin typeface="Tahoma"/>
                <a:cs typeface="Tahoma"/>
              </a:rPr>
              <a:t>of  </a:t>
            </a:r>
            <a:r>
              <a:rPr sz="3600" b="1" spc="45" dirty="0">
                <a:solidFill>
                  <a:srgbClr val="0742D6"/>
                </a:solidFill>
                <a:latin typeface="Tahoma"/>
                <a:cs typeface="Tahoma"/>
              </a:rPr>
              <a:t>Se</a:t>
            </a:r>
            <a:r>
              <a:rPr sz="3600" b="1" spc="30" dirty="0">
                <a:solidFill>
                  <a:srgbClr val="0742D6"/>
                </a:solidFill>
                <a:latin typeface="Tahoma"/>
                <a:cs typeface="Tahoma"/>
              </a:rPr>
              <a:t>l</a:t>
            </a:r>
            <a:r>
              <a:rPr sz="3600" b="1" spc="120" dirty="0">
                <a:solidFill>
                  <a:srgbClr val="0742D6"/>
                </a:solidFill>
                <a:latin typeface="Tahoma"/>
                <a:cs typeface="Tahoma"/>
              </a:rPr>
              <a:t>ect</a:t>
            </a:r>
            <a:r>
              <a:rPr sz="3600" b="1" spc="150" dirty="0">
                <a:solidFill>
                  <a:srgbClr val="0742D6"/>
                </a:solidFill>
                <a:latin typeface="Tahoma"/>
                <a:cs typeface="Tahoma"/>
              </a:rPr>
              <a:t>o</a:t>
            </a:r>
            <a:r>
              <a:rPr sz="3600" b="1" spc="175" dirty="0">
                <a:solidFill>
                  <a:srgbClr val="0742D6"/>
                </a:solidFill>
                <a:latin typeface="Tahoma"/>
                <a:cs typeface="Tahoma"/>
              </a:rPr>
              <a:t>rs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4323" y="1358595"/>
            <a:ext cx="80645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200" dirty="0">
                <a:solidFill>
                  <a:srgbClr val="3069F8"/>
                </a:solidFill>
                <a:latin typeface="Tahoma"/>
                <a:cs typeface="Tahoma"/>
              </a:rPr>
              <a:t>04</a:t>
            </a:r>
            <a:endParaRPr sz="45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56616" y="338327"/>
            <a:ext cx="8430895" cy="4471670"/>
            <a:chOff x="356616" y="338327"/>
            <a:chExt cx="8430895" cy="4471670"/>
          </a:xfrm>
        </p:grpSpPr>
        <p:sp>
          <p:nvSpPr>
            <p:cNvPr id="8" name="object 8"/>
            <p:cNvSpPr/>
            <p:nvPr/>
          </p:nvSpPr>
          <p:spPr>
            <a:xfrm>
              <a:off x="981824" y="1427987"/>
              <a:ext cx="3238500" cy="2287905"/>
            </a:xfrm>
            <a:custGeom>
              <a:avLst/>
              <a:gdLst/>
              <a:ahLst/>
              <a:cxnLst/>
              <a:rect l="l" t="t" r="r" b="b"/>
              <a:pathLst>
                <a:path w="3238500" h="2287904">
                  <a:moveTo>
                    <a:pt x="344055" y="2202307"/>
                  </a:moveTo>
                  <a:lnTo>
                    <a:pt x="306743" y="2159965"/>
                  </a:lnTo>
                  <a:lnTo>
                    <a:pt x="274294" y="2119426"/>
                  </a:lnTo>
                  <a:lnTo>
                    <a:pt x="243814" y="2077580"/>
                  </a:lnTo>
                  <a:lnTo>
                    <a:pt x="215328" y="2034463"/>
                  </a:lnTo>
                  <a:lnTo>
                    <a:pt x="188861" y="1990128"/>
                  </a:lnTo>
                  <a:lnTo>
                    <a:pt x="164452" y="1944598"/>
                  </a:lnTo>
                  <a:lnTo>
                    <a:pt x="142113" y="1897938"/>
                  </a:lnTo>
                  <a:lnTo>
                    <a:pt x="121894" y="1850186"/>
                  </a:lnTo>
                  <a:lnTo>
                    <a:pt x="103073" y="1799209"/>
                  </a:lnTo>
                  <a:lnTo>
                    <a:pt x="101307" y="1798320"/>
                  </a:lnTo>
                  <a:lnTo>
                    <a:pt x="99491" y="1798320"/>
                  </a:lnTo>
                  <a:lnTo>
                    <a:pt x="96837" y="1798320"/>
                  </a:lnTo>
                  <a:lnTo>
                    <a:pt x="94170" y="1800479"/>
                  </a:lnTo>
                  <a:lnTo>
                    <a:pt x="113563" y="1853057"/>
                  </a:lnTo>
                  <a:lnTo>
                    <a:pt x="133985" y="1901278"/>
                  </a:lnTo>
                  <a:lnTo>
                    <a:pt x="156540" y="1948395"/>
                  </a:lnTo>
                  <a:lnTo>
                    <a:pt x="181190" y="1994369"/>
                  </a:lnTo>
                  <a:lnTo>
                    <a:pt x="207911" y="2039150"/>
                  </a:lnTo>
                  <a:lnTo>
                    <a:pt x="236677" y="2082673"/>
                  </a:lnTo>
                  <a:lnTo>
                    <a:pt x="267449" y="2124926"/>
                  </a:lnTo>
                  <a:lnTo>
                    <a:pt x="300202" y="2165832"/>
                  </a:lnTo>
                  <a:lnTo>
                    <a:pt x="335800" y="2206244"/>
                  </a:lnTo>
                  <a:lnTo>
                    <a:pt x="336816" y="2206752"/>
                  </a:lnTo>
                  <a:lnTo>
                    <a:pt x="341134" y="2206752"/>
                  </a:lnTo>
                  <a:lnTo>
                    <a:pt x="344055" y="2202307"/>
                  </a:lnTo>
                  <a:close/>
                </a:path>
                <a:path w="3238500" h="2287904">
                  <a:moveTo>
                    <a:pt x="632091" y="135763"/>
                  </a:moveTo>
                  <a:lnTo>
                    <a:pt x="630186" y="128016"/>
                  </a:lnTo>
                  <a:lnTo>
                    <a:pt x="625233" y="128016"/>
                  </a:lnTo>
                  <a:lnTo>
                    <a:pt x="577303" y="137566"/>
                  </a:lnTo>
                  <a:lnTo>
                    <a:pt x="531241" y="150101"/>
                  </a:lnTo>
                  <a:lnTo>
                    <a:pt x="486295" y="165658"/>
                  </a:lnTo>
                  <a:lnTo>
                    <a:pt x="442607" y="184111"/>
                  </a:lnTo>
                  <a:lnTo>
                    <a:pt x="400291" y="205359"/>
                  </a:lnTo>
                  <a:lnTo>
                    <a:pt x="359498" y="229273"/>
                  </a:lnTo>
                  <a:lnTo>
                    <a:pt x="320370" y="255752"/>
                  </a:lnTo>
                  <a:lnTo>
                    <a:pt x="283019" y="284670"/>
                  </a:lnTo>
                  <a:lnTo>
                    <a:pt x="247599" y="315937"/>
                  </a:lnTo>
                  <a:lnTo>
                    <a:pt x="214236" y="349415"/>
                  </a:lnTo>
                  <a:lnTo>
                    <a:pt x="183070" y="385000"/>
                  </a:lnTo>
                  <a:lnTo>
                    <a:pt x="154228" y="422579"/>
                  </a:lnTo>
                  <a:lnTo>
                    <a:pt x="127850" y="462038"/>
                  </a:lnTo>
                  <a:lnTo>
                    <a:pt x="104076" y="503262"/>
                  </a:lnTo>
                  <a:lnTo>
                    <a:pt x="83032" y="546138"/>
                  </a:lnTo>
                  <a:lnTo>
                    <a:pt x="63639" y="593725"/>
                  </a:lnTo>
                  <a:lnTo>
                    <a:pt x="66306" y="595884"/>
                  </a:lnTo>
                  <a:lnTo>
                    <a:pt x="70815" y="595884"/>
                  </a:lnTo>
                  <a:lnTo>
                    <a:pt x="72618" y="594995"/>
                  </a:lnTo>
                  <a:lnTo>
                    <a:pt x="92633" y="546100"/>
                  </a:lnTo>
                  <a:lnTo>
                    <a:pt x="115138" y="501103"/>
                  </a:lnTo>
                  <a:lnTo>
                    <a:pt x="140690" y="458012"/>
                  </a:lnTo>
                  <a:lnTo>
                    <a:pt x="169164" y="416928"/>
                  </a:lnTo>
                  <a:lnTo>
                    <a:pt x="200367" y="377990"/>
                  </a:lnTo>
                  <a:lnTo>
                    <a:pt x="234149" y="341350"/>
                  </a:lnTo>
                  <a:lnTo>
                    <a:pt x="270332" y="307136"/>
                  </a:lnTo>
                  <a:lnTo>
                    <a:pt x="308762" y="275475"/>
                  </a:lnTo>
                  <a:lnTo>
                    <a:pt x="349262" y="246507"/>
                  </a:lnTo>
                  <a:lnTo>
                    <a:pt x="391693" y="220357"/>
                  </a:lnTo>
                  <a:lnTo>
                    <a:pt x="435864" y="197167"/>
                  </a:lnTo>
                  <a:lnTo>
                    <a:pt x="481622" y="177063"/>
                  </a:lnTo>
                  <a:lnTo>
                    <a:pt x="528802" y="160197"/>
                  </a:lnTo>
                  <a:lnTo>
                    <a:pt x="577227" y="146685"/>
                  </a:lnTo>
                  <a:lnTo>
                    <a:pt x="626757" y="136652"/>
                  </a:lnTo>
                  <a:lnTo>
                    <a:pt x="632091" y="135763"/>
                  </a:lnTo>
                  <a:close/>
                </a:path>
                <a:path w="3238500" h="2287904">
                  <a:moveTo>
                    <a:pt x="3044583" y="1024255"/>
                  </a:moveTo>
                  <a:lnTo>
                    <a:pt x="3009366" y="982599"/>
                  </a:lnTo>
                  <a:lnTo>
                    <a:pt x="2980639" y="941870"/>
                  </a:lnTo>
                  <a:lnTo>
                    <a:pt x="2955531" y="899134"/>
                  </a:lnTo>
                  <a:lnTo>
                    <a:pt x="2934144" y="854583"/>
                  </a:lnTo>
                  <a:lnTo>
                    <a:pt x="2916542" y="808443"/>
                  </a:lnTo>
                  <a:lnTo>
                    <a:pt x="2902826" y="760945"/>
                  </a:lnTo>
                  <a:lnTo>
                    <a:pt x="2893047" y="712292"/>
                  </a:lnTo>
                  <a:lnTo>
                    <a:pt x="2887319" y="662698"/>
                  </a:lnTo>
                  <a:lnTo>
                    <a:pt x="2885706" y="612394"/>
                  </a:lnTo>
                  <a:lnTo>
                    <a:pt x="2885833" y="609473"/>
                  </a:lnTo>
                  <a:lnTo>
                    <a:pt x="2883674" y="608076"/>
                  </a:lnTo>
                  <a:lnTo>
                    <a:pt x="2881515" y="608076"/>
                  </a:lnTo>
                  <a:lnTo>
                    <a:pt x="2879229" y="608076"/>
                  </a:lnTo>
                  <a:lnTo>
                    <a:pt x="2877070" y="609473"/>
                  </a:lnTo>
                  <a:lnTo>
                    <a:pt x="2878645" y="663460"/>
                  </a:lnTo>
                  <a:lnTo>
                    <a:pt x="2884449" y="713803"/>
                  </a:lnTo>
                  <a:lnTo>
                    <a:pt x="2894368" y="763206"/>
                  </a:lnTo>
                  <a:lnTo>
                    <a:pt x="2908325" y="811441"/>
                  </a:lnTo>
                  <a:lnTo>
                    <a:pt x="2926219" y="858278"/>
                  </a:lnTo>
                  <a:lnTo>
                    <a:pt x="2947987" y="903516"/>
                  </a:lnTo>
                  <a:lnTo>
                    <a:pt x="2973527" y="946912"/>
                  </a:lnTo>
                  <a:lnTo>
                    <a:pt x="3002737" y="988250"/>
                  </a:lnTo>
                  <a:lnTo>
                    <a:pt x="3036455" y="1028192"/>
                  </a:lnTo>
                  <a:lnTo>
                    <a:pt x="3037344" y="1028700"/>
                  </a:lnTo>
                  <a:lnTo>
                    <a:pt x="3041662" y="1028700"/>
                  </a:lnTo>
                  <a:lnTo>
                    <a:pt x="3044583" y="1024255"/>
                  </a:lnTo>
                  <a:close/>
                </a:path>
                <a:path w="3238500" h="2287904">
                  <a:moveTo>
                    <a:pt x="3238360" y="1572590"/>
                  </a:moveTo>
                  <a:lnTo>
                    <a:pt x="3238296" y="1527162"/>
                  </a:lnTo>
                  <a:lnTo>
                    <a:pt x="3235363" y="1482026"/>
                  </a:lnTo>
                  <a:lnTo>
                    <a:pt x="3229445" y="1437347"/>
                  </a:lnTo>
                  <a:lnTo>
                    <a:pt x="3220389" y="1393317"/>
                  </a:lnTo>
                  <a:lnTo>
                    <a:pt x="3208096" y="1350098"/>
                  </a:lnTo>
                  <a:lnTo>
                    <a:pt x="3192411" y="1307858"/>
                  </a:lnTo>
                  <a:lnTo>
                    <a:pt x="3173234" y="1266774"/>
                  </a:lnTo>
                  <a:lnTo>
                    <a:pt x="3150425" y="1227023"/>
                  </a:lnTo>
                  <a:lnTo>
                    <a:pt x="3123857" y="1188770"/>
                  </a:lnTo>
                  <a:lnTo>
                    <a:pt x="3093402" y="1152207"/>
                  </a:lnTo>
                  <a:lnTo>
                    <a:pt x="3058934" y="1117473"/>
                  </a:lnTo>
                  <a:lnTo>
                    <a:pt x="3015310" y="1074254"/>
                  </a:lnTo>
                  <a:lnTo>
                    <a:pt x="2977591" y="1030947"/>
                  </a:lnTo>
                  <a:lnTo>
                    <a:pt x="2945371" y="987628"/>
                  </a:lnTo>
                  <a:lnTo>
                    <a:pt x="2918269" y="944346"/>
                  </a:lnTo>
                  <a:lnTo>
                    <a:pt x="2895917" y="901192"/>
                  </a:lnTo>
                  <a:lnTo>
                    <a:pt x="2877921" y="858202"/>
                  </a:lnTo>
                  <a:lnTo>
                    <a:pt x="2863900" y="815479"/>
                  </a:lnTo>
                  <a:lnTo>
                    <a:pt x="2853461" y="773049"/>
                  </a:lnTo>
                  <a:lnTo>
                    <a:pt x="2846247" y="730999"/>
                  </a:lnTo>
                  <a:lnTo>
                    <a:pt x="2841841" y="689394"/>
                  </a:lnTo>
                  <a:lnTo>
                    <a:pt x="2839885" y="648296"/>
                  </a:lnTo>
                  <a:lnTo>
                    <a:pt x="2839999" y="607771"/>
                  </a:lnTo>
                  <a:lnTo>
                    <a:pt x="2841777" y="567893"/>
                  </a:lnTo>
                  <a:lnTo>
                    <a:pt x="2844850" y="528713"/>
                  </a:lnTo>
                  <a:lnTo>
                    <a:pt x="2848838" y="490296"/>
                  </a:lnTo>
                  <a:lnTo>
                    <a:pt x="2862440" y="380339"/>
                  </a:lnTo>
                  <a:lnTo>
                    <a:pt x="2866250" y="345655"/>
                  </a:lnTo>
                  <a:lnTo>
                    <a:pt x="2869044" y="312077"/>
                  </a:lnTo>
                  <a:lnTo>
                    <a:pt x="2870454" y="279654"/>
                  </a:lnTo>
                  <a:lnTo>
                    <a:pt x="2870098" y="248475"/>
                  </a:lnTo>
                  <a:lnTo>
                    <a:pt x="2862554" y="190042"/>
                  </a:lnTo>
                  <a:lnTo>
                    <a:pt x="2843326" y="137312"/>
                  </a:lnTo>
                  <a:lnTo>
                    <a:pt x="2809379" y="90805"/>
                  </a:lnTo>
                  <a:lnTo>
                    <a:pt x="2769019" y="56007"/>
                  </a:lnTo>
                  <a:lnTo>
                    <a:pt x="2725483" y="30314"/>
                  </a:lnTo>
                  <a:lnTo>
                    <a:pt x="2678671" y="12954"/>
                  </a:lnTo>
                  <a:lnTo>
                    <a:pt x="2628519" y="3111"/>
                  </a:lnTo>
                  <a:lnTo>
                    <a:pt x="2574937" y="0"/>
                  </a:lnTo>
                  <a:lnTo>
                    <a:pt x="2542527" y="965"/>
                  </a:lnTo>
                  <a:lnTo>
                    <a:pt x="2474214" y="8204"/>
                  </a:lnTo>
                  <a:lnTo>
                    <a:pt x="2401138" y="21501"/>
                  </a:lnTo>
                  <a:lnTo>
                    <a:pt x="2362771" y="30048"/>
                  </a:lnTo>
                  <a:lnTo>
                    <a:pt x="2323185" y="39662"/>
                  </a:lnTo>
                  <a:lnTo>
                    <a:pt x="2282355" y="50177"/>
                  </a:lnTo>
                  <a:lnTo>
                    <a:pt x="2240254" y="61455"/>
                  </a:lnTo>
                  <a:lnTo>
                    <a:pt x="2059025" y="111125"/>
                  </a:lnTo>
                  <a:lnTo>
                    <a:pt x="2010435" y="123926"/>
                  </a:lnTo>
                  <a:lnTo>
                    <a:pt x="1960499" y="136575"/>
                  </a:lnTo>
                  <a:lnTo>
                    <a:pt x="1909216" y="148920"/>
                  </a:lnTo>
                  <a:lnTo>
                    <a:pt x="1856562" y="160807"/>
                  </a:lnTo>
                  <a:lnTo>
                    <a:pt x="1802536" y="172085"/>
                  </a:lnTo>
                  <a:lnTo>
                    <a:pt x="1747100" y="182600"/>
                  </a:lnTo>
                  <a:lnTo>
                    <a:pt x="1690268" y="192214"/>
                  </a:lnTo>
                  <a:lnTo>
                    <a:pt x="1632000" y="200761"/>
                  </a:lnTo>
                  <a:lnTo>
                    <a:pt x="1572310" y="208089"/>
                  </a:lnTo>
                  <a:lnTo>
                    <a:pt x="1511160" y="214058"/>
                  </a:lnTo>
                  <a:lnTo>
                    <a:pt x="1448562" y="218516"/>
                  </a:lnTo>
                  <a:lnTo>
                    <a:pt x="1384477" y="221297"/>
                  </a:lnTo>
                  <a:lnTo>
                    <a:pt x="1318907" y="222250"/>
                  </a:lnTo>
                  <a:lnTo>
                    <a:pt x="1273098" y="221780"/>
                  </a:lnTo>
                  <a:lnTo>
                    <a:pt x="1226591" y="220332"/>
                  </a:lnTo>
                  <a:lnTo>
                    <a:pt x="1179372" y="217843"/>
                  </a:lnTo>
                  <a:lnTo>
                    <a:pt x="1131443" y="214299"/>
                  </a:lnTo>
                  <a:lnTo>
                    <a:pt x="1082776" y="209626"/>
                  </a:lnTo>
                  <a:lnTo>
                    <a:pt x="1033373" y="203784"/>
                  </a:lnTo>
                  <a:lnTo>
                    <a:pt x="983246" y="196723"/>
                  </a:lnTo>
                  <a:lnTo>
                    <a:pt x="940828" y="191084"/>
                  </a:lnTo>
                  <a:lnTo>
                    <a:pt x="899325" y="187071"/>
                  </a:lnTo>
                  <a:lnTo>
                    <a:pt x="858723" y="184696"/>
                  </a:lnTo>
                  <a:lnTo>
                    <a:pt x="819035" y="183896"/>
                  </a:lnTo>
                  <a:lnTo>
                    <a:pt x="776452" y="184848"/>
                  </a:lnTo>
                  <a:lnTo>
                    <a:pt x="734999" y="187642"/>
                  </a:lnTo>
                  <a:lnTo>
                    <a:pt x="694664" y="192239"/>
                  </a:lnTo>
                  <a:lnTo>
                    <a:pt x="655459" y="198615"/>
                  </a:lnTo>
                  <a:lnTo>
                    <a:pt x="617372" y="206705"/>
                  </a:lnTo>
                  <a:lnTo>
                    <a:pt x="580402" y="216496"/>
                  </a:lnTo>
                  <a:lnTo>
                    <a:pt x="509854" y="240931"/>
                  </a:lnTo>
                  <a:lnTo>
                    <a:pt x="443826" y="271614"/>
                  </a:lnTo>
                  <a:lnTo>
                    <a:pt x="382333" y="308165"/>
                  </a:lnTo>
                  <a:lnTo>
                    <a:pt x="325374" y="350278"/>
                  </a:lnTo>
                  <a:lnTo>
                    <a:pt x="272961" y="397598"/>
                  </a:lnTo>
                  <a:lnTo>
                    <a:pt x="225120" y="449795"/>
                  </a:lnTo>
                  <a:lnTo>
                    <a:pt x="181838" y="506514"/>
                  </a:lnTo>
                  <a:lnTo>
                    <a:pt x="143154" y="567448"/>
                  </a:lnTo>
                  <a:lnTo>
                    <a:pt x="109054" y="632218"/>
                  </a:lnTo>
                  <a:lnTo>
                    <a:pt x="79578" y="700519"/>
                  </a:lnTo>
                  <a:lnTo>
                    <a:pt x="54698" y="771994"/>
                  </a:lnTo>
                  <a:lnTo>
                    <a:pt x="44005" y="808824"/>
                  </a:lnTo>
                  <a:lnTo>
                    <a:pt x="34455" y="846315"/>
                  </a:lnTo>
                  <a:lnTo>
                    <a:pt x="26073" y="884440"/>
                  </a:lnTo>
                  <a:lnTo>
                    <a:pt x="18859" y="923137"/>
                  </a:lnTo>
                  <a:lnTo>
                    <a:pt x="12801" y="962380"/>
                  </a:lnTo>
                  <a:lnTo>
                    <a:pt x="7912" y="1002118"/>
                  </a:lnTo>
                  <a:lnTo>
                    <a:pt x="4178" y="1042327"/>
                  </a:lnTo>
                  <a:lnTo>
                    <a:pt x="1625" y="1082929"/>
                  </a:lnTo>
                  <a:lnTo>
                    <a:pt x="228" y="1123924"/>
                  </a:lnTo>
                  <a:lnTo>
                    <a:pt x="0" y="1165237"/>
                  </a:lnTo>
                  <a:lnTo>
                    <a:pt x="952" y="1206830"/>
                  </a:lnTo>
                  <a:lnTo>
                    <a:pt x="3073" y="1248676"/>
                  </a:lnTo>
                  <a:lnTo>
                    <a:pt x="6375" y="1290726"/>
                  </a:lnTo>
                  <a:lnTo>
                    <a:pt x="10845" y="1332941"/>
                  </a:lnTo>
                  <a:lnTo>
                    <a:pt x="16484" y="1375257"/>
                  </a:lnTo>
                  <a:lnTo>
                    <a:pt x="23317" y="1417662"/>
                  </a:lnTo>
                  <a:lnTo>
                    <a:pt x="31318" y="1460106"/>
                  </a:lnTo>
                  <a:lnTo>
                    <a:pt x="40500" y="1502524"/>
                  </a:lnTo>
                  <a:lnTo>
                    <a:pt x="50876" y="1544904"/>
                  </a:lnTo>
                  <a:lnTo>
                    <a:pt x="62420" y="1587182"/>
                  </a:lnTo>
                  <a:lnTo>
                    <a:pt x="75158" y="1629321"/>
                  </a:lnTo>
                  <a:lnTo>
                    <a:pt x="89077" y="1671294"/>
                  </a:lnTo>
                  <a:lnTo>
                    <a:pt x="104190" y="1713039"/>
                  </a:lnTo>
                  <a:lnTo>
                    <a:pt x="120497" y="1754517"/>
                  </a:lnTo>
                  <a:lnTo>
                    <a:pt x="137985" y="1795703"/>
                  </a:lnTo>
                  <a:lnTo>
                    <a:pt x="156667" y="1836534"/>
                  </a:lnTo>
                  <a:lnTo>
                    <a:pt x="176542" y="1876971"/>
                  </a:lnTo>
                  <a:lnTo>
                    <a:pt x="197612" y="1916976"/>
                  </a:lnTo>
                  <a:lnTo>
                    <a:pt x="219887" y="1956511"/>
                  </a:lnTo>
                  <a:lnTo>
                    <a:pt x="243344" y="1995525"/>
                  </a:lnTo>
                  <a:lnTo>
                    <a:pt x="268008" y="2033981"/>
                  </a:lnTo>
                  <a:lnTo>
                    <a:pt x="293878" y="2071839"/>
                  </a:lnTo>
                  <a:lnTo>
                    <a:pt x="320941" y="2109051"/>
                  </a:lnTo>
                  <a:lnTo>
                    <a:pt x="349211" y="2145576"/>
                  </a:lnTo>
                  <a:lnTo>
                    <a:pt x="378688" y="2181377"/>
                  </a:lnTo>
                  <a:lnTo>
                    <a:pt x="409371" y="2216404"/>
                  </a:lnTo>
                  <a:lnTo>
                    <a:pt x="441248" y="2250617"/>
                  </a:lnTo>
                  <a:lnTo>
                    <a:pt x="474357" y="2283968"/>
                  </a:lnTo>
                  <a:lnTo>
                    <a:pt x="962291" y="2287524"/>
                  </a:lnTo>
                  <a:lnTo>
                    <a:pt x="2802267" y="2287524"/>
                  </a:lnTo>
                  <a:lnTo>
                    <a:pt x="2863672" y="2261019"/>
                  </a:lnTo>
                  <a:lnTo>
                    <a:pt x="2923781" y="2221827"/>
                  </a:lnTo>
                  <a:lnTo>
                    <a:pt x="2981566" y="2171344"/>
                  </a:lnTo>
                  <a:lnTo>
                    <a:pt x="3009265" y="2142299"/>
                  </a:lnTo>
                  <a:lnTo>
                    <a:pt x="3036011" y="2110956"/>
                  </a:lnTo>
                  <a:lnTo>
                    <a:pt x="3061665" y="2077491"/>
                  </a:lnTo>
                  <a:lnTo>
                    <a:pt x="3086112" y="2042058"/>
                  </a:lnTo>
                  <a:lnTo>
                    <a:pt x="3109214" y="2004834"/>
                  </a:lnTo>
                  <a:lnTo>
                    <a:pt x="3130842" y="1966010"/>
                  </a:lnTo>
                  <a:lnTo>
                    <a:pt x="3150870" y="1925739"/>
                  </a:lnTo>
                  <a:lnTo>
                    <a:pt x="3169170" y="1884210"/>
                  </a:lnTo>
                  <a:lnTo>
                    <a:pt x="3185630" y="1841588"/>
                  </a:lnTo>
                  <a:lnTo>
                    <a:pt x="3200108" y="1798040"/>
                  </a:lnTo>
                  <a:lnTo>
                    <a:pt x="3212477" y="1753755"/>
                  </a:lnTo>
                  <a:lnTo>
                    <a:pt x="3222612" y="1708886"/>
                  </a:lnTo>
                  <a:lnTo>
                    <a:pt x="3230397" y="1663623"/>
                  </a:lnTo>
                  <a:lnTo>
                    <a:pt x="3235680" y="1618132"/>
                  </a:lnTo>
                  <a:lnTo>
                    <a:pt x="3238360" y="157259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64945" y="2016759"/>
              <a:ext cx="2441575" cy="1541780"/>
            </a:xfrm>
            <a:custGeom>
              <a:avLst/>
              <a:gdLst/>
              <a:ahLst/>
              <a:cxnLst/>
              <a:rect l="l" t="t" r="r" b="b"/>
              <a:pathLst>
                <a:path w="2441575" h="1541779">
                  <a:moveTo>
                    <a:pt x="2037562" y="1270"/>
                  </a:moveTo>
                  <a:lnTo>
                    <a:pt x="2037295" y="1270"/>
                  </a:lnTo>
                  <a:lnTo>
                    <a:pt x="2037295" y="0"/>
                  </a:lnTo>
                  <a:lnTo>
                    <a:pt x="1604975" y="0"/>
                  </a:lnTo>
                  <a:lnTo>
                    <a:pt x="1604975" y="1270"/>
                  </a:lnTo>
                  <a:lnTo>
                    <a:pt x="1604746" y="1270"/>
                  </a:lnTo>
                  <a:lnTo>
                    <a:pt x="1604746" y="3810"/>
                  </a:lnTo>
                  <a:lnTo>
                    <a:pt x="1604975" y="3810"/>
                  </a:lnTo>
                  <a:lnTo>
                    <a:pt x="1604975" y="5080"/>
                  </a:lnTo>
                  <a:lnTo>
                    <a:pt x="2037308" y="5080"/>
                  </a:lnTo>
                  <a:lnTo>
                    <a:pt x="2037308" y="3810"/>
                  </a:lnTo>
                  <a:lnTo>
                    <a:pt x="2037562" y="3810"/>
                  </a:lnTo>
                  <a:lnTo>
                    <a:pt x="2037562" y="1270"/>
                  </a:lnTo>
                  <a:close/>
                </a:path>
                <a:path w="2441575" h="1541779">
                  <a:moveTo>
                    <a:pt x="2441422" y="120904"/>
                  </a:moveTo>
                  <a:lnTo>
                    <a:pt x="2434145" y="84924"/>
                  </a:lnTo>
                  <a:lnTo>
                    <a:pt x="2414333" y="55537"/>
                  </a:lnTo>
                  <a:lnTo>
                    <a:pt x="2384945" y="35725"/>
                  </a:lnTo>
                  <a:lnTo>
                    <a:pt x="2348966" y="28448"/>
                  </a:lnTo>
                  <a:lnTo>
                    <a:pt x="92430" y="28448"/>
                  </a:lnTo>
                  <a:lnTo>
                    <a:pt x="56438" y="35725"/>
                  </a:lnTo>
                  <a:lnTo>
                    <a:pt x="27063" y="55537"/>
                  </a:lnTo>
                  <a:lnTo>
                    <a:pt x="7251" y="84924"/>
                  </a:lnTo>
                  <a:lnTo>
                    <a:pt x="0" y="120904"/>
                  </a:lnTo>
                  <a:lnTo>
                    <a:pt x="0" y="1449324"/>
                  </a:lnTo>
                  <a:lnTo>
                    <a:pt x="7251" y="1485315"/>
                  </a:lnTo>
                  <a:lnTo>
                    <a:pt x="27063" y="1514703"/>
                  </a:lnTo>
                  <a:lnTo>
                    <a:pt x="56438" y="1534515"/>
                  </a:lnTo>
                  <a:lnTo>
                    <a:pt x="92430" y="1541780"/>
                  </a:lnTo>
                  <a:lnTo>
                    <a:pt x="2348966" y="1541780"/>
                  </a:lnTo>
                  <a:lnTo>
                    <a:pt x="2384945" y="1534515"/>
                  </a:lnTo>
                  <a:lnTo>
                    <a:pt x="2414333" y="1514703"/>
                  </a:lnTo>
                  <a:lnTo>
                    <a:pt x="2434145" y="1485315"/>
                  </a:lnTo>
                  <a:lnTo>
                    <a:pt x="2441422" y="1449324"/>
                  </a:lnTo>
                  <a:lnTo>
                    <a:pt x="2441422" y="120904"/>
                  </a:lnTo>
                  <a:close/>
                </a:path>
              </a:pathLst>
            </a:custGeom>
            <a:solidFill>
              <a:srgbClr val="200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73123" y="2147316"/>
              <a:ext cx="2225040" cy="1226820"/>
            </a:xfrm>
            <a:custGeom>
              <a:avLst/>
              <a:gdLst/>
              <a:ahLst/>
              <a:cxnLst/>
              <a:rect l="l" t="t" r="r" b="b"/>
              <a:pathLst>
                <a:path w="2225040" h="1226820">
                  <a:moveTo>
                    <a:pt x="2161921" y="0"/>
                  </a:moveTo>
                  <a:lnTo>
                    <a:pt x="62991" y="0"/>
                  </a:lnTo>
                  <a:lnTo>
                    <a:pt x="54457" y="537"/>
                  </a:lnTo>
                  <a:lnTo>
                    <a:pt x="18430" y="17371"/>
                  </a:lnTo>
                  <a:lnTo>
                    <a:pt x="0" y="59054"/>
                  </a:lnTo>
                  <a:lnTo>
                    <a:pt x="0" y="1167638"/>
                  </a:lnTo>
                  <a:lnTo>
                    <a:pt x="4949" y="1190708"/>
                  </a:lnTo>
                  <a:lnTo>
                    <a:pt x="18446" y="1209516"/>
                  </a:lnTo>
                  <a:lnTo>
                    <a:pt x="38469" y="1222180"/>
                  </a:lnTo>
                  <a:lnTo>
                    <a:pt x="62991" y="1226820"/>
                  </a:lnTo>
                  <a:lnTo>
                    <a:pt x="2161921" y="1226820"/>
                  </a:lnTo>
                  <a:lnTo>
                    <a:pt x="2199318" y="1215300"/>
                  </a:lnTo>
                  <a:lnTo>
                    <a:pt x="2223930" y="1178774"/>
                  </a:lnTo>
                  <a:lnTo>
                    <a:pt x="2225040" y="1167638"/>
                  </a:lnTo>
                  <a:lnTo>
                    <a:pt x="2225040" y="59054"/>
                  </a:lnTo>
                  <a:lnTo>
                    <a:pt x="2220071" y="36058"/>
                  </a:lnTo>
                  <a:lnTo>
                    <a:pt x="2206529" y="17287"/>
                  </a:lnTo>
                  <a:lnTo>
                    <a:pt x="2186463" y="4637"/>
                  </a:lnTo>
                  <a:lnTo>
                    <a:pt x="2161921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5790" y="3506723"/>
              <a:ext cx="2781300" cy="200025"/>
            </a:xfrm>
            <a:custGeom>
              <a:avLst/>
              <a:gdLst/>
              <a:ahLst/>
              <a:cxnLst/>
              <a:rect l="l" t="t" r="r" b="b"/>
              <a:pathLst>
                <a:path w="2781300" h="200025">
                  <a:moveTo>
                    <a:pt x="2679157" y="0"/>
                  </a:moveTo>
                  <a:lnTo>
                    <a:pt x="102073" y="0"/>
                  </a:lnTo>
                  <a:lnTo>
                    <a:pt x="10544" y="118109"/>
                  </a:lnTo>
                  <a:lnTo>
                    <a:pt x="0" y="144887"/>
                  </a:lnTo>
                  <a:lnTo>
                    <a:pt x="5112" y="171354"/>
                  </a:lnTo>
                  <a:lnTo>
                    <a:pt x="22963" y="191583"/>
                  </a:lnTo>
                  <a:lnTo>
                    <a:pt x="50638" y="199644"/>
                  </a:lnTo>
                  <a:lnTo>
                    <a:pt x="2730592" y="199644"/>
                  </a:lnTo>
                  <a:lnTo>
                    <a:pt x="2758276" y="191583"/>
                  </a:lnTo>
                  <a:lnTo>
                    <a:pt x="2776137" y="171354"/>
                  </a:lnTo>
                  <a:lnTo>
                    <a:pt x="2781259" y="144887"/>
                  </a:lnTo>
                  <a:lnTo>
                    <a:pt x="2770724" y="118109"/>
                  </a:lnTo>
                  <a:lnTo>
                    <a:pt x="2679157" y="0"/>
                  </a:lnTo>
                  <a:close/>
                </a:path>
              </a:pathLst>
            </a:custGeom>
            <a:solidFill>
              <a:srgbClr val="200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73224" y="3506723"/>
              <a:ext cx="1259205" cy="128270"/>
            </a:xfrm>
            <a:custGeom>
              <a:avLst/>
              <a:gdLst/>
              <a:ahLst/>
              <a:cxnLst/>
              <a:rect l="l" t="t" r="r" b="b"/>
              <a:pathLst>
                <a:path w="1259204" h="128270">
                  <a:moveTo>
                    <a:pt x="637032" y="0"/>
                  </a:moveTo>
                  <a:lnTo>
                    <a:pt x="0" y="0"/>
                  </a:lnTo>
                  <a:lnTo>
                    <a:pt x="0" y="1917"/>
                  </a:lnTo>
                  <a:lnTo>
                    <a:pt x="1778" y="12458"/>
                  </a:lnTo>
                  <a:lnTo>
                    <a:pt x="6642" y="21056"/>
                  </a:lnTo>
                  <a:lnTo>
                    <a:pt x="13868" y="26847"/>
                  </a:lnTo>
                  <a:lnTo>
                    <a:pt x="22733" y="28956"/>
                  </a:lnTo>
                  <a:lnTo>
                    <a:pt x="614299" y="28956"/>
                  </a:lnTo>
                  <a:lnTo>
                    <a:pt x="623150" y="26847"/>
                  </a:lnTo>
                  <a:lnTo>
                    <a:pt x="630377" y="21056"/>
                  </a:lnTo>
                  <a:lnTo>
                    <a:pt x="635241" y="12458"/>
                  </a:lnTo>
                  <a:lnTo>
                    <a:pt x="637032" y="1917"/>
                  </a:lnTo>
                  <a:lnTo>
                    <a:pt x="637032" y="0"/>
                  </a:lnTo>
                  <a:close/>
                </a:path>
                <a:path w="1259204" h="128270">
                  <a:moveTo>
                    <a:pt x="1062228" y="99822"/>
                  </a:moveTo>
                  <a:lnTo>
                    <a:pt x="1060056" y="88836"/>
                  </a:lnTo>
                  <a:lnTo>
                    <a:pt x="1054176" y="79870"/>
                  </a:lnTo>
                  <a:lnTo>
                    <a:pt x="1045451" y="73837"/>
                  </a:lnTo>
                  <a:lnTo>
                    <a:pt x="1034796" y="71628"/>
                  </a:lnTo>
                  <a:lnTo>
                    <a:pt x="1024128" y="73837"/>
                  </a:lnTo>
                  <a:lnTo>
                    <a:pt x="1015403" y="79870"/>
                  </a:lnTo>
                  <a:lnTo>
                    <a:pt x="1009523" y="88836"/>
                  </a:lnTo>
                  <a:lnTo>
                    <a:pt x="1007364" y="99822"/>
                  </a:lnTo>
                  <a:lnTo>
                    <a:pt x="1009523" y="110820"/>
                  </a:lnTo>
                  <a:lnTo>
                    <a:pt x="1015403" y="119786"/>
                  </a:lnTo>
                  <a:lnTo>
                    <a:pt x="1024128" y="125818"/>
                  </a:lnTo>
                  <a:lnTo>
                    <a:pt x="1034796" y="128016"/>
                  </a:lnTo>
                  <a:lnTo>
                    <a:pt x="1045451" y="125818"/>
                  </a:lnTo>
                  <a:lnTo>
                    <a:pt x="1054176" y="119786"/>
                  </a:lnTo>
                  <a:lnTo>
                    <a:pt x="1060056" y="110820"/>
                  </a:lnTo>
                  <a:lnTo>
                    <a:pt x="1062228" y="99822"/>
                  </a:lnTo>
                  <a:close/>
                </a:path>
                <a:path w="1259204" h="128270">
                  <a:moveTo>
                    <a:pt x="1161288" y="99822"/>
                  </a:moveTo>
                  <a:lnTo>
                    <a:pt x="1159078" y="88836"/>
                  </a:lnTo>
                  <a:lnTo>
                    <a:pt x="1153045" y="79870"/>
                  </a:lnTo>
                  <a:lnTo>
                    <a:pt x="1144079" y="73837"/>
                  </a:lnTo>
                  <a:lnTo>
                    <a:pt x="1133081" y="71628"/>
                  </a:lnTo>
                  <a:lnTo>
                    <a:pt x="1122095" y="73837"/>
                  </a:lnTo>
                  <a:lnTo>
                    <a:pt x="1113129" y="79870"/>
                  </a:lnTo>
                  <a:lnTo>
                    <a:pt x="1107097" y="88836"/>
                  </a:lnTo>
                  <a:lnTo>
                    <a:pt x="1104900" y="99822"/>
                  </a:lnTo>
                  <a:lnTo>
                    <a:pt x="1107097" y="110820"/>
                  </a:lnTo>
                  <a:lnTo>
                    <a:pt x="1113129" y="119786"/>
                  </a:lnTo>
                  <a:lnTo>
                    <a:pt x="1122095" y="125818"/>
                  </a:lnTo>
                  <a:lnTo>
                    <a:pt x="1133081" y="128016"/>
                  </a:lnTo>
                  <a:lnTo>
                    <a:pt x="1144079" y="125818"/>
                  </a:lnTo>
                  <a:lnTo>
                    <a:pt x="1153045" y="119786"/>
                  </a:lnTo>
                  <a:lnTo>
                    <a:pt x="1159078" y="110820"/>
                  </a:lnTo>
                  <a:lnTo>
                    <a:pt x="1161288" y="99822"/>
                  </a:lnTo>
                  <a:close/>
                </a:path>
                <a:path w="1259204" h="128270">
                  <a:moveTo>
                    <a:pt x="1258824" y="99822"/>
                  </a:moveTo>
                  <a:lnTo>
                    <a:pt x="1256614" y="88836"/>
                  </a:lnTo>
                  <a:lnTo>
                    <a:pt x="1250581" y="79870"/>
                  </a:lnTo>
                  <a:lnTo>
                    <a:pt x="1241615" y="73837"/>
                  </a:lnTo>
                  <a:lnTo>
                    <a:pt x="1230630" y="71628"/>
                  </a:lnTo>
                  <a:lnTo>
                    <a:pt x="1219682" y="73837"/>
                  </a:lnTo>
                  <a:lnTo>
                    <a:pt x="1210716" y="79870"/>
                  </a:lnTo>
                  <a:lnTo>
                    <a:pt x="1204658" y="88836"/>
                  </a:lnTo>
                  <a:lnTo>
                    <a:pt x="1202436" y="99822"/>
                  </a:lnTo>
                  <a:lnTo>
                    <a:pt x="1204658" y="110820"/>
                  </a:lnTo>
                  <a:lnTo>
                    <a:pt x="1210716" y="119786"/>
                  </a:lnTo>
                  <a:lnTo>
                    <a:pt x="1219682" y="125818"/>
                  </a:lnTo>
                  <a:lnTo>
                    <a:pt x="1230630" y="128016"/>
                  </a:lnTo>
                  <a:lnTo>
                    <a:pt x="1241615" y="125818"/>
                  </a:lnTo>
                  <a:lnTo>
                    <a:pt x="1250581" y="119786"/>
                  </a:lnTo>
                  <a:lnTo>
                    <a:pt x="1256614" y="110820"/>
                  </a:lnTo>
                  <a:lnTo>
                    <a:pt x="1258824" y="99822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73123" y="2147316"/>
              <a:ext cx="2225040" cy="132715"/>
            </a:xfrm>
            <a:custGeom>
              <a:avLst/>
              <a:gdLst/>
              <a:ahLst/>
              <a:cxnLst/>
              <a:rect l="l" t="t" r="r" b="b"/>
              <a:pathLst>
                <a:path w="2225040" h="132714">
                  <a:moveTo>
                    <a:pt x="2161921" y="0"/>
                  </a:moveTo>
                  <a:lnTo>
                    <a:pt x="62991" y="0"/>
                  </a:lnTo>
                  <a:lnTo>
                    <a:pt x="47523" y="1920"/>
                  </a:lnTo>
                  <a:lnTo>
                    <a:pt x="11429" y="26923"/>
                  </a:lnTo>
                  <a:lnTo>
                    <a:pt x="0" y="62864"/>
                  </a:lnTo>
                  <a:lnTo>
                    <a:pt x="0" y="132587"/>
                  </a:lnTo>
                  <a:lnTo>
                    <a:pt x="2225040" y="132587"/>
                  </a:lnTo>
                  <a:lnTo>
                    <a:pt x="2225040" y="62864"/>
                  </a:lnTo>
                  <a:lnTo>
                    <a:pt x="2203783" y="15859"/>
                  </a:lnTo>
                  <a:lnTo>
                    <a:pt x="2161921" y="0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36035" y="2186939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22860" y="0"/>
                  </a:move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60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60" y="45720"/>
                  </a:lnTo>
                  <a:lnTo>
                    <a:pt x="31789" y="43916"/>
                  </a:lnTo>
                  <a:lnTo>
                    <a:pt x="39052" y="39004"/>
                  </a:lnTo>
                  <a:lnTo>
                    <a:pt x="43934" y="31736"/>
                  </a:lnTo>
                  <a:lnTo>
                    <a:pt x="45719" y="22860"/>
                  </a:lnTo>
                  <a:lnTo>
                    <a:pt x="43934" y="13983"/>
                  </a:lnTo>
                  <a:lnTo>
                    <a:pt x="39052" y="6715"/>
                  </a:lnTo>
                  <a:lnTo>
                    <a:pt x="31789" y="1803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1D9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59835" y="2186939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23622" y="0"/>
                  </a:moveTo>
                  <a:lnTo>
                    <a:pt x="14412" y="1803"/>
                  </a:lnTo>
                  <a:lnTo>
                    <a:pt x="6905" y="6715"/>
                  </a:lnTo>
                  <a:lnTo>
                    <a:pt x="1851" y="13983"/>
                  </a:lnTo>
                  <a:lnTo>
                    <a:pt x="0" y="22860"/>
                  </a:lnTo>
                  <a:lnTo>
                    <a:pt x="1851" y="31736"/>
                  </a:lnTo>
                  <a:lnTo>
                    <a:pt x="6905" y="39004"/>
                  </a:lnTo>
                  <a:lnTo>
                    <a:pt x="14412" y="43916"/>
                  </a:lnTo>
                  <a:lnTo>
                    <a:pt x="23622" y="45720"/>
                  </a:lnTo>
                  <a:lnTo>
                    <a:pt x="32831" y="43916"/>
                  </a:lnTo>
                  <a:lnTo>
                    <a:pt x="40338" y="39004"/>
                  </a:lnTo>
                  <a:lnTo>
                    <a:pt x="45392" y="31736"/>
                  </a:lnTo>
                  <a:lnTo>
                    <a:pt x="47243" y="22860"/>
                  </a:lnTo>
                  <a:lnTo>
                    <a:pt x="45392" y="13983"/>
                  </a:lnTo>
                  <a:lnTo>
                    <a:pt x="40338" y="6715"/>
                  </a:lnTo>
                  <a:lnTo>
                    <a:pt x="32831" y="1803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306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88207" y="2186939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23622" y="0"/>
                  </a:moveTo>
                  <a:lnTo>
                    <a:pt x="14412" y="1803"/>
                  </a:lnTo>
                  <a:lnTo>
                    <a:pt x="6905" y="6715"/>
                  </a:lnTo>
                  <a:lnTo>
                    <a:pt x="1851" y="13983"/>
                  </a:lnTo>
                  <a:lnTo>
                    <a:pt x="0" y="22860"/>
                  </a:lnTo>
                  <a:lnTo>
                    <a:pt x="1851" y="31736"/>
                  </a:lnTo>
                  <a:lnTo>
                    <a:pt x="6905" y="39004"/>
                  </a:lnTo>
                  <a:lnTo>
                    <a:pt x="14412" y="43916"/>
                  </a:lnTo>
                  <a:lnTo>
                    <a:pt x="23622" y="45720"/>
                  </a:lnTo>
                  <a:lnTo>
                    <a:pt x="32831" y="43916"/>
                  </a:lnTo>
                  <a:lnTo>
                    <a:pt x="40338" y="39004"/>
                  </a:lnTo>
                  <a:lnTo>
                    <a:pt x="45392" y="31736"/>
                  </a:lnTo>
                  <a:lnTo>
                    <a:pt x="47243" y="22860"/>
                  </a:lnTo>
                  <a:lnTo>
                    <a:pt x="45392" y="13983"/>
                  </a:lnTo>
                  <a:lnTo>
                    <a:pt x="40338" y="6715"/>
                  </a:lnTo>
                  <a:lnTo>
                    <a:pt x="32831" y="1803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EA3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73123" y="2310409"/>
              <a:ext cx="2225040" cy="9525"/>
            </a:xfrm>
            <a:custGeom>
              <a:avLst/>
              <a:gdLst/>
              <a:ahLst/>
              <a:cxnLst/>
              <a:rect l="l" t="t" r="r" b="b"/>
              <a:pathLst>
                <a:path w="2225040" h="9525">
                  <a:moveTo>
                    <a:pt x="2225040" y="0"/>
                  </a:moveTo>
                  <a:lnTo>
                    <a:pt x="0" y="0"/>
                  </a:lnTo>
                  <a:lnTo>
                    <a:pt x="0" y="9118"/>
                  </a:lnTo>
                  <a:lnTo>
                    <a:pt x="2225040" y="9118"/>
                  </a:lnTo>
                  <a:lnTo>
                    <a:pt x="2225040" y="0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84832" y="3503676"/>
              <a:ext cx="1615440" cy="6350"/>
            </a:xfrm>
            <a:custGeom>
              <a:avLst/>
              <a:gdLst/>
              <a:ahLst/>
              <a:cxnLst/>
              <a:rect l="l" t="t" r="r" b="b"/>
              <a:pathLst>
                <a:path w="1615439" h="6350">
                  <a:moveTo>
                    <a:pt x="0" y="6096"/>
                  </a:moveTo>
                  <a:lnTo>
                    <a:pt x="1615440" y="6096"/>
                  </a:lnTo>
                  <a:lnTo>
                    <a:pt x="1615440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6033" y="3705860"/>
              <a:ext cx="3295015" cy="10160"/>
            </a:xfrm>
            <a:custGeom>
              <a:avLst/>
              <a:gdLst/>
              <a:ahLst/>
              <a:cxnLst/>
              <a:rect l="l" t="t" r="r" b="b"/>
              <a:pathLst>
                <a:path w="3295015" h="10160">
                  <a:moveTo>
                    <a:pt x="3294862" y="1270"/>
                  </a:moveTo>
                  <a:lnTo>
                    <a:pt x="3294608" y="1270"/>
                  </a:lnTo>
                  <a:lnTo>
                    <a:pt x="3294608" y="0"/>
                  </a:lnTo>
                  <a:lnTo>
                    <a:pt x="279" y="0"/>
                  </a:lnTo>
                  <a:lnTo>
                    <a:pt x="279" y="1270"/>
                  </a:lnTo>
                  <a:lnTo>
                    <a:pt x="0" y="1270"/>
                  </a:lnTo>
                  <a:lnTo>
                    <a:pt x="0" y="8890"/>
                  </a:lnTo>
                  <a:lnTo>
                    <a:pt x="203" y="8890"/>
                  </a:lnTo>
                  <a:lnTo>
                    <a:pt x="203" y="10160"/>
                  </a:lnTo>
                  <a:lnTo>
                    <a:pt x="3294672" y="10160"/>
                  </a:lnTo>
                  <a:lnTo>
                    <a:pt x="3294672" y="8890"/>
                  </a:lnTo>
                  <a:lnTo>
                    <a:pt x="3294862" y="8890"/>
                  </a:lnTo>
                  <a:lnTo>
                    <a:pt x="3294862" y="1270"/>
                  </a:lnTo>
                  <a:close/>
                </a:path>
              </a:pathLst>
            </a:custGeom>
            <a:solidFill>
              <a:srgbClr val="200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07" y="1562100"/>
              <a:ext cx="3493007" cy="215188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56616" y="338327"/>
              <a:ext cx="8430895" cy="4471670"/>
            </a:xfrm>
            <a:custGeom>
              <a:avLst/>
              <a:gdLst/>
              <a:ahLst/>
              <a:cxnLst/>
              <a:rect l="l" t="t" r="r" b="b"/>
              <a:pathLst>
                <a:path w="8430895" h="4471670">
                  <a:moveTo>
                    <a:pt x="1289304" y="0"/>
                  </a:moveTo>
                  <a:lnTo>
                    <a:pt x="96012" y="0"/>
                  </a:lnTo>
                  <a:lnTo>
                    <a:pt x="58635" y="7556"/>
                  </a:lnTo>
                  <a:lnTo>
                    <a:pt x="28117" y="28155"/>
                  </a:lnTo>
                  <a:lnTo>
                    <a:pt x="7543" y="58674"/>
                  </a:lnTo>
                  <a:lnTo>
                    <a:pt x="0" y="96012"/>
                  </a:lnTo>
                  <a:lnTo>
                    <a:pt x="0" y="683768"/>
                  </a:lnTo>
                  <a:lnTo>
                    <a:pt x="18694" y="684682"/>
                  </a:lnTo>
                  <a:lnTo>
                    <a:pt x="37553" y="685317"/>
                  </a:lnTo>
                  <a:lnTo>
                    <a:pt x="75717" y="685800"/>
                  </a:lnTo>
                  <a:lnTo>
                    <a:pt x="115290" y="685266"/>
                  </a:lnTo>
                  <a:lnTo>
                    <a:pt x="155409" y="683602"/>
                  </a:lnTo>
                  <a:lnTo>
                    <a:pt x="195986" y="680770"/>
                  </a:lnTo>
                  <a:lnTo>
                    <a:pt x="237007" y="676732"/>
                  </a:lnTo>
                  <a:lnTo>
                    <a:pt x="278384" y="671436"/>
                  </a:lnTo>
                  <a:lnTo>
                    <a:pt x="320103" y="664845"/>
                  </a:lnTo>
                  <a:lnTo>
                    <a:pt x="362089" y="656907"/>
                  </a:lnTo>
                  <a:lnTo>
                    <a:pt x="404304" y="647585"/>
                  </a:lnTo>
                  <a:lnTo>
                    <a:pt x="446697" y="636828"/>
                  </a:lnTo>
                  <a:lnTo>
                    <a:pt x="489204" y="624586"/>
                  </a:lnTo>
                  <a:lnTo>
                    <a:pt x="531799" y="610831"/>
                  </a:lnTo>
                  <a:lnTo>
                    <a:pt x="574421" y="595503"/>
                  </a:lnTo>
                  <a:lnTo>
                    <a:pt x="617016" y="578561"/>
                  </a:lnTo>
                  <a:lnTo>
                    <a:pt x="659536" y="559955"/>
                  </a:lnTo>
                  <a:lnTo>
                    <a:pt x="701941" y="539648"/>
                  </a:lnTo>
                  <a:lnTo>
                    <a:pt x="744156" y="517588"/>
                  </a:lnTo>
                  <a:lnTo>
                    <a:pt x="786168" y="493737"/>
                  </a:lnTo>
                  <a:lnTo>
                    <a:pt x="827900" y="468045"/>
                  </a:lnTo>
                  <a:lnTo>
                    <a:pt x="869302" y="440474"/>
                  </a:lnTo>
                  <a:lnTo>
                    <a:pt x="910348" y="410972"/>
                  </a:lnTo>
                  <a:lnTo>
                    <a:pt x="950963" y="379501"/>
                  </a:lnTo>
                  <a:lnTo>
                    <a:pt x="991108" y="346011"/>
                  </a:lnTo>
                  <a:lnTo>
                    <a:pt x="1030732" y="310451"/>
                  </a:lnTo>
                  <a:lnTo>
                    <a:pt x="1069784" y="272796"/>
                  </a:lnTo>
                  <a:lnTo>
                    <a:pt x="1108214" y="232968"/>
                  </a:lnTo>
                  <a:lnTo>
                    <a:pt x="1145971" y="190957"/>
                  </a:lnTo>
                  <a:lnTo>
                    <a:pt x="1183005" y="146697"/>
                  </a:lnTo>
                  <a:lnTo>
                    <a:pt x="1219276" y="100152"/>
                  </a:lnTo>
                  <a:lnTo>
                    <a:pt x="1254721" y="51269"/>
                  </a:lnTo>
                  <a:lnTo>
                    <a:pt x="1289304" y="0"/>
                  </a:lnTo>
                  <a:close/>
                </a:path>
                <a:path w="8430895" h="4471670">
                  <a:moveTo>
                    <a:pt x="8430768" y="3787622"/>
                  </a:moveTo>
                  <a:lnTo>
                    <a:pt x="8412099" y="3786759"/>
                  </a:lnTo>
                  <a:lnTo>
                    <a:pt x="8374240" y="3785755"/>
                  </a:lnTo>
                  <a:lnTo>
                    <a:pt x="8355076" y="3785616"/>
                  </a:lnTo>
                  <a:lnTo>
                    <a:pt x="8315490" y="3786162"/>
                  </a:lnTo>
                  <a:lnTo>
                    <a:pt x="8275371" y="3787825"/>
                  </a:lnTo>
                  <a:lnTo>
                    <a:pt x="8234781" y="3790658"/>
                  </a:lnTo>
                  <a:lnTo>
                    <a:pt x="8193773" y="3794696"/>
                  </a:lnTo>
                  <a:lnTo>
                    <a:pt x="8152384" y="3799992"/>
                  </a:lnTo>
                  <a:lnTo>
                    <a:pt x="8110677" y="3806583"/>
                  </a:lnTo>
                  <a:lnTo>
                    <a:pt x="8068691" y="3814508"/>
                  </a:lnTo>
                  <a:lnTo>
                    <a:pt x="8026476" y="3823830"/>
                  </a:lnTo>
                  <a:lnTo>
                    <a:pt x="7984083" y="3834587"/>
                  </a:lnTo>
                  <a:lnTo>
                    <a:pt x="7941564" y="3846830"/>
                  </a:lnTo>
                  <a:lnTo>
                    <a:pt x="7898968" y="3860584"/>
                  </a:lnTo>
                  <a:lnTo>
                    <a:pt x="7856360" y="3875913"/>
                  </a:lnTo>
                  <a:lnTo>
                    <a:pt x="7813751" y="3892867"/>
                  </a:lnTo>
                  <a:lnTo>
                    <a:pt x="7771231" y="3911460"/>
                  </a:lnTo>
                  <a:lnTo>
                    <a:pt x="7728839" y="3931767"/>
                  </a:lnTo>
                  <a:lnTo>
                    <a:pt x="7686599" y="3953827"/>
                  </a:lnTo>
                  <a:lnTo>
                    <a:pt x="7644600" y="3977665"/>
                  </a:lnTo>
                  <a:lnTo>
                    <a:pt x="7602868" y="4003357"/>
                  </a:lnTo>
                  <a:lnTo>
                    <a:pt x="7561453" y="4030929"/>
                  </a:lnTo>
                  <a:lnTo>
                    <a:pt x="7520419" y="4060431"/>
                  </a:lnTo>
                  <a:lnTo>
                    <a:pt x="7479805" y="4091902"/>
                  </a:lnTo>
                  <a:lnTo>
                    <a:pt x="7439660" y="4125391"/>
                  </a:lnTo>
                  <a:lnTo>
                    <a:pt x="7400036" y="4160951"/>
                  </a:lnTo>
                  <a:lnTo>
                    <a:pt x="7360983" y="4198607"/>
                  </a:lnTo>
                  <a:lnTo>
                    <a:pt x="7322553" y="4238422"/>
                  </a:lnTo>
                  <a:lnTo>
                    <a:pt x="7284783" y="4280446"/>
                  </a:lnTo>
                  <a:lnTo>
                    <a:pt x="7247750" y="4324693"/>
                  </a:lnTo>
                  <a:lnTo>
                    <a:pt x="7211479" y="4371251"/>
                  </a:lnTo>
                  <a:lnTo>
                    <a:pt x="7176033" y="4420120"/>
                  </a:lnTo>
                  <a:lnTo>
                    <a:pt x="7141464" y="4471378"/>
                  </a:lnTo>
                  <a:lnTo>
                    <a:pt x="8334756" y="4471378"/>
                  </a:lnTo>
                  <a:lnTo>
                    <a:pt x="8372145" y="4463834"/>
                  </a:lnTo>
                  <a:lnTo>
                    <a:pt x="8402663" y="4443260"/>
                  </a:lnTo>
                  <a:lnTo>
                    <a:pt x="8423224" y="4412742"/>
                  </a:lnTo>
                  <a:lnTo>
                    <a:pt x="8430768" y="4375353"/>
                  </a:lnTo>
                  <a:lnTo>
                    <a:pt x="8430768" y="3787622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052815" y="4005097"/>
              <a:ext cx="268605" cy="262255"/>
            </a:xfrm>
            <a:custGeom>
              <a:avLst/>
              <a:gdLst/>
              <a:ahLst/>
              <a:cxnLst/>
              <a:rect l="l" t="t" r="r" b="b"/>
              <a:pathLst>
                <a:path w="268604" h="262254">
                  <a:moveTo>
                    <a:pt x="111197" y="182181"/>
                  </a:moveTo>
                  <a:lnTo>
                    <a:pt x="53593" y="182181"/>
                  </a:lnTo>
                  <a:lnTo>
                    <a:pt x="57304" y="187730"/>
                  </a:lnTo>
                  <a:lnTo>
                    <a:pt x="61372" y="192974"/>
                  </a:lnTo>
                  <a:lnTo>
                    <a:pt x="65774" y="197903"/>
                  </a:lnTo>
                  <a:lnTo>
                    <a:pt x="70484" y="202501"/>
                  </a:lnTo>
                  <a:lnTo>
                    <a:pt x="54355" y="238582"/>
                  </a:lnTo>
                  <a:lnTo>
                    <a:pt x="107187" y="262077"/>
                  </a:lnTo>
                  <a:lnTo>
                    <a:pt x="123062" y="226479"/>
                  </a:lnTo>
                  <a:lnTo>
                    <a:pt x="145906" y="226479"/>
                  </a:lnTo>
                  <a:lnTo>
                    <a:pt x="150113" y="225767"/>
                  </a:lnTo>
                  <a:lnTo>
                    <a:pt x="214952" y="225767"/>
                  </a:lnTo>
                  <a:lnTo>
                    <a:pt x="201167" y="199009"/>
                  </a:lnTo>
                  <a:lnTo>
                    <a:pt x="205666" y="194187"/>
                  </a:lnTo>
                  <a:lnTo>
                    <a:pt x="209819" y="189053"/>
                  </a:lnTo>
                  <a:lnTo>
                    <a:pt x="210886" y="187528"/>
                  </a:lnTo>
                  <a:lnTo>
                    <a:pt x="134111" y="187528"/>
                  </a:lnTo>
                  <a:lnTo>
                    <a:pt x="112734" y="183216"/>
                  </a:lnTo>
                  <a:lnTo>
                    <a:pt x="111197" y="182181"/>
                  </a:lnTo>
                  <a:close/>
                </a:path>
                <a:path w="268604" h="262254">
                  <a:moveTo>
                    <a:pt x="214952" y="225767"/>
                  </a:moveTo>
                  <a:lnTo>
                    <a:pt x="150113" y="225767"/>
                  </a:lnTo>
                  <a:lnTo>
                    <a:pt x="167766" y="260464"/>
                  </a:lnTo>
                  <a:lnTo>
                    <a:pt x="219328" y="234264"/>
                  </a:lnTo>
                  <a:lnTo>
                    <a:pt x="214952" y="225767"/>
                  </a:lnTo>
                  <a:close/>
                </a:path>
                <a:path w="268604" h="262254">
                  <a:moveTo>
                    <a:pt x="145906" y="226479"/>
                  </a:moveTo>
                  <a:lnTo>
                    <a:pt x="123062" y="226479"/>
                  </a:lnTo>
                  <a:lnTo>
                    <a:pt x="126618" y="226910"/>
                  </a:lnTo>
                  <a:lnTo>
                    <a:pt x="130301" y="227126"/>
                  </a:lnTo>
                  <a:lnTo>
                    <a:pt x="139573" y="227126"/>
                  </a:lnTo>
                  <a:lnTo>
                    <a:pt x="144779" y="226669"/>
                  </a:lnTo>
                  <a:lnTo>
                    <a:pt x="145906" y="226479"/>
                  </a:lnTo>
                  <a:close/>
                </a:path>
                <a:path w="268604" h="262254">
                  <a:moveTo>
                    <a:pt x="45084" y="30619"/>
                  </a:moveTo>
                  <a:lnTo>
                    <a:pt x="11049" y="77266"/>
                  </a:lnTo>
                  <a:lnTo>
                    <a:pt x="44830" y="101739"/>
                  </a:lnTo>
                  <a:lnTo>
                    <a:pt x="42163" y="109486"/>
                  </a:lnTo>
                  <a:lnTo>
                    <a:pt x="40385" y="117678"/>
                  </a:lnTo>
                  <a:lnTo>
                    <a:pt x="39877" y="126187"/>
                  </a:lnTo>
                  <a:lnTo>
                    <a:pt x="0" y="136779"/>
                  </a:lnTo>
                  <a:lnTo>
                    <a:pt x="14985" y="192557"/>
                  </a:lnTo>
                  <a:lnTo>
                    <a:pt x="53593" y="182181"/>
                  </a:lnTo>
                  <a:lnTo>
                    <a:pt x="111197" y="182181"/>
                  </a:lnTo>
                  <a:lnTo>
                    <a:pt x="95297" y="171467"/>
                  </a:lnTo>
                  <a:lnTo>
                    <a:pt x="83552" y="154057"/>
                  </a:lnTo>
                  <a:lnTo>
                    <a:pt x="79248" y="132765"/>
                  </a:lnTo>
                  <a:lnTo>
                    <a:pt x="83552" y="111490"/>
                  </a:lnTo>
                  <a:lnTo>
                    <a:pt x="95297" y="94092"/>
                  </a:lnTo>
                  <a:lnTo>
                    <a:pt x="112734" y="82350"/>
                  </a:lnTo>
                  <a:lnTo>
                    <a:pt x="134111" y="78041"/>
                  </a:lnTo>
                  <a:lnTo>
                    <a:pt x="245203" y="78041"/>
                  </a:lnTo>
                  <a:lnTo>
                    <a:pt x="254000" y="70942"/>
                  </a:lnTo>
                  <a:lnTo>
                    <a:pt x="241635" y="55664"/>
                  </a:lnTo>
                  <a:lnTo>
                    <a:pt x="79628" y="55664"/>
                  </a:lnTo>
                  <a:lnTo>
                    <a:pt x="45084" y="30619"/>
                  </a:lnTo>
                  <a:close/>
                </a:path>
                <a:path w="268604" h="262254">
                  <a:moveTo>
                    <a:pt x="245203" y="78041"/>
                  </a:moveTo>
                  <a:lnTo>
                    <a:pt x="134111" y="78041"/>
                  </a:lnTo>
                  <a:lnTo>
                    <a:pt x="155416" y="82350"/>
                  </a:lnTo>
                  <a:lnTo>
                    <a:pt x="172815" y="94092"/>
                  </a:lnTo>
                  <a:lnTo>
                    <a:pt x="184546" y="111490"/>
                  </a:lnTo>
                  <a:lnTo>
                    <a:pt x="188849" y="132765"/>
                  </a:lnTo>
                  <a:lnTo>
                    <a:pt x="184546" y="154057"/>
                  </a:lnTo>
                  <a:lnTo>
                    <a:pt x="172815" y="171467"/>
                  </a:lnTo>
                  <a:lnTo>
                    <a:pt x="155416" y="183216"/>
                  </a:lnTo>
                  <a:lnTo>
                    <a:pt x="134111" y="187528"/>
                  </a:lnTo>
                  <a:lnTo>
                    <a:pt x="210886" y="187528"/>
                  </a:lnTo>
                  <a:lnTo>
                    <a:pt x="213615" y="183626"/>
                  </a:lnTo>
                  <a:lnTo>
                    <a:pt x="217042" y="177927"/>
                  </a:lnTo>
                  <a:lnTo>
                    <a:pt x="257934" y="177927"/>
                  </a:lnTo>
                  <a:lnTo>
                    <a:pt x="268224" y="129806"/>
                  </a:lnTo>
                  <a:lnTo>
                    <a:pt x="227837" y="121221"/>
                  </a:lnTo>
                  <a:lnTo>
                    <a:pt x="226822" y="112801"/>
                  </a:lnTo>
                  <a:lnTo>
                    <a:pt x="224662" y="104736"/>
                  </a:lnTo>
                  <a:lnTo>
                    <a:pt x="221487" y="97180"/>
                  </a:lnTo>
                  <a:lnTo>
                    <a:pt x="245203" y="78041"/>
                  </a:lnTo>
                  <a:close/>
                </a:path>
                <a:path w="268604" h="262254">
                  <a:moveTo>
                    <a:pt x="257934" y="177927"/>
                  </a:moveTo>
                  <a:lnTo>
                    <a:pt x="217042" y="177927"/>
                  </a:lnTo>
                  <a:lnTo>
                    <a:pt x="256158" y="186232"/>
                  </a:lnTo>
                  <a:lnTo>
                    <a:pt x="257934" y="177927"/>
                  </a:lnTo>
                  <a:close/>
                </a:path>
                <a:path w="268604" h="262254">
                  <a:moveTo>
                    <a:pt x="162940" y="0"/>
                  </a:moveTo>
                  <a:lnTo>
                    <a:pt x="105155" y="0"/>
                  </a:lnTo>
                  <a:lnTo>
                    <a:pt x="105155" y="42938"/>
                  </a:lnTo>
                  <a:lnTo>
                    <a:pt x="98399" y="45416"/>
                  </a:lnTo>
                  <a:lnTo>
                    <a:pt x="91868" y="48377"/>
                  </a:lnTo>
                  <a:lnTo>
                    <a:pt x="85599" y="51800"/>
                  </a:lnTo>
                  <a:lnTo>
                    <a:pt x="79628" y="55664"/>
                  </a:lnTo>
                  <a:lnTo>
                    <a:pt x="241635" y="55664"/>
                  </a:lnTo>
                  <a:lnTo>
                    <a:pt x="239487" y="53009"/>
                  </a:lnTo>
                  <a:lnTo>
                    <a:pt x="184403" y="53009"/>
                  </a:lnTo>
                  <a:lnTo>
                    <a:pt x="177800" y="48806"/>
                  </a:lnTo>
                  <a:lnTo>
                    <a:pt x="170560" y="45415"/>
                  </a:lnTo>
                  <a:lnTo>
                    <a:pt x="162940" y="42938"/>
                  </a:lnTo>
                  <a:lnTo>
                    <a:pt x="162940" y="0"/>
                  </a:lnTo>
                  <a:close/>
                </a:path>
                <a:path w="268604" h="262254">
                  <a:moveTo>
                    <a:pt x="217677" y="26060"/>
                  </a:moveTo>
                  <a:lnTo>
                    <a:pt x="184403" y="53009"/>
                  </a:lnTo>
                  <a:lnTo>
                    <a:pt x="239487" y="53009"/>
                  </a:lnTo>
                  <a:lnTo>
                    <a:pt x="217677" y="26060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4133" y="1015365"/>
              <a:ext cx="142493" cy="1424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55245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577151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75" dirty="0">
                <a:solidFill>
                  <a:srgbClr val="200925"/>
                </a:solidFill>
              </a:rPr>
              <a:t>CSS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Tag</a:t>
            </a:r>
            <a:r>
              <a:rPr sz="3300" spc="-395" dirty="0">
                <a:solidFill>
                  <a:srgbClr val="200925"/>
                </a:solidFill>
              </a:rPr>
              <a:t> </a:t>
            </a:r>
            <a:r>
              <a:rPr sz="3300" spc="-590" dirty="0">
                <a:solidFill>
                  <a:srgbClr val="200925"/>
                </a:solidFill>
              </a:rPr>
              <a:t>/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70" dirty="0">
                <a:solidFill>
                  <a:srgbClr val="200925"/>
                </a:solidFill>
              </a:rPr>
              <a:t>Ele</a:t>
            </a:r>
            <a:r>
              <a:rPr sz="3300" spc="125" dirty="0">
                <a:solidFill>
                  <a:srgbClr val="200925"/>
                </a:solidFill>
              </a:rPr>
              <a:t>m</a:t>
            </a:r>
            <a:r>
              <a:rPr sz="3300" spc="110" dirty="0">
                <a:solidFill>
                  <a:srgbClr val="200925"/>
                </a:solidFill>
              </a:rPr>
              <a:t>ent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90" dirty="0">
                <a:solidFill>
                  <a:srgbClr val="200925"/>
                </a:solidFill>
              </a:rPr>
              <a:t>Sele</a:t>
            </a:r>
            <a:r>
              <a:rPr sz="3300" spc="70" dirty="0">
                <a:solidFill>
                  <a:srgbClr val="200925"/>
                </a:solidFill>
              </a:rPr>
              <a:t>c</a:t>
            </a:r>
            <a:r>
              <a:rPr sz="3300" spc="80" dirty="0">
                <a:solidFill>
                  <a:srgbClr val="200925"/>
                </a:solidFill>
              </a:rPr>
              <a:t>tor</a:t>
            </a:r>
            <a:endParaRPr sz="3300" dirty="0"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90356" y="4089272"/>
            <a:ext cx="142494" cy="14097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304794" y="2169922"/>
            <a:ext cx="7874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B747CF"/>
                </a:solidFill>
                <a:latin typeface="Courier New"/>
                <a:cs typeface="Courier New"/>
              </a:rPr>
              <a:t>h1</a:t>
            </a:r>
            <a:r>
              <a:rPr sz="2500" spc="-90" dirty="0">
                <a:solidFill>
                  <a:srgbClr val="B747CF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B747CF"/>
                </a:solidFill>
                <a:latin typeface="Courier New"/>
                <a:cs typeface="Courier New"/>
              </a:rPr>
              <a:t>{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85794" y="2550922"/>
            <a:ext cx="307403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00925"/>
                </a:solidFill>
                <a:latin typeface="Courier New"/>
                <a:cs typeface="Courier New"/>
              </a:rPr>
              <a:t>color: </a:t>
            </a:r>
            <a:r>
              <a:rPr sz="2500" spc="-5" dirty="0">
                <a:solidFill>
                  <a:srgbClr val="C31331"/>
                </a:solidFill>
                <a:latin typeface="Courier New"/>
                <a:cs typeface="Courier New"/>
              </a:rPr>
              <a:t>red; </a:t>
            </a:r>
            <a:r>
              <a:rPr sz="2500" dirty="0">
                <a:solidFill>
                  <a:srgbClr val="C31331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00925"/>
                </a:solidFill>
                <a:latin typeface="Courier New"/>
                <a:cs typeface="Courier New"/>
              </a:rPr>
              <a:t>font-size:</a:t>
            </a:r>
            <a:r>
              <a:rPr sz="2500" spc="-45" dirty="0">
                <a:solidFill>
                  <a:srgbClr val="200925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C31331"/>
                </a:solidFill>
                <a:latin typeface="Courier New"/>
                <a:cs typeface="Courier New"/>
              </a:rPr>
              <a:t>32px;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04794" y="3313302"/>
            <a:ext cx="2159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B747CF"/>
                </a:solidFill>
                <a:latin typeface="Courier New"/>
                <a:cs typeface="Courier New"/>
              </a:rPr>
              <a:t>}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290665" y="2170176"/>
            <a:ext cx="1587500" cy="402590"/>
            <a:chOff x="5290665" y="2170176"/>
            <a:chExt cx="1587500" cy="402590"/>
          </a:xfrm>
        </p:grpSpPr>
        <p:sp>
          <p:nvSpPr>
            <p:cNvPr id="17" name="object 17"/>
            <p:cNvSpPr/>
            <p:nvPr/>
          </p:nvSpPr>
          <p:spPr>
            <a:xfrm>
              <a:off x="5290665" y="2255617"/>
              <a:ext cx="638810" cy="317500"/>
            </a:xfrm>
            <a:custGeom>
              <a:avLst/>
              <a:gdLst/>
              <a:ahLst/>
              <a:cxnLst/>
              <a:rect l="l" t="t" r="r" b="b"/>
              <a:pathLst>
                <a:path w="638810" h="317500">
                  <a:moveTo>
                    <a:pt x="638396" y="82957"/>
                  </a:moveTo>
                  <a:lnTo>
                    <a:pt x="635984" y="79896"/>
                  </a:lnTo>
                  <a:lnTo>
                    <a:pt x="519396" y="4399"/>
                  </a:lnTo>
                  <a:lnTo>
                    <a:pt x="511745" y="1171"/>
                  </a:lnTo>
                  <a:lnTo>
                    <a:pt x="502812" y="0"/>
                  </a:lnTo>
                  <a:lnTo>
                    <a:pt x="493729" y="1028"/>
                  </a:lnTo>
                  <a:lnTo>
                    <a:pt x="485625" y="4399"/>
                  </a:lnTo>
                  <a:lnTo>
                    <a:pt x="480537" y="9253"/>
                  </a:lnTo>
                  <a:lnTo>
                    <a:pt x="478690" y="14920"/>
                  </a:lnTo>
                  <a:lnTo>
                    <a:pt x="480311" y="20683"/>
                  </a:lnTo>
                  <a:lnTo>
                    <a:pt x="485625" y="25824"/>
                  </a:lnTo>
                  <a:lnTo>
                    <a:pt x="558795" y="73775"/>
                  </a:lnTo>
                  <a:lnTo>
                    <a:pt x="492164" y="68457"/>
                  </a:lnTo>
                  <a:lnTo>
                    <a:pt x="430516" y="68682"/>
                  </a:lnTo>
                  <a:lnTo>
                    <a:pt x="373772" y="73718"/>
                  </a:lnTo>
                  <a:lnTo>
                    <a:pt x="321852" y="82835"/>
                  </a:lnTo>
                  <a:lnTo>
                    <a:pt x="274678" y="95302"/>
                  </a:lnTo>
                  <a:lnTo>
                    <a:pt x="232168" y="110389"/>
                  </a:lnTo>
                  <a:lnTo>
                    <a:pt x="194245" y="127366"/>
                  </a:lnTo>
                  <a:lnTo>
                    <a:pt x="131840" y="164064"/>
                  </a:lnTo>
                  <a:lnTo>
                    <a:pt x="91926" y="194257"/>
                  </a:lnTo>
                  <a:lnTo>
                    <a:pt x="56761" y="226553"/>
                  </a:lnTo>
                  <a:lnTo>
                    <a:pt x="26571" y="260762"/>
                  </a:lnTo>
                  <a:lnTo>
                    <a:pt x="1582" y="296694"/>
                  </a:lnTo>
                  <a:lnTo>
                    <a:pt x="0" y="302520"/>
                  </a:lnTo>
                  <a:lnTo>
                    <a:pt x="2186" y="308107"/>
                  </a:lnTo>
                  <a:lnTo>
                    <a:pt x="7688" y="312834"/>
                  </a:lnTo>
                  <a:lnTo>
                    <a:pt x="16056" y="316078"/>
                  </a:lnTo>
                  <a:lnTo>
                    <a:pt x="25239" y="317082"/>
                  </a:lnTo>
                  <a:lnTo>
                    <a:pt x="34046" y="315695"/>
                  </a:lnTo>
                  <a:lnTo>
                    <a:pt x="41496" y="312204"/>
                  </a:lnTo>
                  <a:lnTo>
                    <a:pt x="46610" y="306896"/>
                  </a:lnTo>
                  <a:lnTo>
                    <a:pt x="70091" y="273635"/>
                  </a:lnTo>
                  <a:lnTo>
                    <a:pt x="98170" y="242048"/>
                  </a:lnTo>
                  <a:lnTo>
                    <a:pt x="130621" y="212278"/>
                  </a:lnTo>
                  <a:lnTo>
                    <a:pt x="167218" y="184469"/>
                  </a:lnTo>
                  <a:lnTo>
                    <a:pt x="207878" y="159625"/>
                  </a:lnTo>
                  <a:lnTo>
                    <a:pt x="250828" y="139037"/>
                  </a:lnTo>
                  <a:lnTo>
                    <a:pt x="296020" y="122705"/>
                  </a:lnTo>
                  <a:lnTo>
                    <a:pt x="343408" y="110630"/>
                  </a:lnTo>
                  <a:lnTo>
                    <a:pt x="392944" y="102811"/>
                  </a:lnTo>
                  <a:lnTo>
                    <a:pt x="444581" y="99248"/>
                  </a:lnTo>
                  <a:lnTo>
                    <a:pt x="498272" y="99942"/>
                  </a:lnTo>
                  <a:lnTo>
                    <a:pt x="553970" y="104891"/>
                  </a:lnTo>
                  <a:lnTo>
                    <a:pt x="483213" y="148761"/>
                  </a:lnTo>
                  <a:lnTo>
                    <a:pt x="478125" y="153615"/>
                  </a:lnTo>
                  <a:lnTo>
                    <a:pt x="476278" y="159282"/>
                  </a:lnTo>
                  <a:lnTo>
                    <a:pt x="477899" y="165045"/>
                  </a:lnTo>
                  <a:lnTo>
                    <a:pt x="483213" y="170186"/>
                  </a:lnTo>
                  <a:lnTo>
                    <a:pt x="490864" y="173414"/>
                  </a:lnTo>
                  <a:lnTo>
                    <a:pt x="499797" y="174586"/>
                  </a:lnTo>
                  <a:lnTo>
                    <a:pt x="508880" y="173557"/>
                  </a:lnTo>
                  <a:lnTo>
                    <a:pt x="516984" y="170186"/>
                  </a:lnTo>
                  <a:lnTo>
                    <a:pt x="635180" y="97240"/>
                  </a:lnTo>
                  <a:lnTo>
                    <a:pt x="637592" y="94689"/>
                  </a:lnTo>
                  <a:lnTo>
                    <a:pt x="638396" y="82957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1136" y="2170176"/>
              <a:ext cx="836930" cy="288290"/>
            </a:xfrm>
            <a:custGeom>
              <a:avLst/>
              <a:gdLst/>
              <a:ahLst/>
              <a:cxnLst/>
              <a:rect l="l" t="t" r="r" b="b"/>
              <a:pathLst>
                <a:path w="836929" h="288289">
                  <a:moveTo>
                    <a:pt x="739139" y="0"/>
                  </a:moveTo>
                  <a:lnTo>
                    <a:pt x="97536" y="0"/>
                  </a:lnTo>
                  <a:lnTo>
                    <a:pt x="59578" y="11322"/>
                  </a:lnTo>
                  <a:lnTo>
                    <a:pt x="28575" y="42195"/>
                  </a:lnTo>
                  <a:lnTo>
                    <a:pt x="7667" y="87975"/>
                  </a:lnTo>
                  <a:lnTo>
                    <a:pt x="0" y="144018"/>
                  </a:lnTo>
                  <a:lnTo>
                    <a:pt x="7667" y="200060"/>
                  </a:lnTo>
                  <a:lnTo>
                    <a:pt x="28575" y="245840"/>
                  </a:lnTo>
                  <a:lnTo>
                    <a:pt x="59578" y="276713"/>
                  </a:lnTo>
                  <a:lnTo>
                    <a:pt x="97536" y="288036"/>
                  </a:lnTo>
                  <a:lnTo>
                    <a:pt x="739139" y="288036"/>
                  </a:lnTo>
                  <a:lnTo>
                    <a:pt x="777097" y="276713"/>
                  </a:lnTo>
                  <a:lnTo>
                    <a:pt x="808100" y="245840"/>
                  </a:lnTo>
                  <a:lnTo>
                    <a:pt x="829008" y="200060"/>
                  </a:lnTo>
                  <a:lnTo>
                    <a:pt x="836675" y="144018"/>
                  </a:lnTo>
                  <a:lnTo>
                    <a:pt x="829008" y="87975"/>
                  </a:lnTo>
                  <a:lnTo>
                    <a:pt x="808100" y="42195"/>
                  </a:lnTo>
                  <a:lnTo>
                    <a:pt x="777097" y="11322"/>
                  </a:lnTo>
                  <a:lnTo>
                    <a:pt x="73913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213094" y="2177542"/>
            <a:ext cx="4946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0" dirty="0">
                <a:latin typeface="Microsoft Sans Serif"/>
                <a:cs typeface="Microsoft Sans Serif"/>
              </a:rPr>
              <a:t>Val</a:t>
            </a:r>
            <a:r>
              <a:rPr sz="1400" spc="-30" dirty="0">
                <a:latin typeface="Microsoft Sans Serif"/>
                <a:cs typeface="Microsoft Sans Serif"/>
              </a:rPr>
              <a:t>ue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99260" y="1620011"/>
            <a:ext cx="5218430" cy="1435100"/>
            <a:chOff x="1699260" y="1620011"/>
            <a:chExt cx="5218430" cy="1435100"/>
          </a:xfrm>
        </p:grpSpPr>
        <p:sp>
          <p:nvSpPr>
            <p:cNvPr id="21" name="object 21"/>
            <p:cNvSpPr/>
            <p:nvPr/>
          </p:nvSpPr>
          <p:spPr>
            <a:xfrm>
              <a:off x="6001512" y="2104643"/>
              <a:ext cx="916305" cy="417830"/>
            </a:xfrm>
            <a:custGeom>
              <a:avLst/>
              <a:gdLst/>
              <a:ahLst/>
              <a:cxnLst/>
              <a:rect l="l" t="t" r="r" b="b"/>
              <a:pathLst>
                <a:path w="916304" h="417830">
                  <a:moveTo>
                    <a:pt x="22860" y="200660"/>
                  </a:moveTo>
                  <a:lnTo>
                    <a:pt x="17780" y="193548"/>
                  </a:lnTo>
                  <a:lnTo>
                    <a:pt x="11430" y="193548"/>
                  </a:lnTo>
                  <a:lnTo>
                    <a:pt x="5080" y="193548"/>
                  </a:lnTo>
                  <a:lnTo>
                    <a:pt x="0" y="200660"/>
                  </a:lnTo>
                  <a:lnTo>
                    <a:pt x="0" y="218440"/>
                  </a:lnTo>
                  <a:lnTo>
                    <a:pt x="5080" y="225552"/>
                  </a:lnTo>
                  <a:lnTo>
                    <a:pt x="17780" y="225552"/>
                  </a:lnTo>
                  <a:lnTo>
                    <a:pt x="22860" y="218440"/>
                  </a:lnTo>
                  <a:lnTo>
                    <a:pt x="22860" y="200660"/>
                  </a:lnTo>
                  <a:close/>
                </a:path>
                <a:path w="916304" h="417830">
                  <a:moveTo>
                    <a:pt x="915924" y="257556"/>
                  </a:moveTo>
                  <a:lnTo>
                    <a:pt x="895223" y="257556"/>
                  </a:lnTo>
                  <a:lnTo>
                    <a:pt x="878751" y="309664"/>
                  </a:lnTo>
                  <a:lnTo>
                    <a:pt x="852360" y="350964"/>
                  </a:lnTo>
                  <a:lnTo>
                    <a:pt x="818248" y="378180"/>
                  </a:lnTo>
                  <a:lnTo>
                    <a:pt x="778637" y="387985"/>
                  </a:lnTo>
                  <a:lnTo>
                    <a:pt x="137287" y="387985"/>
                  </a:lnTo>
                  <a:lnTo>
                    <a:pt x="97650" y="378180"/>
                  </a:lnTo>
                  <a:lnTo>
                    <a:pt x="63512" y="350964"/>
                  </a:lnTo>
                  <a:lnTo>
                    <a:pt x="37109" y="309664"/>
                  </a:lnTo>
                  <a:lnTo>
                    <a:pt x="20701" y="257556"/>
                  </a:lnTo>
                  <a:lnTo>
                    <a:pt x="0" y="257556"/>
                  </a:lnTo>
                  <a:lnTo>
                    <a:pt x="13525" y="309372"/>
                  </a:lnTo>
                  <a:lnTo>
                    <a:pt x="35483" y="353441"/>
                  </a:lnTo>
                  <a:lnTo>
                    <a:pt x="64389" y="387629"/>
                  </a:lnTo>
                  <a:lnTo>
                    <a:pt x="98818" y="409727"/>
                  </a:lnTo>
                  <a:lnTo>
                    <a:pt x="137287" y="417576"/>
                  </a:lnTo>
                  <a:lnTo>
                    <a:pt x="778637" y="417576"/>
                  </a:lnTo>
                  <a:lnTo>
                    <a:pt x="817092" y="409727"/>
                  </a:lnTo>
                  <a:lnTo>
                    <a:pt x="851522" y="387629"/>
                  </a:lnTo>
                  <a:lnTo>
                    <a:pt x="880427" y="353441"/>
                  </a:lnTo>
                  <a:lnTo>
                    <a:pt x="902385" y="309372"/>
                  </a:lnTo>
                  <a:lnTo>
                    <a:pt x="915924" y="257556"/>
                  </a:lnTo>
                  <a:close/>
                </a:path>
                <a:path w="916304" h="417830">
                  <a:moveTo>
                    <a:pt x="915924" y="200660"/>
                  </a:moveTo>
                  <a:lnTo>
                    <a:pt x="911098" y="193548"/>
                  </a:lnTo>
                  <a:lnTo>
                    <a:pt x="905256" y="193548"/>
                  </a:lnTo>
                  <a:lnTo>
                    <a:pt x="899287" y="193548"/>
                  </a:lnTo>
                  <a:lnTo>
                    <a:pt x="894588" y="200660"/>
                  </a:lnTo>
                  <a:lnTo>
                    <a:pt x="894588" y="218440"/>
                  </a:lnTo>
                  <a:lnTo>
                    <a:pt x="899287" y="225552"/>
                  </a:lnTo>
                  <a:lnTo>
                    <a:pt x="911098" y="225552"/>
                  </a:lnTo>
                  <a:lnTo>
                    <a:pt x="915924" y="218440"/>
                  </a:lnTo>
                  <a:lnTo>
                    <a:pt x="915924" y="200660"/>
                  </a:lnTo>
                  <a:close/>
                </a:path>
                <a:path w="916304" h="417830">
                  <a:moveTo>
                    <a:pt x="915924" y="161544"/>
                  </a:moveTo>
                  <a:lnTo>
                    <a:pt x="902385" y="109245"/>
                  </a:lnTo>
                  <a:lnTo>
                    <a:pt x="880427" y="64744"/>
                  </a:lnTo>
                  <a:lnTo>
                    <a:pt x="851522" y="30238"/>
                  </a:lnTo>
                  <a:lnTo>
                    <a:pt x="817092" y="7924"/>
                  </a:lnTo>
                  <a:lnTo>
                    <a:pt x="778637" y="0"/>
                  </a:lnTo>
                  <a:lnTo>
                    <a:pt x="137287" y="0"/>
                  </a:lnTo>
                  <a:lnTo>
                    <a:pt x="98818" y="7924"/>
                  </a:lnTo>
                  <a:lnTo>
                    <a:pt x="64389" y="30238"/>
                  </a:lnTo>
                  <a:lnTo>
                    <a:pt x="35483" y="64744"/>
                  </a:lnTo>
                  <a:lnTo>
                    <a:pt x="13525" y="109245"/>
                  </a:lnTo>
                  <a:lnTo>
                    <a:pt x="0" y="161544"/>
                  </a:lnTo>
                  <a:lnTo>
                    <a:pt x="20701" y="161544"/>
                  </a:lnTo>
                  <a:lnTo>
                    <a:pt x="37109" y="108991"/>
                  </a:lnTo>
                  <a:lnTo>
                    <a:pt x="63512" y="67271"/>
                  </a:lnTo>
                  <a:lnTo>
                    <a:pt x="97650" y="39763"/>
                  </a:lnTo>
                  <a:lnTo>
                    <a:pt x="137287" y="29845"/>
                  </a:lnTo>
                  <a:lnTo>
                    <a:pt x="778637" y="29845"/>
                  </a:lnTo>
                  <a:lnTo>
                    <a:pt x="818248" y="39763"/>
                  </a:lnTo>
                  <a:lnTo>
                    <a:pt x="852360" y="67271"/>
                  </a:lnTo>
                  <a:lnTo>
                    <a:pt x="878751" y="108991"/>
                  </a:lnTo>
                  <a:lnTo>
                    <a:pt x="895223" y="161544"/>
                  </a:lnTo>
                  <a:lnTo>
                    <a:pt x="915924" y="1615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04034" y="2770428"/>
              <a:ext cx="729615" cy="285115"/>
            </a:xfrm>
            <a:custGeom>
              <a:avLst/>
              <a:gdLst/>
              <a:ahLst/>
              <a:cxnLst/>
              <a:rect l="l" t="t" r="r" b="b"/>
              <a:pathLst>
                <a:path w="729614" h="285114">
                  <a:moveTo>
                    <a:pt x="0" y="275162"/>
                  </a:moveTo>
                  <a:lnTo>
                    <a:pt x="66327" y="131364"/>
                  </a:lnTo>
                  <a:lnTo>
                    <a:pt x="98099" y="108747"/>
                  </a:lnTo>
                  <a:lnTo>
                    <a:pt x="105706" y="109301"/>
                  </a:lnTo>
                  <a:lnTo>
                    <a:pt x="110735" y="112688"/>
                  </a:lnTo>
                  <a:lnTo>
                    <a:pt x="112558" y="118476"/>
                  </a:lnTo>
                  <a:lnTo>
                    <a:pt x="110544" y="126230"/>
                  </a:lnTo>
                  <a:lnTo>
                    <a:pt x="69557" y="214359"/>
                  </a:lnTo>
                  <a:lnTo>
                    <a:pt x="123257" y="169928"/>
                  </a:lnTo>
                  <a:lnTo>
                    <a:pt x="175794" y="131916"/>
                  </a:lnTo>
                  <a:lnTo>
                    <a:pt x="226915" y="99849"/>
                  </a:lnTo>
                  <a:lnTo>
                    <a:pt x="276365" y="73255"/>
                  </a:lnTo>
                  <a:lnTo>
                    <a:pt x="323889" y="51659"/>
                  </a:lnTo>
                  <a:lnTo>
                    <a:pt x="369231" y="34588"/>
                  </a:lnTo>
                  <a:lnTo>
                    <a:pt x="412137" y="21570"/>
                  </a:lnTo>
                  <a:lnTo>
                    <a:pt x="452352" y="12130"/>
                  </a:lnTo>
                  <a:lnTo>
                    <a:pt x="523689" y="2094"/>
                  </a:lnTo>
                  <a:lnTo>
                    <a:pt x="578779" y="0"/>
                  </a:lnTo>
                  <a:lnTo>
                    <a:pt x="630622" y="2802"/>
                  </a:lnTo>
                  <a:lnTo>
                    <a:pt x="678896" y="10498"/>
                  </a:lnTo>
                  <a:lnTo>
                    <a:pt x="723276" y="23081"/>
                  </a:lnTo>
                  <a:lnTo>
                    <a:pt x="728150" y="26775"/>
                  </a:lnTo>
                  <a:lnTo>
                    <a:pt x="729339" y="32798"/>
                  </a:lnTo>
                  <a:lnTo>
                    <a:pt x="726907" y="40340"/>
                  </a:lnTo>
                  <a:lnTo>
                    <a:pt x="694734" y="62468"/>
                  </a:lnTo>
                  <a:lnTo>
                    <a:pt x="645429" y="50147"/>
                  </a:lnTo>
                  <a:lnTo>
                    <a:pt x="600664" y="43178"/>
                  </a:lnTo>
                  <a:lnTo>
                    <a:pt x="552841" y="40619"/>
                  </a:lnTo>
                  <a:lnTo>
                    <a:pt x="502257" y="42438"/>
                  </a:lnTo>
                  <a:lnTo>
                    <a:pt x="455411" y="48375"/>
                  </a:lnTo>
                  <a:lnTo>
                    <a:pt x="408813" y="58271"/>
                  </a:lnTo>
                  <a:lnTo>
                    <a:pt x="362494" y="72103"/>
                  </a:lnTo>
                  <a:lnTo>
                    <a:pt x="316484" y="89850"/>
                  </a:lnTo>
                  <a:lnTo>
                    <a:pt x="270815" y="111488"/>
                  </a:lnTo>
                  <a:lnTo>
                    <a:pt x="225518" y="136996"/>
                  </a:lnTo>
                  <a:lnTo>
                    <a:pt x="180624" y="166352"/>
                  </a:lnTo>
                  <a:lnTo>
                    <a:pt x="136164" y="199534"/>
                  </a:lnTo>
                  <a:lnTo>
                    <a:pt x="92170" y="236519"/>
                  </a:lnTo>
                  <a:lnTo>
                    <a:pt x="184222" y="224928"/>
                  </a:lnTo>
                  <a:lnTo>
                    <a:pt x="191828" y="225481"/>
                  </a:lnTo>
                  <a:lnTo>
                    <a:pt x="196857" y="228868"/>
                  </a:lnTo>
                  <a:lnTo>
                    <a:pt x="198680" y="234656"/>
                  </a:lnTo>
                  <a:lnTo>
                    <a:pt x="196666" y="242410"/>
                  </a:lnTo>
                  <a:lnTo>
                    <a:pt x="164894" y="265027"/>
                  </a:lnTo>
                  <a:lnTo>
                    <a:pt x="11322" y="284663"/>
                  </a:lnTo>
                  <a:lnTo>
                    <a:pt x="7571" y="284197"/>
                  </a:lnTo>
                  <a:lnTo>
                    <a:pt x="0" y="275162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99260" y="1620011"/>
              <a:ext cx="1108075" cy="323215"/>
            </a:xfrm>
            <a:custGeom>
              <a:avLst/>
              <a:gdLst/>
              <a:ahLst/>
              <a:cxnLst/>
              <a:rect l="l" t="t" r="r" b="b"/>
              <a:pathLst>
                <a:path w="1108075" h="323214">
                  <a:moveTo>
                    <a:pt x="978788" y="0"/>
                  </a:moveTo>
                  <a:lnTo>
                    <a:pt x="129158" y="0"/>
                  </a:lnTo>
                  <a:lnTo>
                    <a:pt x="88318" y="8229"/>
                  </a:lnTo>
                  <a:lnTo>
                    <a:pt x="52861" y="31150"/>
                  </a:lnTo>
                  <a:lnTo>
                    <a:pt x="24908" y="66111"/>
                  </a:lnTo>
                  <a:lnTo>
                    <a:pt x="6580" y="110459"/>
                  </a:lnTo>
                  <a:lnTo>
                    <a:pt x="0" y="161543"/>
                  </a:lnTo>
                  <a:lnTo>
                    <a:pt x="6580" y="212628"/>
                  </a:lnTo>
                  <a:lnTo>
                    <a:pt x="24908" y="256976"/>
                  </a:lnTo>
                  <a:lnTo>
                    <a:pt x="52861" y="291937"/>
                  </a:lnTo>
                  <a:lnTo>
                    <a:pt x="88318" y="314858"/>
                  </a:lnTo>
                  <a:lnTo>
                    <a:pt x="129158" y="323088"/>
                  </a:lnTo>
                  <a:lnTo>
                    <a:pt x="978788" y="323088"/>
                  </a:lnTo>
                  <a:lnTo>
                    <a:pt x="1019629" y="314858"/>
                  </a:lnTo>
                  <a:lnTo>
                    <a:pt x="1055086" y="291937"/>
                  </a:lnTo>
                  <a:lnTo>
                    <a:pt x="1083039" y="256976"/>
                  </a:lnTo>
                  <a:lnTo>
                    <a:pt x="1101367" y="212628"/>
                  </a:lnTo>
                  <a:lnTo>
                    <a:pt x="1107947" y="161543"/>
                  </a:lnTo>
                  <a:lnTo>
                    <a:pt x="1101367" y="110459"/>
                  </a:lnTo>
                  <a:lnTo>
                    <a:pt x="1083039" y="66111"/>
                  </a:lnTo>
                  <a:lnTo>
                    <a:pt x="1055086" y="31150"/>
                  </a:lnTo>
                  <a:lnTo>
                    <a:pt x="1019629" y="8229"/>
                  </a:lnTo>
                  <a:lnTo>
                    <a:pt x="97878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917573" y="1643888"/>
            <a:ext cx="6699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5" dirty="0">
                <a:latin typeface="Microsoft Sans Serif"/>
                <a:cs typeface="Microsoft Sans Serif"/>
              </a:rPr>
              <a:t>Sele</a:t>
            </a:r>
            <a:r>
              <a:rPr sz="1400" spc="-65" dirty="0">
                <a:latin typeface="Microsoft Sans Serif"/>
                <a:cs typeface="Microsoft Sans Serif"/>
              </a:rPr>
              <a:t>c</a:t>
            </a:r>
            <a:r>
              <a:rPr sz="1400" spc="50" dirty="0">
                <a:latin typeface="Microsoft Sans Serif"/>
                <a:cs typeface="Microsoft Sans Serif"/>
              </a:rPr>
              <a:t>tor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627632" y="1546860"/>
            <a:ext cx="1831339" cy="1772920"/>
            <a:chOff x="1627632" y="1546860"/>
            <a:chExt cx="1831339" cy="1772920"/>
          </a:xfrm>
        </p:grpSpPr>
        <p:sp>
          <p:nvSpPr>
            <p:cNvPr id="26" name="object 26"/>
            <p:cNvSpPr/>
            <p:nvPr/>
          </p:nvSpPr>
          <p:spPr>
            <a:xfrm>
              <a:off x="1645920" y="1546859"/>
              <a:ext cx="1214755" cy="466725"/>
            </a:xfrm>
            <a:custGeom>
              <a:avLst/>
              <a:gdLst/>
              <a:ahLst/>
              <a:cxnLst/>
              <a:rect l="l" t="t" r="r" b="b"/>
              <a:pathLst>
                <a:path w="1214755" h="466725">
                  <a:moveTo>
                    <a:pt x="28956" y="224155"/>
                  </a:moveTo>
                  <a:lnTo>
                    <a:pt x="22479" y="216408"/>
                  </a:lnTo>
                  <a:lnTo>
                    <a:pt x="14478" y="216408"/>
                  </a:lnTo>
                  <a:lnTo>
                    <a:pt x="6477" y="216408"/>
                  </a:lnTo>
                  <a:lnTo>
                    <a:pt x="0" y="224155"/>
                  </a:lnTo>
                  <a:lnTo>
                    <a:pt x="0" y="243713"/>
                  </a:lnTo>
                  <a:lnTo>
                    <a:pt x="6477" y="251460"/>
                  </a:lnTo>
                  <a:lnTo>
                    <a:pt x="22479" y="251460"/>
                  </a:lnTo>
                  <a:lnTo>
                    <a:pt x="28956" y="243713"/>
                  </a:lnTo>
                  <a:lnTo>
                    <a:pt x="28956" y="224155"/>
                  </a:lnTo>
                  <a:close/>
                </a:path>
                <a:path w="1214755" h="466725">
                  <a:moveTo>
                    <a:pt x="1214628" y="286512"/>
                  </a:moveTo>
                  <a:lnTo>
                    <a:pt x="1187196" y="286512"/>
                  </a:lnTo>
                  <a:lnTo>
                    <a:pt x="1170863" y="334187"/>
                  </a:lnTo>
                  <a:lnTo>
                    <a:pt x="1145730" y="374586"/>
                  </a:lnTo>
                  <a:lnTo>
                    <a:pt x="1113320" y="405815"/>
                  </a:lnTo>
                  <a:lnTo>
                    <a:pt x="1075118" y="425945"/>
                  </a:lnTo>
                  <a:lnTo>
                    <a:pt x="1032637" y="433070"/>
                  </a:lnTo>
                  <a:lnTo>
                    <a:pt x="181991" y="433070"/>
                  </a:lnTo>
                  <a:lnTo>
                    <a:pt x="139496" y="425945"/>
                  </a:lnTo>
                  <a:lnTo>
                    <a:pt x="101269" y="405815"/>
                  </a:lnTo>
                  <a:lnTo>
                    <a:pt x="68834" y="374586"/>
                  </a:lnTo>
                  <a:lnTo>
                    <a:pt x="43713" y="334187"/>
                  </a:lnTo>
                  <a:lnTo>
                    <a:pt x="27432" y="286512"/>
                  </a:lnTo>
                  <a:lnTo>
                    <a:pt x="0" y="286512"/>
                  </a:lnTo>
                  <a:lnTo>
                    <a:pt x="14135" y="335597"/>
                  </a:lnTo>
                  <a:lnTo>
                    <a:pt x="36258" y="378917"/>
                  </a:lnTo>
                  <a:lnTo>
                    <a:pt x="65227" y="415061"/>
                  </a:lnTo>
                  <a:lnTo>
                    <a:pt x="99923" y="442620"/>
                  </a:lnTo>
                  <a:lnTo>
                    <a:pt x="139217" y="460184"/>
                  </a:lnTo>
                  <a:lnTo>
                    <a:pt x="181991" y="466344"/>
                  </a:lnTo>
                  <a:lnTo>
                    <a:pt x="1032637" y="466344"/>
                  </a:lnTo>
                  <a:lnTo>
                    <a:pt x="1075397" y="460184"/>
                  </a:lnTo>
                  <a:lnTo>
                    <a:pt x="1114691" y="442620"/>
                  </a:lnTo>
                  <a:lnTo>
                    <a:pt x="1149388" y="415061"/>
                  </a:lnTo>
                  <a:lnTo>
                    <a:pt x="1178356" y="378917"/>
                  </a:lnTo>
                  <a:lnTo>
                    <a:pt x="1200480" y="335597"/>
                  </a:lnTo>
                  <a:lnTo>
                    <a:pt x="1214628" y="286512"/>
                  </a:lnTo>
                  <a:close/>
                </a:path>
                <a:path w="1214755" h="466725">
                  <a:moveTo>
                    <a:pt x="1214628" y="224155"/>
                  </a:moveTo>
                  <a:lnTo>
                    <a:pt x="1208024" y="216408"/>
                  </a:lnTo>
                  <a:lnTo>
                    <a:pt x="1200150" y="216408"/>
                  </a:lnTo>
                  <a:lnTo>
                    <a:pt x="1192149" y="216408"/>
                  </a:lnTo>
                  <a:lnTo>
                    <a:pt x="1185672" y="224155"/>
                  </a:lnTo>
                  <a:lnTo>
                    <a:pt x="1185672" y="243713"/>
                  </a:lnTo>
                  <a:lnTo>
                    <a:pt x="1192149" y="251460"/>
                  </a:lnTo>
                  <a:lnTo>
                    <a:pt x="1208024" y="251460"/>
                  </a:lnTo>
                  <a:lnTo>
                    <a:pt x="1214628" y="243713"/>
                  </a:lnTo>
                  <a:lnTo>
                    <a:pt x="1214628" y="224155"/>
                  </a:lnTo>
                  <a:close/>
                </a:path>
                <a:path w="1214755" h="466725">
                  <a:moveTo>
                    <a:pt x="1214628" y="179832"/>
                  </a:moveTo>
                  <a:lnTo>
                    <a:pt x="1200480" y="130759"/>
                  </a:lnTo>
                  <a:lnTo>
                    <a:pt x="1178356" y="87439"/>
                  </a:lnTo>
                  <a:lnTo>
                    <a:pt x="1149388" y="51295"/>
                  </a:lnTo>
                  <a:lnTo>
                    <a:pt x="1114691" y="23736"/>
                  </a:lnTo>
                  <a:lnTo>
                    <a:pt x="1075397" y="6172"/>
                  </a:lnTo>
                  <a:lnTo>
                    <a:pt x="1032637" y="0"/>
                  </a:lnTo>
                  <a:lnTo>
                    <a:pt x="181991" y="0"/>
                  </a:lnTo>
                  <a:lnTo>
                    <a:pt x="139217" y="6172"/>
                  </a:lnTo>
                  <a:lnTo>
                    <a:pt x="99923" y="23736"/>
                  </a:lnTo>
                  <a:lnTo>
                    <a:pt x="65227" y="51295"/>
                  </a:lnTo>
                  <a:lnTo>
                    <a:pt x="36258" y="87439"/>
                  </a:lnTo>
                  <a:lnTo>
                    <a:pt x="14135" y="130759"/>
                  </a:lnTo>
                  <a:lnTo>
                    <a:pt x="0" y="179832"/>
                  </a:lnTo>
                  <a:lnTo>
                    <a:pt x="27432" y="179832"/>
                  </a:lnTo>
                  <a:lnTo>
                    <a:pt x="43713" y="132219"/>
                  </a:lnTo>
                  <a:lnTo>
                    <a:pt x="68834" y="91821"/>
                  </a:lnTo>
                  <a:lnTo>
                    <a:pt x="101269" y="60579"/>
                  </a:lnTo>
                  <a:lnTo>
                    <a:pt x="139496" y="40424"/>
                  </a:lnTo>
                  <a:lnTo>
                    <a:pt x="181991" y="33274"/>
                  </a:lnTo>
                  <a:lnTo>
                    <a:pt x="1032637" y="33274"/>
                  </a:lnTo>
                  <a:lnTo>
                    <a:pt x="1075118" y="40424"/>
                  </a:lnTo>
                  <a:lnTo>
                    <a:pt x="1113320" y="60579"/>
                  </a:lnTo>
                  <a:lnTo>
                    <a:pt x="1145730" y="91821"/>
                  </a:lnTo>
                  <a:lnTo>
                    <a:pt x="1170863" y="132219"/>
                  </a:lnTo>
                  <a:lnTo>
                    <a:pt x="1187196" y="179832"/>
                  </a:lnTo>
                  <a:lnTo>
                    <a:pt x="1214628" y="179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00867" y="1754332"/>
              <a:ext cx="558165" cy="439420"/>
            </a:xfrm>
            <a:custGeom>
              <a:avLst/>
              <a:gdLst/>
              <a:ahLst/>
              <a:cxnLst/>
              <a:rect l="l" t="t" r="r" b="b"/>
              <a:pathLst>
                <a:path w="558164" h="439419">
                  <a:moveTo>
                    <a:pt x="2774" y="24783"/>
                  </a:moveTo>
                  <a:lnTo>
                    <a:pt x="6050" y="23042"/>
                  </a:lnTo>
                  <a:lnTo>
                    <a:pt x="142435" y="51"/>
                  </a:lnTo>
                  <a:lnTo>
                    <a:pt x="150862" y="0"/>
                  </a:lnTo>
                  <a:lnTo>
                    <a:pt x="159913" y="2133"/>
                  </a:lnTo>
                  <a:lnTo>
                    <a:pt x="168443" y="6176"/>
                  </a:lnTo>
                  <a:lnTo>
                    <a:pt x="175310" y="11855"/>
                  </a:lnTo>
                  <a:lnTo>
                    <a:pt x="178792" y="17731"/>
                  </a:lnTo>
                  <a:lnTo>
                    <a:pt x="178872" y="23162"/>
                  </a:lnTo>
                  <a:lnTo>
                    <a:pt x="175547" y="27461"/>
                  </a:lnTo>
                  <a:lnTo>
                    <a:pt x="168815" y="29944"/>
                  </a:lnTo>
                  <a:lnTo>
                    <a:pt x="83049" y="44854"/>
                  </a:lnTo>
                  <a:lnTo>
                    <a:pt x="149525" y="63654"/>
                  </a:lnTo>
                  <a:lnTo>
                    <a:pt x="209471" y="85392"/>
                  </a:lnTo>
                  <a:lnTo>
                    <a:pt x="263184" y="109478"/>
                  </a:lnTo>
                  <a:lnTo>
                    <a:pt x="310963" y="135324"/>
                  </a:lnTo>
                  <a:lnTo>
                    <a:pt x="353108" y="162339"/>
                  </a:lnTo>
                  <a:lnTo>
                    <a:pt x="389917" y="189936"/>
                  </a:lnTo>
                  <a:lnTo>
                    <a:pt x="421688" y="217525"/>
                  </a:lnTo>
                  <a:lnTo>
                    <a:pt x="448721" y="244517"/>
                  </a:lnTo>
                  <a:lnTo>
                    <a:pt x="501017" y="309766"/>
                  </a:lnTo>
                  <a:lnTo>
                    <a:pt x="525459" y="349326"/>
                  </a:lnTo>
                  <a:lnTo>
                    <a:pt x="544478" y="388762"/>
                  </a:lnTo>
                  <a:lnTo>
                    <a:pt x="557911" y="427834"/>
                  </a:lnTo>
                  <a:lnTo>
                    <a:pt x="557686" y="433307"/>
                  </a:lnTo>
                  <a:lnTo>
                    <a:pt x="553864" y="437260"/>
                  </a:lnTo>
                  <a:lnTo>
                    <a:pt x="547074" y="439327"/>
                  </a:lnTo>
                  <a:lnTo>
                    <a:pt x="537945" y="439141"/>
                  </a:lnTo>
                  <a:lnTo>
                    <a:pt x="498209" y="384419"/>
                  </a:lnTo>
                  <a:lnTo>
                    <a:pt x="480450" y="347935"/>
                  </a:lnTo>
                  <a:lnTo>
                    <a:pt x="457884" y="311457"/>
                  </a:lnTo>
                  <a:lnTo>
                    <a:pt x="430687" y="275185"/>
                  </a:lnTo>
                  <a:lnTo>
                    <a:pt x="398637" y="239997"/>
                  </a:lnTo>
                  <a:lnTo>
                    <a:pt x="363067" y="207602"/>
                  </a:lnTo>
                  <a:lnTo>
                    <a:pt x="324024" y="178016"/>
                  </a:lnTo>
                  <a:lnTo>
                    <a:pt x="281553" y="151257"/>
                  </a:lnTo>
                  <a:lnTo>
                    <a:pt x="235701" y="127341"/>
                  </a:lnTo>
                  <a:lnTo>
                    <a:pt x="186513" y="106284"/>
                  </a:lnTo>
                  <a:lnTo>
                    <a:pt x="134034" y="88102"/>
                  </a:lnTo>
                  <a:lnTo>
                    <a:pt x="78312" y="72813"/>
                  </a:lnTo>
                  <a:lnTo>
                    <a:pt x="133894" y="134585"/>
                  </a:lnTo>
                  <a:lnTo>
                    <a:pt x="137376" y="140461"/>
                  </a:lnTo>
                  <a:lnTo>
                    <a:pt x="137456" y="145892"/>
                  </a:lnTo>
                  <a:lnTo>
                    <a:pt x="134131" y="150191"/>
                  </a:lnTo>
                  <a:lnTo>
                    <a:pt x="127399" y="152674"/>
                  </a:lnTo>
                  <a:lnTo>
                    <a:pt x="118972" y="152725"/>
                  </a:lnTo>
                  <a:lnTo>
                    <a:pt x="109921" y="150592"/>
                  </a:lnTo>
                  <a:lnTo>
                    <a:pt x="101390" y="146549"/>
                  </a:lnTo>
                  <a:lnTo>
                    <a:pt x="94524" y="140870"/>
                  </a:lnTo>
                  <a:lnTo>
                    <a:pt x="1575" y="37966"/>
                  </a:lnTo>
                  <a:lnTo>
                    <a:pt x="0" y="34970"/>
                  </a:lnTo>
                  <a:lnTo>
                    <a:pt x="2774" y="24783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27632" y="2996184"/>
              <a:ext cx="1108075" cy="323215"/>
            </a:xfrm>
            <a:custGeom>
              <a:avLst/>
              <a:gdLst/>
              <a:ahLst/>
              <a:cxnLst/>
              <a:rect l="l" t="t" r="r" b="b"/>
              <a:pathLst>
                <a:path w="1108075" h="323214">
                  <a:moveTo>
                    <a:pt x="978788" y="0"/>
                  </a:moveTo>
                  <a:lnTo>
                    <a:pt x="129159" y="0"/>
                  </a:lnTo>
                  <a:lnTo>
                    <a:pt x="88318" y="8229"/>
                  </a:lnTo>
                  <a:lnTo>
                    <a:pt x="52861" y="31150"/>
                  </a:lnTo>
                  <a:lnTo>
                    <a:pt x="24908" y="66111"/>
                  </a:lnTo>
                  <a:lnTo>
                    <a:pt x="6580" y="110459"/>
                  </a:lnTo>
                  <a:lnTo>
                    <a:pt x="0" y="161544"/>
                  </a:lnTo>
                  <a:lnTo>
                    <a:pt x="6580" y="212628"/>
                  </a:lnTo>
                  <a:lnTo>
                    <a:pt x="24908" y="256976"/>
                  </a:lnTo>
                  <a:lnTo>
                    <a:pt x="52861" y="291937"/>
                  </a:lnTo>
                  <a:lnTo>
                    <a:pt x="88318" y="314858"/>
                  </a:lnTo>
                  <a:lnTo>
                    <a:pt x="129159" y="323088"/>
                  </a:lnTo>
                  <a:lnTo>
                    <a:pt x="978788" y="323088"/>
                  </a:lnTo>
                  <a:lnTo>
                    <a:pt x="1019629" y="314858"/>
                  </a:lnTo>
                  <a:lnTo>
                    <a:pt x="1055086" y="291937"/>
                  </a:lnTo>
                  <a:lnTo>
                    <a:pt x="1083039" y="256976"/>
                  </a:lnTo>
                  <a:lnTo>
                    <a:pt x="1101367" y="212628"/>
                  </a:lnTo>
                  <a:lnTo>
                    <a:pt x="1107948" y="161544"/>
                  </a:lnTo>
                  <a:lnTo>
                    <a:pt x="1101367" y="110459"/>
                  </a:lnTo>
                  <a:lnTo>
                    <a:pt x="1083039" y="66111"/>
                  </a:lnTo>
                  <a:lnTo>
                    <a:pt x="1055086" y="31150"/>
                  </a:lnTo>
                  <a:lnTo>
                    <a:pt x="1019629" y="8229"/>
                  </a:lnTo>
                  <a:lnTo>
                    <a:pt x="97878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824989" y="3021330"/>
            <a:ext cx="7143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0" dirty="0">
                <a:latin typeface="Microsoft Sans Serif"/>
                <a:cs typeface="Microsoft Sans Serif"/>
              </a:rPr>
              <a:t>P</a:t>
            </a:r>
            <a:r>
              <a:rPr sz="1400" spc="30" dirty="0">
                <a:latin typeface="Microsoft Sans Serif"/>
                <a:cs typeface="Microsoft Sans Serif"/>
              </a:rPr>
              <a:t>roperty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75816" y="2554922"/>
            <a:ext cx="4957419" cy="845819"/>
            <a:chOff x="1575816" y="2554922"/>
            <a:chExt cx="4957419" cy="845819"/>
          </a:xfrm>
        </p:grpSpPr>
        <p:sp>
          <p:nvSpPr>
            <p:cNvPr id="31" name="object 31"/>
            <p:cNvSpPr/>
            <p:nvPr/>
          </p:nvSpPr>
          <p:spPr>
            <a:xfrm>
              <a:off x="1575816" y="2923031"/>
              <a:ext cx="1213485" cy="467995"/>
            </a:xfrm>
            <a:custGeom>
              <a:avLst/>
              <a:gdLst/>
              <a:ahLst/>
              <a:cxnLst/>
              <a:rect l="l" t="t" r="r" b="b"/>
              <a:pathLst>
                <a:path w="1213485" h="467995">
                  <a:moveTo>
                    <a:pt x="27432" y="224536"/>
                  </a:moveTo>
                  <a:lnTo>
                    <a:pt x="21336" y="216408"/>
                  </a:lnTo>
                  <a:lnTo>
                    <a:pt x="13716" y="216408"/>
                  </a:lnTo>
                  <a:lnTo>
                    <a:pt x="6096" y="216408"/>
                  </a:lnTo>
                  <a:lnTo>
                    <a:pt x="0" y="224536"/>
                  </a:lnTo>
                  <a:lnTo>
                    <a:pt x="0" y="244856"/>
                  </a:lnTo>
                  <a:lnTo>
                    <a:pt x="6096" y="252984"/>
                  </a:lnTo>
                  <a:lnTo>
                    <a:pt x="21336" y="252984"/>
                  </a:lnTo>
                  <a:lnTo>
                    <a:pt x="27432" y="244856"/>
                  </a:lnTo>
                  <a:lnTo>
                    <a:pt x="27432" y="224536"/>
                  </a:lnTo>
                  <a:close/>
                </a:path>
                <a:path w="1213485" h="467995">
                  <a:moveTo>
                    <a:pt x="1213104" y="288036"/>
                  </a:moveTo>
                  <a:lnTo>
                    <a:pt x="1185672" y="288036"/>
                  </a:lnTo>
                  <a:lnTo>
                    <a:pt x="1169403" y="335711"/>
                  </a:lnTo>
                  <a:lnTo>
                    <a:pt x="1144320" y="376110"/>
                  </a:lnTo>
                  <a:lnTo>
                    <a:pt x="1111935" y="407339"/>
                  </a:lnTo>
                  <a:lnTo>
                    <a:pt x="1073785" y="427469"/>
                  </a:lnTo>
                  <a:lnTo>
                    <a:pt x="1031367" y="434594"/>
                  </a:lnTo>
                  <a:lnTo>
                    <a:pt x="181737" y="434594"/>
                  </a:lnTo>
                  <a:lnTo>
                    <a:pt x="139293" y="427469"/>
                  </a:lnTo>
                  <a:lnTo>
                    <a:pt x="101117" y="407339"/>
                  </a:lnTo>
                  <a:lnTo>
                    <a:pt x="68719" y="376110"/>
                  </a:lnTo>
                  <a:lnTo>
                    <a:pt x="43649" y="335711"/>
                  </a:lnTo>
                  <a:lnTo>
                    <a:pt x="27432" y="288036"/>
                  </a:lnTo>
                  <a:lnTo>
                    <a:pt x="0" y="288036"/>
                  </a:lnTo>
                  <a:lnTo>
                    <a:pt x="14122" y="337121"/>
                  </a:lnTo>
                  <a:lnTo>
                    <a:pt x="36220" y="380441"/>
                  </a:lnTo>
                  <a:lnTo>
                    <a:pt x="65151" y="416585"/>
                  </a:lnTo>
                  <a:lnTo>
                    <a:pt x="99783" y="444144"/>
                  </a:lnTo>
                  <a:lnTo>
                    <a:pt x="139026" y="461708"/>
                  </a:lnTo>
                  <a:lnTo>
                    <a:pt x="181737" y="467868"/>
                  </a:lnTo>
                  <a:lnTo>
                    <a:pt x="1031367" y="467868"/>
                  </a:lnTo>
                  <a:lnTo>
                    <a:pt x="1074064" y="461708"/>
                  </a:lnTo>
                  <a:lnTo>
                    <a:pt x="1113307" y="444144"/>
                  </a:lnTo>
                  <a:lnTo>
                    <a:pt x="1147953" y="416585"/>
                  </a:lnTo>
                  <a:lnTo>
                    <a:pt x="1176870" y="380441"/>
                  </a:lnTo>
                  <a:lnTo>
                    <a:pt x="1198968" y="337121"/>
                  </a:lnTo>
                  <a:lnTo>
                    <a:pt x="1213104" y="288036"/>
                  </a:lnTo>
                  <a:close/>
                </a:path>
                <a:path w="1213485" h="467995">
                  <a:moveTo>
                    <a:pt x="1213104" y="224536"/>
                  </a:moveTo>
                  <a:lnTo>
                    <a:pt x="1206500" y="216408"/>
                  </a:lnTo>
                  <a:lnTo>
                    <a:pt x="1198626" y="216408"/>
                  </a:lnTo>
                  <a:lnTo>
                    <a:pt x="1190625" y="216408"/>
                  </a:lnTo>
                  <a:lnTo>
                    <a:pt x="1184148" y="224536"/>
                  </a:lnTo>
                  <a:lnTo>
                    <a:pt x="1184148" y="244856"/>
                  </a:lnTo>
                  <a:lnTo>
                    <a:pt x="1190625" y="252984"/>
                  </a:lnTo>
                  <a:lnTo>
                    <a:pt x="1206500" y="252984"/>
                  </a:lnTo>
                  <a:lnTo>
                    <a:pt x="1213104" y="244856"/>
                  </a:lnTo>
                  <a:lnTo>
                    <a:pt x="1213104" y="224536"/>
                  </a:lnTo>
                  <a:close/>
                </a:path>
                <a:path w="1213485" h="467995">
                  <a:moveTo>
                    <a:pt x="1213104" y="179832"/>
                  </a:moveTo>
                  <a:lnTo>
                    <a:pt x="1198968" y="130759"/>
                  </a:lnTo>
                  <a:lnTo>
                    <a:pt x="1176870" y="87439"/>
                  </a:lnTo>
                  <a:lnTo>
                    <a:pt x="1147953" y="51295"/>
                  </a:lnTo>
                  <a:lnTo>
                    <a:pt x="1113307" y="23736"/>
                  </a:lnTo>
                  <a:lnTo>
                    <a:pt x="1074064" y="6172"/>
                  </a:lnTo>
                  <a:lnTo>
                    <a:pt x="1031367" y="0"/>
                  </a:lnTo>
                  <a:lnTo>
                    <a:pt x="181737" y="0"/>
                  </a:lnTo>
                  <a:lnTo>
                    <a:pt x="139026" y="6172"/>
                  </a:lnTo>
                  <a:lnTo>
                    <a:pt x="99783" y="23736"/>
                  </a:lnTo>
                  <a:lnTo>
                    <a:pt x="65138" y="51295"/>
                  </a:lnTo>
                  <a:lnTo>
                    <a:pt x="36220" y="87439"/>
                  </a:lnTo>
                  <a:lnTo>
                    <a:pt x="14122" y="130759"/>
                  </a:lnTo>
                  <a:lnTo>
                    <a:pt x="0" y="179832"/>
                  </a:lnTo>
                  <a:lnTo>
                    <a:pt x="27432" y="179832"/>
                  </a:lnTo>
                  <a:lnTo>
                    <a:pt x="43649" y="132219"/>
                  </a:lnTo>
                  <a:lnTo>
                    <a:pt x="68719" y="91821"/>
                  </a:lnTo>
                  <a:lnTo>
                    <a:pt x="101117" y="60579"/>
                  </a:lnTo>
                  <a:lnTo>
                    <a:pt x="139293" y="40424"/>
                  </a:lnTo>
                  <a:lnTo>
                    <a:pt x="181737" y="33274"/>
                  </a:lnTo>
                  <a:lnTo>
                    <a:pt x="1031367" y="33274"/>
                  </a:lnTo>
                  <a:lnTo>
                    <a:pt x="1073785" y="40424"/>
                  </a:lnTo>
                  <a:lnTo>
                    <a:pt x="1111935" y="60579"/>
                  </a:lnTo>
                  <a:lnTo>
                    <a:pt x="1144320" y="91821"/>
                  </a:lnTo>
                  <a:lnTo>
                    <a:pt x="1169403" y="132219"/>
                  </a:lnTo>
                  <a:lnTo>
                    <a:pt x="1185672" y="179832"/>
                  </a:lnTo>
                  <a:lnTo>
                    <a:pt x="1213104" y="179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69920" y="2554922"/>
              <a:ext cx="3663315" cy="845819"/>
            </a:xfrm>
            <a:custGeom>
              <a:avLst/>
              <a:gdLst/>
              <a:ahLst/>
              <a:cxnLst/>
              <a:rect l="l" t="t" r="r" b="b"/>
              <a:pathLst>
                <a:path w="3663315" h="845820">
                  <a:moveTo>
                    <a:pt x="767956" y="583526"/>
                  </a:moveTo>
                  <a:lnTo>
                    <a:pt x="766470" y="576668"/>
                  </a:lnTo>
                  <a:lnTo>
                    <a:pt x="761034" y="570217"/>
                  </a:lnTo>
                  <a:lnTo>
                    <a:pt x="752068" y="564984"/>
                  </a:lnTo>
                  <a:lnTo>
                    <a:pt x="741768" y="562190"/>
                  </a:lnTo>
                  <a:lnTo>
                    <a:pt x="731469" y="562241"/>
                  </a:lnTo>
                  <a:lnTo>
                    <a:pt x="722337" y="564972"/>
                  </a:lnTo>
                  <a:lnTo>
                    <a:pt x="715556" y="570217"/>
                  </a:lnTo>
                  <a:lnTo>
                    <a:pt x="682790" y="604608"/>
                  </a:lnTo>
                  <a:lnTo>
                    <a:pt x="645071" y="636244"/>
                  </a:lnTo>
                  <a:lnTo>
                    <a:pt x="602691" y="664997"/>
                  </a:lnTo>
                  <a:lnTo>
                    <a:pt x="555942" y="690740"/>
                  </a:lnTo>
                  <a:lnTo>
                    <a:pt x="510819" y="710209"/>
                  </a:lnTo>
                  <a:lnTo>
                    <a:pt x="464235" y="725449"/>
                  </a:lnTo>
                  <a:lnTo>
                    <a:pt x="416229" y="736485"/>
                  </a:lnTo>
                  <a:lnTo>
                    <a:pt x="366826" y="743305"/>
                  </a:lnTo>
                  <a:lnTo>
                    <a:pt x="316064" y="745934"/>
                  </a:lnTo>
                  <a:lnTo>
                    <a:pt x="263994" y="744372"/>
                  </a:lnTo>
                  <a:lnTo>
                    <a:pt x="210654" y="738619"/>
                  </a:lnTo>
                  <a:lnTo>
                    <a:pt x="156070" y="728675"/>
                  </a:lnTo>
                  <a:lnTo>
                    <a:pt x="100279" y="714565"/>
                  </a:lnTo>
                  <a:lnTo>
                    <a:pt x="188912" y="676249"/>
                  </a:lnTo>
                  <a:lnTo>
                    <a:pt x="195580" y="671525"/>
                  </a:lnTo>
                  <a:lnTo>
                    <a:pt x="198704" y="665289"/>
                  </a:lnTo>
                  <a:lnTo>
                    <a:pt x="197891" y="658317"/>
                  </a:lnTo>
                  <a:lnTo>
                    <a:pt x="192747" y="651421"/>
                  </a:lnTo>
                  <a:lnTo>
                    <a:pt x="184594" y="646328"/>
                  </a:lnTo>
                  <a:lnTo>
                    <a:pt x="174612" y="643394"/>
                  </a:lnTo>
                  <a:lnTo>
                    <a:pt x="164071" y="642975"/>
                  </a:lnTo>
                  <a:lnTo>
                    <a:pt x="154216" y="645452"/>
                  </a:lnTo>
                  <a:lnTo>
                    <a:pt x="6235" y="709079"/>
                  </a:lnTo>
                  <a:lnTo>
                    <a:pt x="3022" y="711606"/>
                  </a:lnTo>
                  <a:lnTo>
                    <a:pt x="0" y="725055"/>
                  </a:lnTo>
                  <a:lnTo>
                    <a:pt x="2197" y="729030"/>
                  </a:lnTo>
                  <a:lnTo>
                    <a:pt x="121704" y="837120"/>
                  </a:lnTo>
                  <a:lnTo>
                    <a:pt x="129857" y="842213"/>
                  </a:lnTo>
                  <a:lnTo>
                    <a:pt x="139839" y="845146"/>
                  </a:lnTo>
                  <a:lnTo>
                    <a:pt x="150393" y="845566"/>
                  </a:lnTo>
                  <a:lnTo>
                    <a:pt x="160235" y="843089"/>
                  </a:lnTo>
                  <a:lnTo>
                    <a:pt x="89192" y="749769"/>
                  </a:lnTo>
                  <a:lnTo>
                    <a:pt x="156984" y="766254"/>
                  </a:lnTo>
                  <a:lnTo>
                    <a:pt x="220967" y="776770"/>
                  </a:lnTo>
                  <a:lnTo>
                    <a:pt x="281139" y="781913"/>
                  </a:lnTo>
                  <a:lnTo>
                    <a:pt x="337439" y="782332"/>
                  </a:lnTo>
                  <a:lnTo>
                    <a:pt x="389864" y="778649"/>
                  </a:lnTo>
                  <a:lnTo>
                    <a:pt x="438365" y="771486"/>
                  </a:lnTo>
                  <a:lnTo>
                    <a:pt x="482930" y="761479"/>
                  </a:lnTo>
                  <a:lnTo>
                    <a:pt x="523519" y="749249"/>
                  </a:lnTo>
                  <a:lnTo>
                    <a:pt x="560095" y="735431"/>
                  </a:lnTo>
                  <a:lnTo>
                    <a:pt x="643623" y="692721"/>
                  </a:lnTo>
                  <a:lnTo>
                    <a:pt x="689546" y="661517"/>
                  </a:lnTo>
                  <a:lnTo>
                    <a:pt x="730135" y="627214"/>
                  </a:lnTo>
                  <a:lnTo>
                    <a:pt x="765111" y="590003"/>
                  </a:lnTo>
                  <a:lnTo>
                    <a:pt x="767956" y="583526"/>
                  </a:lnTo>
                  <a:close/>
                </a:path>
                <a:path w="3663315" h="845820">
                  <a:moveTo>
                    <a:pt x="3662934" y="121666"/>
                  </a:moveTo>
                  <a:lnTo>
                    <a:pt x="3662083" y="114820"/>
                  </a:lnTo>
                  <a:lnTo>
                    <a:pt x="3628186" y="4648"/>
                  </a:lnTo>
                  <a:lnTo>
                    <a:pt x="3626281" y="2019"/>
                  </a:lnTo>
                  <a:lnTo>
                    <a:pt x="3616718" y="0"/>
                  </a:lnTo>
                  <a:lnTo>
                    <a:pt x="3614140" y="1346"/>
                  </a:lnTo>
                  <a:lnTo>
                    <a:pt x="3529038" y="79082"/>
                  </a:lnTo>
                  <a:lnTo>
                    <a:pt x="3524504" y="84785"/>
                  </a:lnTo>
                  <a:lnTo>
                    <a:pt x="3521621" y="91808"/>
                  </a:lnTo>
                  <a:lnTo>
                    <a:pt x="3520529" y="99199"/>
                  </a:lnTo>
                  <a:lnTo>
                    <a:pt x="3521379" y="106032"/>
                  </a:lnTo>
                  <a:lnTo>
                    <a:pt x="3524085" y="115125"/>
                  </a:lnTo>
                  <a:lnTo>
                    <a:pt x="3532009" y="116687"/>
                  </a:lnTo>
                  <a:lnTo>
                    <a:pt x="3589604" y="64401"/>
                  </a:lnTo>
                  <a:lnTo>
                    <a:pt x="3579457" y="116281"/>
                  </a:lnTo>
                  <a:lnTo>
                    <a:pt x="3565448" y="164782"/>
                  </a:lnTo>
                  <a:lnTo>
                    <a:pt x="3547618" y="209867"/>
                  </a:lnTo>
                  <a:lnTo>
                    <a:pt x="3525977" y="251485"/>
                  </a:lnTo>
                  <a:lnTo>
                    <a:pt x="3500526" y="289572"/>
                  </a:lnTo>
                  <a:lnTo>
                    <a:pt x="3471303" y="324065"/>
                  </a:lnTo>
                  <a:lnTo>
                    <a:pt x="3438309" y="354926"/>
                  </a:lnTo>
                  <a:lnTo>
                    <a:pt x="3407778" y="377812"/>
                  </a:lnTo>
                  <a:lnTo>
                    <a:pt x="3345015" y="412178"/>
                  </a:lnTo>
                  <a:lnTo>
                    <a:pt x="3313099" y="423354"/>
                  </a:lnTo>
                  <a:lnTo>
                    <a:pt x="3307702" y="426224"/>
                  </a:lnTo>
                  <a:lnTo>
                    <a:pt x="3303219" y="431380"/>
                  </a:lnTo>
                  <a:lnTo>
                    <a:pt x="3300120" y="438099"/>
                  </a:lnTo>
                  <a:lnTo>
                    <a:pt x="3298837" y="445655"/>
                  </a:lnTo>
                  <a:lnTo>
                    <a:pt x="3299536" y="453059"/>
                  </a:lnTo>
                  <a:lnTo>
                    <a:pt x="3302063" y="458533"/>
                  </a:lnTo>
                  <a:lnTo>
                    <a:pt x="3306026" y="461543"/>
                  </a:lnTo>
                  <a:lnTo>
                    <a:pt x="3311042" y="461606"/>
                  </a:lnTo>
                  <a:lnTo>
                    <a:pt x="3345434" y="449821"/>
                  </a:lnTo>
                  <a:lnTo>
                    <a:pt x="3413404" y="412788"/>
                  </a:lnTo>
                  <a:lnTo>
                    <a:pt x="3446589" y="387794"/>
                  </a:lnTo>
                  <a:lnTo>
                    <a:pt x="3502761" y="331736"/>
                  </a:lnTo>
                  <a:lnTo>
                    <a:pt x="3530892" y="294055"/>
                  </a:lnTo>
                  <a:lnTo>
                    <a:pt x="3557435" y="249288"/>
                  </a:lnTo>
                  <a:lnTo>
                    <a:pt x="3581196" y="196951"/>
                  </a:lnTo>
                  <a:lnTo>
                    <a:pt x="3600983" y="136563"/>
                  </a:lnTo>
                  <a:lnTo>
                    <a:pt x="3615575" y="67627"/>
                  </a:lnTo>
                  <a:lnTo>
                    <a:pt x="3640010" y="145986"/>
                  </a:lnTo>
                  <a:lnTo>
                    <a:pt x="3647935" y="147548"/>
                  </a:lnTo>
                  <a:lnTo>
                    <a:pt x="3654425" y="141770"/>
                  </a:lnTo>
                  <a:lnTo>
                    <a:pt x="3658959" y="136067"/>
                  </a:lnTo>
                  <a:lnTo>
                    <a:pt x="3661841" y="129057"/>
                  </a:lnTo>
                  <a:lnTo>
                    <a:pt x="3662934" y="121666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589788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204" dirty="0">
                <a:solidFill>
                  <a:srgbClr val="00AFEF"/>
                </a:solidFill>
              </a:rPr>
              <a:t>Class</a:t>
            </a:r>
            <a:r>
              <a:rPr sz="3300" spc="-409" dirty="0">
                <a:solidFill>
                  <a:srgbClr val="00AFEF"/>
                </a:solidFill>
              </a:rPr>
              <a:t> </a:t>
            </a:r>
            <a:r>
              <a:rPr sz="3300" spc="85" dirty="0">
                <a:solidFill>
                  <a:srgbClr val="00AFEF"/>
                </a:solidFill>
              </a:rPr>
              <a:t>Selector</a:t>
            </a:r>
            <a:r>
              <a:rPr sz="3300" spc="-405" dirty="0">
                <a:solidFill>
                  <a:srgbClr val="00AFEF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05" dirty="0">
                <a:solidFill>
                  <a:srgbClr val="200925"/>
                </a:solidFill>
              </a:rPr>
              <a:t> </a:t>
            </a:r>
            <a:r>
              <a:rPr sz="3300" spc="-10" dirty="0">
                <a:solidFill>
                  <a:srgbClr val="200925"/>
                </a:solidFill>
              </a:rPr>
              <a:t>HTML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-590" dirty="0">
                <a:solidFill>
                  <a:srgbClr val="200925"/>
                </a:solidFill>
              </a:rPr>
              <a:t>/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270" dirty="0">
                <a:solidFill>
                  <a:srgbClr val="200925"/>
                </a:solidFill>
              </a:rPr>
              <a:t>C</a:t>
            </a:r>
            <a:r>
              <a:rPr sz="3300" spc="-30" dirty="0">
                <a:solidFill>
                  <a:srgbClr val="200925"/>
                </a:solidFill>
              </a:rPr>
              <a:t>SS</a:t>
            </a:r>
            <a:endParaRPr sz="3300"/>
          </a:p>
        </p:txBody>
      </p:sp>
      <p:grpSp>
        <p:nvGrpSpPr>
          <p:cNvPr id="12" name="object 12"/>
          <p:cNvGrpSpPr/>
          <p:nvPr/>
        </p:nvGrpSpPr>
        <p:grpSpPr>
          <a:xfrm>
            <a:off x="5067632" y="1511808"/>
            <a:ext cx="3265804" cy="2718435"/>
            <a:chOff x="5067632" y="1511808"/>
            <a:chExt cx="3265804" cy="271843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357" y="4089272"/>
              <a:ext cx="142494" cy="14097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067632" y="1706382"/>
              <a:ext cx="423545" cy="537845"/>
            </a:xfrm>
            <a:custGeom>
              <a:avLst/>
              <a:gdLst/>
              <a:ahLst/>
              <a:cxnLst/>
              <a:rect l="l" t="t" r="r" b="b"/>
              <a:pathLst>
                <a:path w="423545" h="537844">
                  <a:moveTo>
                    <a:pt x="417763" y="1269"/>
                  </a:moveTo>
                  <a:lnTo>
                    <a:pt x="414072" y="9"/>
                  </a:lnTo>
                  <a:lnTo>
                    <a:pt x="275117" y="0"/>
                  </a:lnTo>
                  <a:lnTo>
                    <a:pt x="266939" y="1450"/>
                  </a:lnTo>
                  <a:lnTo>
                    <a:pt x="258807" y="5325"/>
                  </a:lnTo>
                  <a:lnTo>
                    <a:pt x="251747" y="11131"/>
                  </a:lnTo>
                  <a:lnTo>
                    <a:pt x="246786" y="18373"/>
                  </a:lnTo>
                  <a:lnTo>
                    <a:pt x="245162" y="25221"/>
                  </a:lnTo>
                  <a:lnTo>
                    <a:pt x="246701" y="30988"/>
                  </a:lnTo>
                  <a:lnTo>
                    <a:pt x="251202" y="34949"/>
                  </a:lnTo>
                  <a:lnTo>
                    <a:pt x="258462" y="36377"/>
                  </a:lnTo>
                  <a:lnTo>
                    <a:pt x="345978" y="36863"/>
                  </a:lnTo>
                  <a:lnTo>
                    <a:pt x="287181" y="68647"/>
                  </a:lnTo>
                  <a:lnTo>
                    <a:pt x="235585" y="102377"/>
                  </a:lnTo>
                  <a:lnTo>
                    <a:pt x="190725" y="137482"/>
                  </a:lnTo>
                  <a:lnTo>
                    <a:pt x="152136" y="173392"/>
                  </a:lnTo>
                  <a:lnTo>
                    <a:pt x="119354" y="209536"/>
                  </a:lnTo>
                  <a:lnTo>
                    <a:pt x="91914" y="245342"/>
                  </a:lnTo>
                  <a:lnTo>
                    <a:pt x="69351" y="280242"/>
                  </a:lnTo>
                  <a:lnTo>
                    <a:pt x="36997" y="345035"/>
                  </a:lnTo>
                  <a:lnTo>
                    <a:pt x="19966" y="392123"/>
                  </a:lnTo>
                  <a:lnTo>
                    <a:pt x="8065" y="438396"/>
                  </a:lnTo>
                  <a:lnTo>
                    <a:pt x="1382" y="483569"/>
                  </a:lnTo>
                  <a:lnTo>
                    <a:pt x="0" y="527360"/>
                  </a:lnTo>
                  <a:lnTo>
                    <a:pt x="1847" y="533117"/>
                  </a:lnTo>
                  <a:lnTo>
                    <a:pt x="6726" y="536623"/>
                  </a:lnTo>
                  <a:lnTo>
                    <a:pt x="13918" y="537601"/>
                  </a:lnTo>
                  <a:lnTo>
                    <a:pt x="22706" y="535775"/>
                  </a:lnTo>
                  <a:lnTo>
                    <a:pt x="44907" y="470709"/>
                  </a:lnTo>
                  <a:lnTo>
                    <a:pt x="51249" y="428887"/>
                  </a:lnTo>
                  <a:lnTo>
                    <a:pt x="62250" y="386214"/>
                  </a:lnTo>
                  <a:lnTo>
                    <a:pt x="77797" y="342933"/>
                  </a:lnTo>
                  <a:lnTo>
                    <a:pt x="98369" y="299933"/>
                  </a:lnTo>
                  <a:lnTo>
                    <a:pt x="123181" y="259264"/>
                  </a:lnTo>
                  <a:lnTo>
                    <a:pt x="152194" y="220952"/>
                  </a:lnTo>
                  <a:lnTo>
                    <a:pt x="185368" y="185022"/>
                  </a:lnTo>
                  <a:lnTo>
                    <a:pt x="222664" y="151500"/>
                  </a:lnTo>
                  <a:lnTo>
                    <a:pt x="264043" y="120411"/>
                  </a:lnTo>
                  <a:lnTo>
                    <a:pt x="309464" y="91781"/>
                  </a:lnTo>
                  <a:lnTo>
                    <a:pt x="358889" y="65636"/>
                  </a:lnTo>
                  <a:lnTo>
                    <a:pt x="323437" y="141000"/>
                  </a:lnTo>
                  <a:lnTo>
                    <a:pt x="321813" y="147847"/>
                  </a:lnTo>
                  <a:lnTo>
                    <a:pt x="323352" y="153614"/>
                  </a:lnTo>
                  <a:lnTo>
                    <a:pt x="327853" y="157575"/>
                  </a:lnTo>
                  <a:lnTo>
                    <a:pt x="335113" y="159004"/>
                  </a:lnTo>
                  <a:lnTo>
                    <a:pt x="343291" y="157554"/>
                  </a:lnTo>
                  <a:lnTo>
                    <a:pt x="422849" y="15022"/>
                  </a:lnTo>
                  <a:lnTo>
                    <a:pt x="423483" y="11566"/>
                  </a:lnTo>
                  <a:lnTo>
                    <a:pt x="417763" y="1269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29656" y="1511808"/>
              <a:ext cx="1510665" cy="323215"/>
            </a:xfrm>
            <a:custGeom>
              <a:avLst/>
              <a:gdLst/>
              <a:ahLst/>
              <a:cxnLst/>
              <a:rect l="l" t="t" r="r" b="b"/>
              <a:pathLst>
                <a:path w="1510665" h="323214">
                  <a:moveTo>
                    <a:pt x="1334135" y="0"/>
                  </a:moveTo>
                  <a:lnTo>
                    <a:pt x="176149" y="0"/>
                  </a:lnTo>
                  <a:lnTo>
                    <a:pt x="129322" y="5766"/>
                  </a:lnTo>
                  <a:lnTo>
                    <a:pt x="87244" y="22041"/>
                  </a:lnTo>
                  <a:lnTo>
                    <a:pt x="51593" y="47291"/>
                  </a:lnTo>
                  <a:lnTo>
                    <a:pt x="24050" y="79981"/>
                  </a:lnTo>
                  <a:lnTo>
                    <a:pt x="6292" y="118577"/>
                  </a:lnTo>
                  <a:lnTo>
                    <a:pt x="0" y="161543"/>
                  </a:lnTo>
                  <a:lnTo>
                    <a:pt x="6292" y="204510"/>
                  </a:lnTo>
                  <a:lnTo>
                    <a:pt x="24050" y="243106"/>
                  </a:lnTo>
                  <a:lnTo>
                    <a:pt x="51593" y="275796"/>
                  </a:lnTo>
                  <a:lnTo>
                    <a:pt x="87244" y="301046"/>
                  </a:lnTo>
                  <a:lnTo>
                    <a:pt x="129322" y="317321"/>
                  </a:lnTo>
                  <a:lnTo>
                    <a:pt x="176149" y="323088"/>
                  </a:lnTo>
                  <a:lnTo>
                    <a:pt x="1334135" y="323088"/>
                  </a:lnTo>
                  <a:lnTo>
                    <a:pt x="1380961" y="317321"/>
                  </a:lnTo>
                  <a:lnTo>
                    <a:pt x="1423039" y="301046"/>
                  </a:lnTo>
                  <a:lnTo>
                    <a:pt x="1458690" y="275796"/>
                  </a:lnTo>
                  <a:lnTo>
                    <a:pt x="1486233" y="243106"/>
                  </a:lnTo>
                  <a:lnTo>
                    <a:pt x="1503991" y="204510"/>
                  </a:lnTo>
                  <a:lnTo>
                    <a:pt x="1510284" y="161543"/>
                  </a:lnTo>
                  <a:lnTo>
                    <a:pt x="1503991" y="118577"/>
                  </a:lnTo>
                  <a:lnTo>
                    <a:pt x="1486233" y="79981"/>
                  </a:lnTo>
                  <a:lnTo>
                    <a:pt x="1458690" y="47291"/>
                  </a:lnTo>
                  <a:lnTo>
                    <a:pt x="1423039" y="22041"/>
                  </a:lnTo>
                  <a:lnTo>
                    <a:pt x="1380961" y="5766"/>
                  </a:lnTo>
                  <a:lnTo>
                    <a:pt x="133413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447038" y="1511820"/>
            <a:ext cx="5685790" cy="213360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R="179070" algn="r">
              <a:lnSpc>
                <a:spcPct val="100000"/>
              </a:lnSpc>
              <a:spcBef>
                <a:spcPts val="290"/>
              </a:spcBef>
            </a:pPr>
            <a:r>
              <a:rPr sz="1400" spc="-25" dirty="0">
                <a:latin typeface="Microsoft Sans Serif"/>
                <a:cs typeface="Microsoft Sans Serif"/>
              </a:rPr>
              <a:t>Class-Selector</a:t>
            </a:r>
            <a:endParaRPr sz="14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400" spc="-5" dirty="0">
                <a:solidFill>
                  <a:srgbClr val="393552"/>
                </a:solidFill>
                <a:latin typeface="Courier New"/>
                <a:cs typeface="Courier New"/>
              </a:rPr>
              <a:t>&lt;section&gt;</a:t>
            </a:r>
            <a:endParaRPr sz="2400" dirty="0">
              <a:latin typeface="Courier New"/>
              <a:cs typeface="Courier New"/>
            </a:endParaRPr>
          </a:p>
          <a:p>
            <a:pPr marL="1109980" marR="5080" indent="-548640">
              <a:lnSpc>
                <a:spcPct val="100000"/>
              </a:lnSpc>
            </a:pPr>
            <a:r>
              <a:rPr sz="2400" spc="-5" dirty="0">
                <a:solidFill>
                  <a:srgbClr val="393552"/>
                </a:solidFill>
                <a:latin typeface="Courier New"/>
                <a:cs typeface="Courier New"/>
              </a:rPr>
              <a:t>&lt;button </a:t>
            </a:r>
            <a:r>
              <a:rPr sz="2400" spc="-5" dirty="0">
                <a:solidFill>
                  <a:srgbClr val="B747CF"/>
                </a:solidFill>
                <a:latin typeface="Courier New"/>
                <a:cs typeface="Courier New"/>
              </a:rPr>
              <a:t>class="btn"</a:t>
            </a:r>
            <a:r>
              <a:rPr sz="2400" spc="-5" dirty="0">
                <a:solidFill>
                  <a:srgbClr val="393552"/>
                </a:solidFill>
                <a:latin typeface="Courier New"/>
                <a:cs typeface="Courier New"/>
              </a:rPr>
              <a:t>&gt; </a:t>
            </a:r>
            <a:r>
              <a:rPr sz="2400" dirty="0">
                <a:solidFill>
                  <a:srgbClr val="393552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393552"/>
                </a:solidFill>
                <a:latin typeface="Courier New"/>
                <a:cs typeface="Courier New"/>
              </a:rPr>
              <a:t>Subscribe</a:t>
            </a:r>
            <a:r>
              <a:rPr sz="2400" spc="-40" dirty="0">
                <a:solidFill>
                  <a:srgbClr val="393552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393552"/>
                </a:solidFill>
                <a:latin typeface="Courier New"/>
                <a:cs typeface="Courier New"/>
              </a:rPr>
              <a:t>Thapa</a:t>
            </a:r>
            <a:r>
              <a:rPr sz="2400" spc="-45" dirty="0">
                <a:solidFill>
                  <a:srgbClr val="393552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393552"/>
                </a:solidFill>
                <a:latin typeface="Courier New"/>
                <a:cs typeface="Courier New"/>
              </a:rPr>
              <a:t>Technical</a:t>
            </a:r>
            <a:endParaRPr sz="2400" dirty="0">
              <a:latin typeface="Courier New"/>
              <a:cs typeface="Courier New"/>
            </a:endParaRPr>
          </a:p>
          <a:p>
            <a:pPr marL="56134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393552"/>
                </a:solidFill>
                <a:latin typeface="Courier New"/>
                <a:cs typeface="Courier New"/>
              </a:rPr>
              <a:t>&lt;/button&gt;</a:t>
            </a:r>
            <a:endParaRPr sz="2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393552"/>
                </a:solidFill>
                <a:latin typeface="Courier New"/>
                <a:cs typeface="Courier New"/>
              </a:rPr>
              <a:t>&lt;/section&gt;</a:t>
            </a:r>
            <a:endParaRPr sz="2400" dirty="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58028" y="1438655"/>
            <a:ext cx="1653539" cy="466725"/>
          </a:xfrm>
          <a:custGeom>
            <a:avLst/>
            <a:gdLst/>
            <a:ahLst/>
            <a:cxnLst/>
            <a:rect l="l" t="t" r="r" b="b"/>
            <a:pathLst>
              <a:path w="1653540" h="466725">
                <a:moveTo>
                  <a:pt x="39624" y="233934"/>
                </a:moveTo>
                <a:lnTo>
                  <a:pt x="38074" y="227076"/>
                </a:lnTo>
                <a:lnTo>
                  <a:pt x="33858" y="221513"/>
                </a:lnTo>
                <a:lnTo>
                  <a:pt x="27559" y="217779"/>
                </a:lnTo>
                <a:lnTo>
                  <a:pt x="19812" y="216408"/>
                </a:lnTo>
                <a:lnTo>
                  <a:pt x="12052" y="217779"/>
                </a:lnTo>
                <a:lnTo>
                  <a:pt x="5753" y="221513"/>
                </a:lnTo>
                <a:lnTo>
                  <a:pt x="1536" y="227076"/>
                </a:lnTo>
                <a:lnTo>
                  <a:pt x="0" y="233934"/>
                </a:lnTo>
                <a:lnTo>
                  <a:pt x="1536" y="240804"/>
                </a:lnTo>
                <a:lnTo>
                  <a:pt x="5753" y="246367"/>
                </a:lnTo>
                <a:lnTo>
                  <a:pt x="12052" y="250101"/>
                </a:lnTo>
                <a:lnTo>
                  <a:pt x="19812" y="251460"/>
                </a:lnTo>
                <a:lnTo>
                  <a:pt x="27559" y="250101"/>
                </a:lnTo>
                <a:lnTo>
                  <a:pt x="33858" y="246367"/>
                </a:lnTo>
                <a:lnTo>
                  <a:pt x="38074" y="240804"/>
                </a:lnTo>
                <a:lnTo>
                  <a:pt x="39624" y="233934"/>
                </a:lnTo>
                <a:close/>
              </a:path>
              <a:path w="1653540" h="466725">
                <a:moveTo>
                  <a:pt x="1653540" y="286512"/>
                </a:moveTo>
                <a:lnTo>
                  <a:pt x="1616075" y="286512"/>
                </a:lnTo>
                <a:lnTo>
                  <a:pt x="1598485" y="326694"/>
                </a:lnTo>
                <a:lnTo>
                  <a:pt x="1572323" y="362051"/>
                </a:lnTo>
                <a:lnTo>
                  <a:pt x="1538770" y="391464"/>
                </a:lnTo>
                <a:lnTo>
                  <a:pt x="1499031" y="413842"/>
                </a:lnTo>
                <a:lnTo>
                  <a:pt x="1454289" y="428078"/>
                </a:lnTo>
                <a:lnTo>
                  <a:pt x="1405763" y="433070"/>
                </a:lnTo>
                <a:lnTo>
                  <a:pt x="247777" y="433070"/>
                </a:lnTo>
                <a:lnTo>
                  <a:pt x="199212" y="428078"/>
                </a:lnTo>
                <a:lnTo>
                  <a:pt x="154444" y="413842"/>
                </a:lnTo>
                <a:lnTo>
                  <a:pt x="114655" y="391464"/>
                </a:lnTo>
                <a:lnTo>
                  <a:pt x="81089" y="362051"/>
                </a:lnTo>
                <a:lnTo>
                  <a:pt x="54952" y="326694"/>
                </a:lnTo>
                <a:lnTo>
                  <a:pt x="37465" y="286512"/>
                </a:lnTo>
                <a:lnTo>
                  <a:pt x="0" y="286512"/>
                </a:lnTo>
                <a:lnTo>
                  <a:pt x="15798" y="328904"/>
                </a:lnTo>
                <a:lnTo>
                  <a:pt x="39738" y="367207"/>
                </a:lnTo>
                <a:lnTo>
                  <a:pt x="70840" y="400532"/>
                </a:lnTo>
                <a:lnTo>
                  <a:pt x="108153" y="428002"/>
                </a:lnTo>
                <a:lnTo>
                  <a:pt x="150723" y="448716"/>
                </a:lnTo>
                <a:lnTo>
                  <a:pt x="197573" y="461797"/>
                </a:lnTo>
                <a:lnTo>
                  <a:pt x="247777" y="466344"/>
                </a:lnTo>
                <a:lnTo>
                  <a:pt x="1405763" y="466344"/>
                </a:lnTo>
                <a:lnTo>
                  <a:pt x="1455953" y="461797"/>
                </a:lnTo>
                <a:lnTo>
                  <a:pt x="1502829" y="448716"/>
                </a:lnTo>
                <a:lnTo>
                  <a:pt x="1545412" y="428002"/>
                </a:lnTo>
                <a:lnTo>
                  <a:pt x="1582737" y="400532"/>
                </a:lnTo>
                <a:lnTo>
                  <a:pt x="1613839" y="367207"/>
                </a:lnTo>
                <a:lnTo>
                  <a:pt x="1637766" y="328904"/>
                </a:lnTo>
                <a:lnTo>
                  <a:pt x="1653540" y="286512"/>
                </a:lnTo>
                <a:close/>
              </a:path>
              <a:path w="1653540" h="466725">
                <a:moveTo>
                  <a:pt x="1653540" y="233934"/>
                </a:moveTo>
                <a:lnTo>
                  <a:pt x="1652016" y="227076"/>
                </a:lnTo>
                <a:lnTo>
                  <a:pt x="1647913" y="221513"/>
                </a:lnTo>
                <a:lnTo>
                  <a:pt x="1641856" y="217779"/>
                </a:lnTo>
                <a:lnTo>
                  <a:pt x="1634490" y="216408"/>
                </a:lnTo>
                <a:lnTo>
                  <a:pt x="1627060" y="217779"/>
                </a:lnTo>
                <a:lnTo>
                  <a:pt x="1621002" y="221513"/>
                </a:lnTo>
                <a:lnTo>
                  <a:pt x="1616925" y="227076"/>
                </a:lnTo>
                <a:lnTo>
                  <a:pt x="1615440" y="233934"/>
                </a:lnTo>
                <a:lnTo>
                  <a:pt x="1616925" y="240804"/>
                </a:lnTo>
                <a:lnTo>
                  <a:pt x="1621002" y="246367"/>
                </a:lnTo>
                <a:lnTo>
                  <a:pt x="1627060" y="250101"/>
                </a:lnTo>
                <a:lnTo>
                  <a:pt x="1634490" y="251460"/>
                </a:lnTo>
                <a:lnTo>
                  <a:pt x="1641856" y="250101"/>
                </a:lnTo>
                <a:lnTo>
                  <a:pt x="1647913" y="246367"/>
                </a:lnTo>
                <a:lnTo>
                  <a:pt x="1652016" y="240804"/>
                </a:lnTo>
                <a:lnTo>
                  <a:pt x="1653540" y="233934"/>
                </a:lnTo>
                <a:close/>
              </a:path>
              <a:path w="1653540" h="466725">
                <a:moveTo>
                  <a:pt x="1653540" y="179832"/>
                </a:moveTo>
                <a:lnTo>
                  <a:pt x="1637766" y="137452"/>
                </a:lnTo>
                <a:lnTo>
                  <a:pt x="1613839" y="99148"/>
                </a:lnTo>
                <a:lnTo>
                  <a:pt x="1582737" y="65824"/>
                </a:lnTo>
                <a:lnTo>
                  <a:pt x="1545412" y="38354"/>
                </a:lnTo>
                <a:lnTo>
                  <a:pt x="1502829" y="17640"/>
                </a:lnTo>
                <a:lnTo>
                  <a:pt x="1455953" y="4559"/>
                </a:lnTo>
                <a:lnTo>
                  <a:pt x="1405763" y="0"/>
                </a:lnTo>
                <a:lnTo>
                  <a:pt x="247777" y="0"/>
                </a:lnTo>
                <a:lnTo>
                  <a:pt x="197573" y="4559"/>
                </a:lnTo>
                <a:lnTo>
                  <a:pt x="150723" y="17640"/>
                </a:lnTo>
                <a:lnTo>
                  <a:pt x="108153" y="38354"/>
                </a:lnTo>
                <a:lnTo>
                  <a:pt x="70840" y="65824"/>
                </a:lnTo>
                <a:lnTo>
                  <a:pt x="39738" y="99148"/>
                </a:lnTo>
                <a:lnTo>
                  <a:pt x="15798" y="137452"/>
                </a:lnTo>
                <a:lnTo>
                  <a:pt x="0" y="179832"/>
                </a:lnTo>
                <a:lnTo>
                  <a:pt x="37465" y="179832"/>
                </a:lnTo>
                <a:lnTo>
                  <a:pt x="54952" y="139700"/>
                </a:lnTo>
                <a:lnTo>
                  <a:pt x="81089" y="104368"/>
                </a:lnTo>
                <a:lnTo>
                  <a:pt x="114655" y="74930"/>
                </a:lnTo>
                <a:lnTo>
                  <a:pt x="154444" y="52539"/>
                </a:lnTo>
                <a:lnTo>
                  <a:pt x="199212" y="38277"/>
                </a:lnTo>
                <a:lnTo>
                  <a:pt x="247777" y="33274"/>
                </a:lnTo>
                <a:lnTo>
                  <a:pt x="1405763" y="33274"/>
                </a:lnTo>
                <a:lnTo>
                  <a:pt x="1454289" y="38277"/>
                </a:lnTo>
                <a:lnTo>
                  <a:pt x="1499031" y="52539"/>
                </a:lnTo>
                <a:lnTo>
                  <a:pt x="1538770" y="74930"/>
                </a:lnTo>
                <a:lnTo>
                  <a:pt x="1572323" y="104368"/>
                </a:lnTo>
                <a:lnTo>
                  <a:pt x="1598485" y="139700"/>
                </a:lnTo>
                <a:lnTo>
                  <a:pt x="1616075" y="179832"/>
                </a:lnTo>
                <a:lnTo>
                  <a:pt x="1653540" y="179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40309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204" dirty="0">
                <a:solidFill>
                  <a:srgbClr val="00AFEF"/>
                </a:solidFill>
              </a:rPr>
              <a:t>Class</a:t>
            </a:r>
            <a:r>
              <a:rPr sz="3300" spc="-409" dirty="0">
                <a:solidFill>
                  <a:srgbClr val="00AFEF"/>
                </a:solidFill>
              </a:rPr>
              <a:t> </a:t>
            </a:r>
            <a:r>
              <a:rPr sz="3300" spc="85" dirty="0">
                <a:solidFill>
                  <a:srgbClr val="00AFEF"/>
                </a:solidFill>
              </a:rPr>
              <a:t>Selector</a:t>
            </a:r>
            <a:r>
              <a:rPr sz="3300" spc="-405" dirty="0">
                <a:solidFill>
                  <a:srgbClr val="00AFEF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05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90356" y="4089272"/>
            <a:ext cx="142494" cy="14097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304794" y="2169922"/>
            <a:ext cx="9779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B747CF"/>
                </a:solidFill>
                <a:latin typeface="Courier New"/>
                <a:cs typeface="Courier New"/>
              </a:rPr>
              <a:t>.btn{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85794" y="2550922"/>
            <a:ext cx="3456304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3404870" algn="l"/>
              </a:tabLst>
            </a:pPr>
            <a:r>
              <a:rPr sz="2500" spc="-5" dirty="0">
                <a:solidFill>
                  <a:srgbClr val="200925"/>
                </a:solidFill>
                <a:latin typeface="Courier New"/>
                <a:cs typeface="Courier New"/>
              </a:rPr>
              <a:t>c</a:t>
            </a:r>
            <a:r>
              <a:rPr sz="2500" u="sng" spc="-5" dirty="0">
                <a:solidFill>
                  <a:srgbClr val="200925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olor:</a:t>
            </a:r>
            <a:r>
              <a:rPr sz="2500" u="sng" spc="-75" dirty="0">
                <a:solidFill>
                  <a:srgbClr val="200925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 </a:t>
            </a:r>
            <a:r>
              <a:rPr sz="2500" u="sng" spc="-5" dirty="0">
                <a:solidFill>
                  <a:srgbClr val="3069F8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blue; </a:t>
            </a:r>
            <a:r>
              <a:rPr sz="2500" u="sng" dirty="0">
                <a:solidFill>
                  <a:srgbClr val="3069F8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	</a:t>
            </a:r>
            <a:r>
              <a:rPr sz="2500" dirty="0">
                <a:solidFill>
                  <a:srgbClr val="3069F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00925"/>
                </a:solidFill>
                <a:latin typeface="Courier New"/>
                <a:cs typeface="Courier New"/>
              </a:rPr>
              <a:t>f</a:t>
            </a:r>
            <a:r>
              <a:rPr sz="2500" u="sng" spc="-5" dirty="0">
                <a:solidFill>
                  <a:srgbClr val="200925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ont-weight:</a:t>
            </a:r>
            <a:r>
              <a:rPr sz="2500" u="sng" spc="-35" dirty="0">
                <a:solidFill>
                  <a:srgbClr val="200925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 </a:t>
            </a:r>
            <a:r>
              <a:rPr sz="2500" u="sng" spc="-5" dirty="0">
                <a:solidFill>
                  <a:srgbClr val="3069F8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bold;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04794" y="3313302"/>
            <a:ext cx="2159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B747CF"/>
                </a:solidFill>
                <a:latin typeface="Courier New"/>
                <a:cs typeface="Courier New"/>
              </a:rPr>
              <a:t>}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290665" y="2127504"/>
            <a:ext cx="1587500" cy="445770"/>
            <a:chOff x="5290665" y="2127504"/>
            <a:chExt cx="1587500" cy="445770"/>
          </a:xfrm>
        </p:grpSpPr>
        <p:sp>
          <p:nvSpPr>
            <p:cNvPr id="17" name="object 17"/>
            <p:cNvSpPr/>
            <p:nvPr/>
          </p:nvSpPr>
          <p:spPr>
            <a:xfrm>
              <a:off x="5290665" y="2255617"/>
              <a:ext cx="638810" cy="317500"/>
            </a:xfrm>
            <a:custGeom>
              <a:avLst/>
              <a:gdLst/>
              <a:ahLst/>
              <a:cxnLst/>
              <a:rect l="l" t="t" r="r" b="b"/>
              <a:pathLst>
                <a:path w="638810" h="317500">
                  <a:moveTo>
                    <a:pt x="638396" y="82957"/>
                  </a:moveTo>
                  <a:lnTo>
                    <a:pt x="635984" y="79896"/>
                  </a:lnTo>
                  <a:lnTo>
                    <a:pt x="519396" y="4399"/>
                  </a:lnTo>
                  <a:lnTo>
                    <a:pt x="511745" y="1171"/>
                  </a:lnTo>
                  <a:lnTo>
                    <a:pt x="502812" y="0"/>
                  </a:lnTo>
                  <a:lnTo>
                    <a:pt x="493729" y="1028"/>
                  </a:lnTo>
                  <a:lnTo>
                    <a:pt x="485625" y="4399"/>
                  </a:lnTo>
                  <a:lnTo>
                    <a:pt x="480537" y="9253"/>
                  </a:lnTo>
                  <a:lnTo>
                    <a:pt x="478690" y="14920"/>
                  </a:lnTo>
                  <a:lnTo>
                    <a:pt x="480311" y="20683"/>
                  </a:lnTo>
                  <a:lnTo>
                    <a:pt x="485625" y="25824"/>
                  </a:lnTo>
                  <a:lnTo>
                    <a:pt x="558795" y="73775"/>
                  </a:lnTo>
                  <a:lnTo>
                    <a:pt x="492164" y="68457"/>
                  </a:lnTo>
                  <a:lnTo>
                    <a:pt x="430516" y="68682"/>
                  </a:lnTo>
                  <a:lnTo>
                    <a:pt x="373772" y="73718"/>
                  </a:lnTo>
                  <a:lnTo>
                    <a:pt x="321852" y="82835"/>
                  </a:lnTo>
                  <a:lnTo>
                    <a:pt x="274678" y="95302"/>
                  </a:lnTo>
                  <a:lnTo>
                    <a:pt x="232168" y="110389"/>
                  </a:lnTo>
                  <a:lnTo>
                    <a:pt x="194245" y="127366"/>
                  </a:lnTo>
                  <a:lnTo>
                    <a:pt x="131840" y="164064"/>
                  </a:lnTo>
                  <a:lnTo>
                    <a:pt x="91926" y="194257"/>
                  </a:lnTo>
                  <a:lnTo>
                    <a:pt x="56761" y="226553"/>
                  </a:lnTo>
                  <a:lnTo>
                    <a:pt x="26571" y="260762"/>
                  </a:lnTo>
                  <a:lnTo>
                    <a:pt x="1582" y="296694"/>
                  </a:lnTo>
                  <a:lnTo>
                    <a:pt x="0" y="302520"/>
                  </a:lnTo>
                  <a:lnTo>
                    <a:pt x="2186" y="308107"/>
                  </a:lnTo>
                  <a:lnTo>
                    <a:pt x="7688" y="312834"/>
                  </a:lnTo>
                  <a:lnTo>
                    <a:pt x="16056" y="316078"/>
                  </a:lnTo>
                  <a:lnTo>
                    <a:pt x="25239" y="317082"/>
                  </a:lnTo>
                  <a:lnTo>
                    <a:pt x="34046" y="315695"/>
                  </a:lnTo>
                  <a:lnTo>
                    <a:pt x="41496" y="312204"/>
                  </a:lnTo>
                  <a:lnTo>
                    <a:pt x="46610" y="306896"/>
                  </a:lnTo>
                  <a:lnTo>
                    <a:pt x="70091" y="273635"/>
                  </a:lnTo>
                  <a:lnTo>
                    <a:pt x="98170" y="242048"/>
                  </a:lnTo>
                  <a:lnTo>
                    <a:pt x="130621" y="212278"/>
                  </a:lnTo>
                  <a:lnTo>
                    <a:pt x="167218" y="184469"/>
                  </a:lnTo>
                  <a:lnTo>
                    <a:pt x="207878" y="159625"/>
                  </a:lnTo>
                  <a:lnTo>
                    <a:pt x="250828" y="139037"/>
                  </a:lnTo>
                  <a:lnTo>
                    <a:pt x="296020" y="122705"/>
                  </a:lnTo>
                  <a:lnTo>
                    <a:pt x="343408" y="110630"/>
                  </a:lnTo>
                  <a:lnTo>
                    <a:pt x="392944" y="102811"/>
                  </a:lnTo>
                  <a:lnTo>
                    <a:pt x="444581" y="99248"/>
                  </a:lnTo>
                  <a:lnTo>
                    <a:pt x="498272" y="99942"/>
                  </a:lnTo>
                  <a:lnTo>
                    <a:pt x="553970" y="104891"/>
                  </a:lnTo>
                  <a:lnTo>
                    <a:pt x="483213" y="148761"/>
                  </a:lnTo>
                  <a:lnTo>
                    <a:pt x="478125" y="153615"/>
                  </a:lnTo>
                  <a:lnTo>
                    <a:pt x="476278" y="159282"/>
                  </a:lnTo>
                  <a:lnTo>
                    <a:pt x="477899" y="165045"/>
                  </a:lnTo>
                  <a:lnTo>
                    <a:pt x="483213" y="170186"/>
                  </a:lnTo>
                  <a:lnTo>
                    <a:pt x="490864" y="173414"/>
                  </a:lnTo>
                  <a:lnTo>
                    <a:pt x="499797" y="174586"/>
                  </a:lnTo>
                  <a:lnTo>
                    <a:pt x="508880" y="173557"/>
                  </a:lnTo>
                  <a:lnTo>
                    <a:pt x="516984" y="170186"/>
                  </a:lnTo>
                  <a:lnTo>
                    <a:pt x="635180" y="97240"/>
                  </a:lnTo>
                  <a:lnTo>
                    <a:pt x="637592" y="94689"/>
                  </a:lnTo>
                  <a:lnTo>
                    <a:pt x="638396" y="82957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1136" y="2127504"/>
              <a:ext cx="836930" cy="289560"/>
            </a:xfrm>
            <a:custGeom>
              <a:avLst/>
              <a:gdLst/>
              <a:ahLst/>
              <a:cxnLst/>
              <a:rect l="l" t="t" r="r" b="b"/>
              <a:pathLst>
                <a:path w="836929" h="289560">
                  <a:moveTo>
                    <a:pt x="739139" y="0"/>
                  </a:moveTo>
                  <a:lnTo>
                    <a:pt x="97536" y="0"/>
                  </a:lnTo>
                  <a:lnTo>
                    <a:pt x="59578" y="11370"/>
                  </a:lnTo>
                  <a:lnTo>
                    <a:pt x="28575" y="42386"/>
                  </a:lnTo>
                  <a:lnTo>
                    <a:pt x="7667" y="88403"/>
                  </a:lnTo>
                  <a:lnTo>
                    <a:pt x="0" y="144779"/>
                  </a:lnTo>
                  <a:lnTo>
                    <a:pt x="7667" y="201156"/>
                  </a:lnTo>
                  <a:lnTo>
                    <a:pt x="28575" y="247173"/>
                  </a:lnTo>
                  <a:lnTo>
                    <a:pt x="59578" y="278189"/>
                  </a:lnTo>
                  <a:lnTo>
                    <a:pt x="97536" y="289559"/>
                  </a:lnTo>
                  <a:lnTo>
                    <a:pt x="739139" y="289559"/>
                  </a:lnTo>
                  <a:lnTo>
                    <a:pt x="777097" y="278189"/>
                  </a:lnTo>
                  <a:lnTo>
                    <a:pt x="808100" y="247173"/>
                  </a:lnTo>
                  <a:lnTo>
                    <a:pt x="829008" y="201156"/>
                  </a:lnTo>
                  <a:lnTo>
                    <a:pt x="836675" y="144779"/>
                  </a:lnTo>
                  <a:lnTo>
                    <a:pt x="829008" y="88403"/>
                  </a:lnTo>
                  <a:lnTo>
                    <a:pt x="808100" y="42386"/>
                  </a:lnTo>
                  <a:lnTo>
                    <a:pt x="777097" y="11370"/>
                  </a:lnTo>
                  <a:lnTo>
                    <a:pt x="73913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213094" y="2135251"/>
            <a:ext cx="4946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0" dirty="0">
                <a:latin typeface="Microsoft Sans Serif"/>
                <a:cs typeface="Microsoft Sans Serif"/>
              </a:rPr>
              <a:t>Val</a:t>
            </a:r>
            <a:r>
              <a:rPr sz="1400" spc="-30" dirty="0">
                <a:latin typeface="Microsoft Sans Serif"/>
                <a:cs typeface="Microsoft Sans Serif"/>
              </a:rPr>
              <a:t>ue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91767" y="1743455"/>
            <a:ext cx="5725795" cy="1311910"/>
            <a:chOff x="1191767" y="1743455"/>
            <a:chExt cx="5725795" cy="1311910"/>
          </a:xfrm>
        </p:grpSpPr>
        <p:sp>
          <p:nvSpPr>
            <p:cNvPr id="21" name="object 21"/>
            <p:cNvSpPr/>
            <p:nvPr/>
          </p:nvSpPr>
          <p:spPr>
            <a:xfrm>
              <a:off x="6001512" y="2063495"/>
              <a:ext cx="916305" cy="416559"/>
            </a:xfrm>
            <a:custGeom>
              <a:avLst/>
              <a:gdLst/>
              <a:ahLst/>
              <a:cxnLst/>
              <a:rect l="l" t="t" r="r" b="b"/>
              <a:pathLst>
                <a:path w="916304" h="416560">
                  <a:moveTo>
                    <a:pt x="22860" y="200279"/>
                  </a:moveTo>
                  <a:lnTo>
                    <a:pt x="17780" y="193548"/>
                  </a:lnTo>
                  <a:lnTo>
                    <a:pt x="11430" y="193548"/>
                  </a:lnTo>
                  <a:lnTo>
                    <a:pt x="5080" y="193548"/>
                  </a:lnTo>
                  <a:lnTo>
                    <a:pt x="0" y="200279"/>
                  </a:lnTo>
                  <a:lnTo>
                    <a:pt x="0" y="217297"/>
                  </a:lnTo>
                  <a:lnTo>
                    <a:pt x="5080" y="224028"/>
                  </a:lnTo>
                  <a:lnTo>
                    <a:pt x="17780" y="224028"/>
                  </a:lnTo>
                  <a:lnTo>
                    <a:pt x="22860" y="217297"/>
                  </a:lnTo>
                  <a:lnTo>
                    <a:pt x="22860" y="200279"/>
                  </a:lnTo>
                  <a:close/>
                </a:path>
                <a:path w="916304" h="416560">
                  <a:moveTo>
                    <a:pt x="915924" y="256032"/>
                  </a:moveTo>
                  <a:lnTo>
                    <a:pt x="895223" y="256032"/>
                  </a:lnTo>
                  <a:lnTo>
                    <a:pt x="878751" y="308140"/>
                  </a:lnTo>
                  <a:lnTo>
                    <a:pt x="852360" y="349440"/>
                  </a:lnTo>
                  <a:lnTo>
                    <a:pt x="818248" y="376656"/>
                  </a:lnTo>
                  <a:lnTo>
                    <a:pt x="778637" y="386461"/>
                  </a:lnTo>
                  <a:lnTo>
                    <a:pt x="137287" y="386461"/>
                  </a:lnTo>
                  <a:lnTo>
                    <a:pt x="97650" y="376656"/>
                  </a:lnTo>
                  <a:lnTo>
                    <a:pt x="63512" y="349440"/>
                  </a:lnTo>
                  <a:lnTo>
                    <a:pt x="37109" y="308140"/>
                  </a:lnTo>
                  <a:lnTo>
                    <a:pt x="20701" y="256032"/>
                  </a:lnTo>
                  <a:lnTo>
                    <a:pt x="0" y="256032"/>
                  </a:lnTo>
                  <a:lnTo>
                    <a:pt x="13525" y="307848"/>
                  </a:lnTo>
                  <a:lnTo>
                    <a:pt x="35483" y="351917"/>
                  </a:lnTo>
                  <a:lnTo>
                    <a:pt x="64389" y="386105"/>
                  </a:lnTo>
                  <a:lnTo>
                    <a:pt x="98818" y="408203"/>
                  </a:lnTo>
                  <a:lnTo>
                    <a:pt x="137287" y="416052"/>
                  </a:lnTo>
                  <a:lnTo>
                    <a:pt x="778637" y="416052"/>
                  </a:lnTo>
                  <a:lnTo>
                    <a:pt x="817092" y="408203"/>
                  </a:lnTo>
                  <a:lnTo>
                    <a:pt x="851522" y="386105"/>
                  </a:lnTo>
                  <a:lnTo>
                    <a:pt x="880427" y="351917"/>
                  </a:lnTo>
                  <a:lnTo>
                    <a:pt x="902385" y="307848"/>
                  </a:lnTo>
                  <a:lnTo>
                    <a:pt x="915924" y="256032"/>
                  </a:lnTo>
                  <a:close/>
                </a:path>
                <a:path w="916304" h="416560">
                  <a:moveTo>
                    <a:pt x="915924" y="200279"/>
                  </a:moveTo>
                  <a:lnTo>
                    <a:pt x="911098" y="193548"/>
                  </a:lnTo>
                  <a:lnTo>
                    <a:pt x="905256" y="193548"/>
                  </a:lnTo>
                  <a:lnTo>
                    <a:pt x="899287" y="193548"/>
                  </a:lnTo>
                  <a:lnTo>
                    <a:pt x="894588" y="200279"/>
                  </a:lnTo>
                  <a:lnTo>
                    <a:pt x="894588" y="217297"/>
                  </a:lnTo>
                  <a:lnTo>
                    <a:pt x="899287" y="224028"/>
                  </a:lnTo>
                  <a:lnTo>
                    <a:pt x="911098" y="224028"/>
                  </a:lnTo>
                  <a:lnTo>
                    <a:pt x="915924" y="217297"/>
                  </a:lnTo>
                  <a:lnTo>
                    <a:pt x="915924" y="200279"/>
                  </a:lnTo>
                  <a:close/>
                </a:path>
                <a:path w="916304" h="416560">
                  <a:moveTo>
                    <a:pt x="915924" y="160020"/>
                  </a:moveTo>
                  <a:lnTo>
                    <a:pt x="902385" y="108216"/>
                  </a:lnTo>
                  <a:lnTo>
                    <a:pt x="880427" y="64147"/>
                  </a:lnTo>
                  <a:lnTo>
                    <a:pt x="851522" y="29959"/>
                  </a:lnTo>
                  <a:lnTo>
                    <a:pt x="817092" y="7861"/>
                  </a:lnTo>
                  <a:lnTo>
                    <a:pt x="778637" y="0"/>
                  </a:lnTo>
                  <a:lnTo>
                    <a:pt x="137287" y="0"/>
                  </a:lnTo>
                  <a:lnTo>
                    <a:pt x="98818" y="7861"/>
                  </a:lnTo>
                  <a:lnTo>
                    <a:pt x="64389" y="29959"/>
                  </a:lnTo>
                  <a:lnTo>
                    <a:pt x="35483" y="64147"/>
                  </a:lnTo>
                  <a:lnTo>
                    <a:pt x="13525" y="108216"/>
                  </a:lnTo>
                  <a:lnTo>
                    <a:pt x="0" y="160020"/>
                  </a:lnTo>
                  <a:lnTo>
                    <a:pt x="20701" y="160020"/>
                  </a:lnTo>
                  <a:lnTo>
                    <a:pt x="37109" y="107988"/>
                  </a:lnTo>
                  <a:lnTo>
                    <a:pt x="63512" y="66662"/>
                  </a:lnTo>
                  <a:lnTo>
                    <a:pt x="97650" y="39420"/>
                  </a:lnTo>
                  <a:lnTo>
                    <a:pt x="137287" y="29591"/>
                  </a:lnTo>
                  <a:lnTo>
                    <a:pt x="778637" y="29591"/>
                  </a:lnTo>
                  <a:lnTo>
                    <a:pt x="818248" y="39420"/>
                  </a:lnTo>
                  <a:lnTo>
                    <a:pt x="852360" y="66662"/>
                  </a:lnTo>
                  <a:lnTo>
                    <a:pt x="878751" y="107988"/>
                  </a:lnTo>
                  <a:lnTo>
                    <a:pt x="895223" y="160020"/>
                  </a:lnTo>
                  <a:lnTo>
                    <a:pt x="915924" y="1600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04034" y="2770428"/>
              <a:ext cx="729615" cy="285115"/>
            </a:xfrm>
            <a:custGeom>
              <a:avLst/>
              <a:gdLst/>
              <a:ahLst/>
              <a:cxnLst/>
              <a:rect l="l" t="t" r="r" b="b"/>
              <a:pathLst>
                <a:path w="729614" h="285114">
                  <a:moveTo>
                    <a:pt x="0" y="275162"/>
                  </a:moveTo>
                  <a:lnTo>
                    <a:pt x="66327" y="131364"/>
                  </a:lnTo>
                  <a:lnTo>
                    <a:pt x="98099" y="108747"/>
                  </a:lnTo>
                  <a:lnTo>
                    <a:pt x="105706" y="109301"/>
                  </a:lnTo>
                  <a:lnTo>
                    <a:pt x="110735" y="112688"/>
                  </a:lnTo>
                  <a:lnTo>
                    <a:pt x="112558" y="118476"/>
                  </a:lnTo>
                  <a:lnTo>
                    <a:pt x="110544" y="126230"/>
                  </a:lnTo>
                  <a:lnTo>
                    <a:pt x="69557" y="214359"/>
                  </a:lnTo>
                  <a:lnTo>
                    <a:pt x="123257" y="169928"/>
                  </a:lnTo>
                  <a:lnTo>
                    <a:pt x="175794" y="131916"/>
                  </a:lnTo>
                  <a:lnTo>
                    <a:pt x="226915" y="99849"/>
                  </a:lnTo>
                  <a:lnTo>
                    <a:pt x="276365" y="73255"/>
                  </a:lnTo>
                  <a:lnTo>
                    <a:pt x="323889" y="51659"/>
                  </a:lnTo>
                  <a:lnTo>
                    <a:pt x="369231" y="34588"/>
                  </a:lnTo>
                  <a:lnTo>
                    <a:pt x="412137" y="21570"/>
                  </a:lnTo>
                  <a:lnTo>
                    <a:pt x="452352" y="12130"/>
                  </a:lnTo>
                  <a:lnTo>
                    <a:pt x="523689" y="2094"/>
                  </a:lnTo>
                  <a:lnTo>
                    <a:pt x="578779" y="0"/>
                  </a:lnTo>
                  <a:lnTo>
                    <a:pt x="630622" y="2802"/>
                  </a:lnTo>
                  <a:lnTo>
                    <a:pt x="678896" y="10498"/>
                  </a:lnTo>
                  <a:lnTo>
                    <a:pt x="723276" y="23081"/>
                  </a:lnTo>
                  <a:lnTo>
                    <a:pt x="728150" y="26775"/>
                  </a:lnTo>
                  <a:lnTo>
                    <a:pt x="729339" y="32798"/>
                  </a:lnTo>
                  <a:lnTo>
                    <a:pt x="726907" y="40340"/>
                  </a:lnTo>
                  <a:lnTo>
                    <a:pt x="694734" y="62468"/>
                  </a:lnTo>
                  <a:lnTo>
                    <a:pt x="645429" y="50147"/>
                  </a:lnTo>
                  <a:lnTo>
                    <a:pt x="600664" y="43178"/>
                  </a:lnTo>
                  <a:lnTo>
                    <a:pt x="552841" y="40619"/>
                  </a:lnTo>
                  <a:lnTo>
                    <a:pt x="502257" y="42438"/>
                  </a:lnTo>
                  <a:lnTo>
                    <a:pt x="455411" y="48375"/>
                  </a:lnTo>
                  <a:lnTo>
                    <a:pt x="408813" y="58271"/>
                  </a:lnTo>
                  <a:lnTo>
                    <a:pt x="362494" y="72103"/>
                  </a:lnTo>
                  <a:lnTo>
                    <a:pt x="316484" y="89850"/>
                  </a:lnTo>
                  <a:lnTo>
                    <a:pt x="270815" y="111488"/>
                  </a:lnTo>
                  <a:lnTo>
                    <a:pt x="225518" y="136996"/>
                  </a:lnTo>
                  <a:lnTo>
                    <a:pt x="180624" y="166352"/>
                  </a:lnTo>
                  <a:lnTo>
                    <a:pt x="136164" y="199534"/>
                  </a:lnTo>
                  <a:lnTo>
                    <a:pt x="92170" y="236519"/>
                  </a:lnTo>
                  <a:lnTo>
                    <a:pt x="184222" y="224928"/>
                  </a:lnTo>
                  <a:lnTo>
                    <a:pt x="191828" y="225481"/>
                  </a:lnTo>
                  <a:lnTo>
                    <a:pt x="196857" y="228868"/>
                  </a:lnTo>
                  <a:lnTo>
                    <a:pt x="198680" y="234656"/>
                  </a:lnTo>
                  <a:lnTo>
                    <a:pt x="196666" y="242410"/>
                  </a:lnTo>
                  <a:lnTo>
                    <a:pt x="164894" y="265027"/>
                  </a:lnTo>
                  <a:lnTo>
                    <a:pt x="11322" y="284663"/>
                  </a:lnTo>
                  <a:lnTo>
                    <a:pt x="7571" y="284197"/>
                  </a:lnTo>
                  <a:lnTo>
                    <a:pt x="0" y="275162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91767" y="1743455"/>
              <a:ext cx="1510665" cy="323215"/>
            </a:xfrm>
            <a:custGeom>
              <a:avLst/>
              <a:gdLst/>
              <a:ahLst/>
              <a:cxnLst/>
              <a:rect l="l" t="t" r="r" b="b"/>
              <a:pathLst>
                <a:path w="1510664" h="323214">
                  <a:moveTo>
                    <a:pt x="1334134" y="0"/>
                  </a:moveTo>
                  <a:lnTo>
                    <a:pt x="176148" y="0"/>
                  </a:lnTo>
                  <a:lnTo>
                    <a:pt x="129322" y="5766"/>
                  </a:lnTo>
                  <a:lnTo>
                    <a:pt x="87244" y="22041"/>
                  </a:lnTo>
                  <a:lnTo>
                    <a:pt x="51593" y="47291"/>
                  </a:lnTo>
                  <a:lnTo>
                    <a:pt x="24050" y="79981"/>
                  </a:lnTo>
                  <a:lnTo>
                    <a:pt x="6292" y="118577"/>
                  </a:lnTo>
                  <a:lnTo>
                    <a:pt x="0" y="161544"/>
                  </a:lnTo>
                  <a:lnTo>
                    <a:pt x="6292" y="204510"/>
                  </a:lnTo>
                  <a:lnTo>
                    <a:pt x="24050" y="243106"/>
                  </a:lnTo>
                  <a:lnTo>
                    <a:pt x="51593" y="275796"/>
                  </a:lnTo>
                  <a:lnTo>
                    <a:pt x="87244" y="301046"/>
                  </a:lnTo>
                  <a:lnTo>
                    <a:pt x="129322" y="317321"/>
                  </a:lnTo>
                  <a:lnTo>
                    <a:pt x="176148" y="323088"/>
                  </a:lnTo>
                  <a:lnTo>
                    <a:pt x="1334134" y="323088"/>
                  </a:lnTo>
                  <a:lnTo>
                    <a:pt x="1380961" y="317321"/>
                  </a:lnTo>
                  <a:lnTo>
                    <a:pt x="1423039" y="301046"/>
                  </a:lnTo>
                  <a:lnTo>
                    <a:pt x="1458690" y="275796"/>
                  </a:lnTo>
                  <a:lnTo>
                    <a:pt x="1486233" y="243106"/>
                  </a:lnTo>
                  <a:lnTo>
                    <a:pt x="1503991" y="204510"/>
                  </a:lnTo>
                  <a:lnTo>
                    <a:pt x="1510283" y="161544"/>
                  </a:lnTo>
                  <a:lnTo>
                    <a:pt x="1503991" y="118577"/>
                  </a:lnTo>
                  <a:lnTo>
                    <a:pt x="1486233" y="79981"/>
                  </a:lnTo>
                  <a:lnTo>
                    <a:pt x="1458690" y="47291"/>
                  </a:lnTo>
                  <a:lnTo>
                    <a:pt x="1423039" y="22041"/>
                  </a:lnTo>
                  <a:lnTo>
                    <a:pt x="1380961" y="5766"/>
                  </a:lnTo>
                  <a:lnTo>
                    <a:pt x="1334134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374775" y="1767281"/>
            <a:ext cx="11461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Microsoft Sans Serif"/>
                <a:cs typeface="Microsoft Sans Serif"/>
              </a:rPr>
              <a:t>Class-Selector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120152" y="1670304"/>
            <a:ext cx="2313305" cy="1649095"/>
            <a:chOff x="1120152" y="1670304"/>
            <a:chExt cx="2313305" cy="1649095"/>
          </a:xfrm>
        </p:grpSpPr>
        <p:sp>
          <p:nvSpPr>
            <p:cNvPr id="26" name="object 26"/>
            <p:cNvSpPr/>
            <p:nvPr/>
          </p:nvSpPr>
          <p:spPr>
            <a:xfrm>
              <a:off x="1120152" y="1670303"/>
              <a:ext cx="1653539" cy="466725"/>
            </a:xfrm>
            <a:custGeom>
              <a:avLst/>
              <a:gdLst/>
              <a:ahLst/>
              <a:cxnLst/>
              <a:rect l="l" t="t" r="r" b="b"/>
              <a:pathLst>
                <a:path w="1653539" h="466725">
                  <a:moveTo>
                    <a:pt x="39611" y="234696"/>
                  </a:moveTo>
                  <a:lnTo>
                    <a:pt x="38061" y="227558"/>
                  </a:lnTo>
                  <a:lnTo>
                    <a:pt x="33832" y="221754"/>
                  </a:lnTo>
                  <a:lnTo>
                    <a:pt x="27533" y="217843"/>
                  </a:lnTo>
                  <a:lnTo>
                    <a:pt x="19812" y="216408"/>
                  </a:lnTo>
                  <a:lnTo>
                    <a:pt x="12065" y="217843"/>
                  </a:lnTo>
                  <a:lnTo>
                    <a:pt x="5765" y="221754"/>
                  </a:lnTo>
                  <a:lnTo>
                    <a:pt x="1536" y="227558"/>
                  </a:lnTo>
                  <a:lnTo>
                    <a:pt x="0" y="234696"/>
                  </a:lnTo>
                  <a:lnTo>
                    <a:pt x="1536" y="241846"/>
                  </a:lnTo>
                  <a:lnTo>
                    <a:pt x="5765" y="247650"/>
                  </a:lnTo>
                  <a:lnTo>
                    <a:pt x="12065" y="251561"/>
                  </a:lnTo>
                  <a:lnTo>
                    <a:pt x="19812" y="252984"/>
                  </a:lnTo>
                  <a:lnTo>
                    <a:pt x="27533" y="251561"/>
                  </a:lnTo>
                  <a:lnTo>
                    <a:pt x="33832" y="247650"/>
                  </a:lnTo>
                  <a:lnTo>
                    <a:pt x="38061" y="241846"/>
                  </a:lnTo>
                  <a:lnTo>
                    <a:pt x="39611" y="234696"/>
                  </a:lnTo>
                  <a:close/>
                </a:path>
                <a:path w="1653539" h="466725">
                  <a:moveTo>
                    <a:pt x="1653527" y="288036"/>
                  </a:moveTo>
                  <a:lnTo>
                    <a:pt x="1616062" y="288036"/>
                  </a:lnTo>
                  <a:lnTo>
                    <a:pt x="1598472" y="327914"/>
                  </a:lnTo>
                  <a:lnTo>
                    <a:pt x="1572310" y="362966"/>
                  </a:lnTo>
                  <a:lnTo>
                    <a:pt x="1538757" y="392112"/>
                  </a:lnTo>
                  <a:lnTo>
                    <a:pt x="1499019" y="414286"/>
                  </a:lnTo>
                  <a:lnTo>
                    <a:pt x="1454277" y="428383"/>
                  </a:lnTo>
                  <a:lnTo>
                    <a:pt x="1405750" y="433324"/>
                  </a:lnTo>
                  <a:lnTo>
                    <a:pt x="247764" y="433324"/>
                  </a:lnTo>
                  <a:lnTo>
                    <a:pt x="199199" y="428383"/>
                  </a:lnTo>
                  <a:lnTo>
                    <a:pt x="154419" y="414286"/>
                  </a:lnTo>
                  <a:lnTo>
                    <a:pt x="114642" y="392112"/>
                  </a:lnTo>
                  <a:lnTo>
                    <a:pt x="81076" y="362966"/>
                  </a:lnTo>
                  <a:lnTo>
                    <a:pt x="54927" y="327914"/>
                  </a:lnTo>
                  <a:lnTo>
                    <a:pt x="37414" y="288036"/>
                  </a:lnTo>
                  <a:lnTo>
                    <a:pt x="0" y="288036"/>
                  </a:lnTo>
                  <a:lnTo>
                    <a:pt x="15786" y="330073"/>
                  </a:lnTo>
                  <a:lnTo>
                    <a:pt x="39712" y="368046"/>
                  </a:lnTo>
                  <a:lnTo>
                    <a:pt x="70827" y="401091"/>
                  </a:lnTo>
                  <a:lnTo>
                    <a:pt x="108140" y="428320"/>
                  </a:lnTo>
                  <a:lnTo>
                    <a:pt x="150710" y="448856"/>
                  </a:lnTo>
                  <a:lnTo>
                    <a:pt x="197573" y="461835"/>
                  </a:lnTo>
                  <a:lnTo>
                    <a:pt x="247764" y="466344"/>
                  </a:lnTo>
                  <a:lnTo>
                    <a:pt x="1405750" y="466344"/>
                  </a:lnTo>
                  <a:lnTo>
                    <a:pt x="1455940" y="461835"/>
                  </a:lnTo>
                  <a:lnTo>
                    <a:pt x="1502816" y="448856"/>
                  </a:lnTo>
                  <a:lnTo>
                    <a:pt x="1545399" y="428320"/>
                  </a:lnTo>
                  <a:lnTo>
                    <a:pt x="1582724" y="401091"/>
                  </a:lnTo>
                  <a:lnTo>
                    <a:pt x="1613827" y="368046"/>
                  </a:lnTo>
                  <a:lnTo>
                    <a:pt x="1637753" y="330073"/>
                  </a:lnTo>
                  <a:lnTo>
                    <a:pt x="1653527" y="288036"/>
                  </a:lnTo>
                  <a:close/>
                </a:path>
                <a:path w="1653539" h="466725">
                  <a:moveTo>
                    <a:pt x="1653527" y="234696"/>
                  </a:moveTo>
                  <a:lnTo>
                    <a:pt x="1652003" y="227558"/>
                  </a:lnTo>
                  <a:lnTo>
                    <a:pt x="1647901" y="221754"/>
                  </a:lnTo>
                  <a:lnTo>
                    <a:pt x="1641843" y="217843"/>
                  </a:lnTo>
                  <a:lnTo>
                    <a:pt x="1634477" y="216408"/>
                  </a:lnTo>
                  <a:lnTo>
                    <a:pt x="1627047" y="217843"/>
                  </a:lnTo>
                  <a:lnTo>
                    <a:pt x="1620989" y="221754"/>
                  </a:lnTo>
                  <a:lnTo>
                    <a:pt x="1616913" y="227558"/>
                  </a:lnTo>
                  <a:lnTo>
                    <a:pt x="1615427" y="234696"/>
                  </a:lnTo>
                  <a:lnTo>
                    <a:pt x="1616913" y="241846"/>
                  </a:lnTo>
                  <a:lnTo>
                    <a:pt x="1620989" y="247650"/>
                  </a:lnTo>
                  <a:lnTo>
                    <a:pt x="1627047" y="251561"/>
                  </a:lnTo>
                  <a:lnTo>
                    <a:pt x="1634477" y="252984"/>
                  </a:lnTo>
                  <a:lnTo>
                    <a:pt x="1641843" y="251561"/>
                  </a:lnTo>
                  <a:lnTo>
                    <a:pt x="1647901" y="247650"/>
                  </a:lnTo>
                  <a:lnTo>
                    <a:pt x="1652003" y="241846"/>
                  </a:lnTo>
                  <a:lnTo>
                    <a:pt x="1653527" y="234696"/>
                  </a:lnTo>
                  <a:close/>
                </a:path>
                <a:path w="1653539" h="466725">
                  <a:moveTo>
                    <a:pt x="1653527" y="179832"/>
                  </a:moveTo>
                  <a:lnTo>
                    <a:pt x="1637753" y="137452"/>
                  </a:lnTo>
                  <a:lnTo>
                    <a:pt x="1613827" y="99148"/>
                  </a:lnTo>
                  <a:lnTo>
                    <a:pt x="1582724" y="65824"/>
                  </a:lnTo>
                  <a:lnTo>
                    <a:pt x="1545399" y="38354"/>
                  </a:lnTo>
                  <a:lnTo>
                    <a:pt x="1502816" y="17640"/>
                  </a:lnTo>
                  <a:lnTo>
                    <a:pt x="1455940" y="4559"/>
                  </a:lnTo>
                  <a:lnTo>
                    <a:pt x="1405750" y="0"/>
                  </a:lnTo>
                  <a:lnTo>
                    <a:pt x="247764" y="0"/>
                  </a:lnTo>
                  <a:lnTo>
                    <a:pt x="197573" y="4559"/>
                  </a:lnTo>
                  <a:lnTo>
                    <a:pt x="150710" y="17640"/>
                  </a:lnTo>
                  <a:lnTo>
                    <a:pt x="108140" y="38354"/>
                  </a:lnTo>
                  <a:lnTo>
                    <a:pt x="70827" y="65824"/>
                  </a:lnTo>
                  <a:lnTo>
                    <a:pt x="39712" y="99148"/>
                  </a:lnTo>
                  <a:lnTo>
                    <a:pt x="15786" y="137452"/>
                  </a:lnTo>
                  <a:lnTo>
                    <a:pt x="0" y="179832"/>
                  </a:lnTo>
                  <a:lnTo>
                    <a:pt x="37414" y="179832"/>
                  </a:lnTo>
                  <a:lnTo>
                    <a:pt x="54927" y="139700"/>
                  </a:lnTo>
                  <a:lnTo>
                    <a:pt x="81076" y="104368"/>
                  </a:lnTo>
                  <a:lnTo>
                    <a:pt x="114642" y="74930"/>
                  </a:lnTo>
                  <a:lnTo>
                    <a:pt x="154419" y="52539"/>
                  </a:lnTo>
                  <a:lnTo>
                    <a:pt x="199199" y="38277"/>
                  </a:lnTo>
                  <a:lnTo>
                    <a:pt x="247764" y="33274"/>
                  </a:lnTo>
                  <a:lnTo>
                    <a:pt x="1405750" y="33274"/>
                  </a:lnTo>
                  <a:lnTo>
                    <a:pt x="1454277" y="38277"/>
                  </a:lnTo>
                  <a:lnTo>
                    <a:pt x="1499019" y="52539"/>
                  </a:lnTo>
                  <a:lnTo>
                    <a:pt x="1538757" y="74930"/>
                  </a:lnTo>
                  <a:lnTo>
                    <a:pt x="1572310" y="104368"/>
                  </a:lnTo>
                  <a:lnTo>
                    <a:pt x="1598472" y="139700"/>
                  </a:lnTo>
                  <a:lnTo>
                    <a:pt x="1616062" y="179832"/>
                  </a:lnTo>
                  <a:lnTo>
                    <a:pt x="1653527" y="179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874959" y="1879554"/>
              <a:ext cx="558165" cy="439420"/>
            </a:xfrm>
            <a:custGeom>
              <a:avLst/>
              <a:gdLst/>
              <a:ahLst/>
              <a:cxnLst/>
              <a:rect l="l" t="t" r="r" b="b"/>
              <a:pathLst>
                <a:path w="558164" h="439419">
                  <a:moveTo>
                    <a:pt x="2774" y="24783"/>
                  </a:moveTo>
                  <a:lnTo>
                    <a:pt x="6050" y="23042"/>
                  </a:lnTo>
                  <a:lnTo>
                    <a:pt x="142435" y="51"/>
                  </a:lnTo>
                  <a:lnTo>
                    <a:pt x="150862" y="0"/>
                  </a:lnTo>
                  <a:lnTo>
                    <a:pt x="159913" y="2133"/>
                  </a:lnTo>
                  <a:lnTo>
                    <a:pt x="168443" y="6176"/>
                  </a:lnTo>
                  <a:lnTo>
                    <a:pt x="175310" y="11855"/>
                  </a:lnTo>
                  <a:lnTo>
                    <a:pt x="178792" y="17731"/>
                  </a:lnTo>
                  <a:lnTo>
                    <a:pt x="178872" y="23162"/>
                  </a:lnTo>
                  <a:lnTo>
                    <a:pt x="175547" y="27461"/>
                  </a:lnTo>
                  <a:lnTo>
                    <a:pt x="168815" y="29944"/>
                  </a:lnTo>
                  <a:lnTo>
                    <a:pt x="83049" y="44854"/>
                  </a:lnTo>
                  <a:lnTo>
                    <a:pt x="149525" y="63654"/>
                  </a:lnTo>
                  <a:lnTo>
                    <a:pt x="209471" y="85392"/>
                  </a:lnTo>
                  <a:lnTo>
                    <a:pt x="263184" y="109478"/>
                  </a:lnTo>
                  <a:lnTo>
                    <a:pt x="310963" y="135324"/>
                  </a:lnTo>
                  <a:lnTo>
                    <a:pt x="353108" y="162339"/>
                  </a:lnTo>
                  <a:lnTo>
                    <a:pt x="389917" y="189936"/>
                  </a:lnTo>
                  <a:lnTo>
                    <a:pt x="421688" y="217525"/>
                  </a:lnTo>
                  <a:lnTo>
                    <a:pt x="448721" y="244517"/>
                  </a:lnTo>
                  <a:lnTo>
                    <a:pt x="501017" y="309766"/>
                  </a:lnTo>
                  <a:lnTo>
                    <a:pt x="525459" y="349326"/>
                  </a:lnTo>
                  <a:lnTo>
                    <a:pt x="544478" y="388762"/>
                  </a:lnTo>
                  <a:lnTo>
                    <a:pt x="557911" y="427834"/>
                  </a:lnTo>
                  <a:lnTo>
                    <a:pt x="557686" y="433307"/>
                  </a:lnTo>
                  <a:lnTo>
                    <a:pt x="553864" y="437260"/>
                  </a:lnTo>
                  <a:lnTo>
                    <a:pt x="547074" y="439327"/>
                  </a:lnTo>
                  <a:lnTo>
                    <a:pt x="537945" y="439141"/>
                  </a:lnTo>
                  <a:lnTo>
                    <a:pt x="498209" y="384419"/>
                  </a:lnTo>
                  <a:lnTo>
                    <a:pt x="480450" y="347935"/>
                  </a:lnTo>
                  <a:lnTo>
                    <a:pt x="457884" y="311457"/>
                  </a:lnTo>
                  <a:lnTo>
                    <a:pt x="430687" y="275185"/>
                  </a:lnTo>
                  <a:lnTo>
                    <a:pt x="398637" y="239997"/>
                  </a:lnTo>
                  <a:lnTo>
                    <a:pt x="363067" y="207602"/>
                  </a:lnTo>
                  <a:lnTo>
                    <a:pt x="324024" y="178016"/>
                  </a:lnTo>
                  <a:lnTo>
                    <a:pt x="281553" y="151257"/>
                  </a:lnTo>
                  <a:lnTo>
                    <a:pt x="235701" y="127341"/>
                  </a:lnTo>
                  <a:lnTo>
                    <a:pt x="186513" y="106284"/>
                  </a:lnTo>
                  <a:lnTo>
                    <a:pt x="134034" y="88102"/>
                  </a:lnTo>
                  <a:lnTo>
                    <a:pt x="78312" y="72813"/>
                  </a:lnTo>
                  <a:lnTo>
                    <a:pt x="133894" y="134585"/>
                  </a:lnTo>
                  <a:lnTo>
                    <a:pt x="137376" y="140461"/>
                  </a:lnTo>
                  <a:lnTo>
                    <a:pt x="137456" y="145892"/>
                  </a:lnTo>
                  <a:lnTo>
                    <a:pt x="134131" y="150191"/>
                  </a:lnTo>
                  <a:lnTo>
                    <a:pt x="127399" y="152674"/>
                  </a:lnTo>
                  <a:lnTo>
                    <a:pt x="118972" y="152725"/>
                  </a:lnTo>
                  <a:lnTo>
                    <a:pt x="109921" y="150592"/>
                  </a:lnTo>
                  <a:lnTo>
                    <a:pt x="101390" y="146549"/>
                  </a:lnTo>
                  <a:lnTo>
                    <a:pt x="94524" y="140870"/>
                  </a:lnTo>
                  <a:lnTo>
                    <a:pt x="1575" y="37966"/>
                  </a:lnTo>
                  <a:lnTo>
                    <a:pt x="0" y="34970"/>
                  </a:lnTo>
                  <a:lnTo>
                    <a:pt x="2774" y="24783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27631" y="2996184"/>
              <a:ext cx="1108075" cy="323215"/>
            </a:xfrm>
            <a:custGeom>
              <a:avLst/>
              <a:gdLst/>
              <a:ahLst/>
              <a:cxnLst/>
              <a:rect l="l" t="t" r="r" b="b"/>
              <a:pathLst>
                <a:path w="1108075" h="323214">
                  <a:moveTo>
                    <a:pt x="978788" y="0"/>
                  </a:moveTo>
                  <a:lnTo>
                    <a:pt x="129159" y="0"/>
                  </a:lnTo>
                  <a:lnTo>
                    <a:pt x="88318" y="8229"/>
                  </a:lnTo>
                  <a:lnTo>
                    <a:pt x="52861" y="31150"/>
                  </a:lnTo>
                  <a:lnTo>
                    <a:pt x="24908" y="66111"/>
                  </a:lnTo>
                  <a:lnTo>
                    <a:pt x="6580" y="110459"/>
                  </a:lnTo>
                  <a:lnTo>
                    <a:pt x="0" y="161544"/>
                  </a:lnTo>
                  <a:lnTo>
                    <a:pt x="6580" y="212628"/>
                  </a:lnTo>
                  <a:lnTo>
                    <a:pt x="24908" y="256976"/>
                  </a:lnTo>
                  <a:lnTo>
                    <a:pt x="52861" y="291937"/>
                  </a:lnTo>
                  <a:lnTo>
                    <a:pt x="88318" y="314858"/>
                  </a:lnTo>
                  <a:lnTo>
                    <a:pt x="129159" y="323088"/>
                  </a:lnTo>
                  <a:lnTo>
                    <a:pt x="978788" y="323088"/>
                  </a:lnTo>
                  <a:lnTo>
                    <a:pt x="1019629" y="314858"/>
                  </a:lnTo>
                  <a:lnTo>
                    <a:pt x="1055086" y="291937"/>
                  </a:lnTo>
                  <a:lnTo>
                    <a:pt x="1083039" y="256976"/>
                  </a:lnTo>
                  <a:lnTo>
                    <a:pt x="1101367" y="212628"/>
                  </a:lnTo>
                  <a:lnTo>
                    <a:pt x="1107948" y="161544"/>
                  </a:lnTo>
                  <a:lnTo>
                    <a:pt x="1101367" y="110459"/>
                  </a:lnTo>
                  <a:lnTo>
                    <a:pt x="1083039" y="66111"/>
                  </a:lnTo>
                  <a:lnTo>
                    <a:pt x="1055086" y="31150"/>
                  </a:lnTo>
                  <a:lnTo>
                    <a:pt x="1019629" y="8229"/>
                  </a:lnTo>
                  <a:lnTo>
                    <a:pt x="97878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824989" y="3021330"/>
            <a:ext cx="7143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0" dirty="0">
                <a:latin typeface="Microsoft Sans Serif"/>
                <a:cs typeface="Microsoft Sans Serif"/>
              </a:rPr>
              <a:t>P</a:t>
            </a:r>
            <a:r>
              <a:rPr sz="1400" spc="30" dirty="0">
                <a:latin typeface="Microsoft Sans Serif"/>
                <a:cs typeface="Microsoft Sans Serif"/>
              </a:rPr>
              <a:t>roperty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75816" y="2534263"/>
            <a:ext cx="5605145" cy="1556385"/>
            <a:chOff x="1575816" y="2534263"/>
            <a:chExt cx="5605145" cy="1556385"/>
          </a:xfrm>
        </p:grpSpPr>
        <p:sp>
          <p:nvSpPr>
            <p:cNvPr id="31" name="object 31"/>
            <p:cNvSpPr/>
            <p:nvPr/>
          </p:nvSpPr>
          <p:spPr>
            <a:xfrm>
              <a:off x="1575816" y="2923031"/>
              <a:ext cx="1213485" cy="467995"/>
            </a:xfrm>
            <a:custGeom>
              <a:avLst/>
              <a:gdLst/>
              <a:ahLst/>
              <a:cxnLst/>
              <a:rect l="l" t="t" r="r" b="b"/>
              <a:pathLst>
                <a:path w="1213485" h="467995">
                  <a:moveTo>
                    <a:pt x="27432" y="224536"/>
                  </a:moveTo>
                  <a:lnTo>
                    <a:pt x="21336" y="216408"/>
                  </a:lnTo>
                  <a:lnTo>
                    <a:pt x="13716" y="216408"/>
                  </a:lnTo>
                  <a:lnTo>
                    <a:pt x="6096" y="216408"/>
                  </a:lnTo>
                  <a:lnTo>
                    <a:pt x="0" y="224536"/>
                  </a:lnTo>
                  <a:lnTo>
                    <a:pt x="0" y="244856"/>
                  </a:lnTo>
                  <a:lnTo>
                    <a:pt x="6096" y="252984"/>
                  </a:lnTo>
                  <a:lnTo>
                    <a:pt x="21336" y="252984"/>
                  </a:lnTo>
                  <a:lnTo>
                    <a:pt x="27432" y="244856"/>
                  </a:lnTo>
                  <a:lnTo>
                    <a:pt x="27432" y="224536"/>
                  </a:lnTo>
                  <a:close/>
                </a:path>
                <a:path w="1213485" h="467995">
                  <a:moveTo>
                    <a:pt x="1213104" y="288036"/>
                  </a:moveTo>
                  <a:lnTo>
                    <a:pt x="1185672" y="288036"/>
                  </a:lnTo>
                  <a:lnTo>
                    <a:pt x="1169403" y="335711"/>
                  </a:lnTo>
                  <a:lnTo>
                    <a:pt x="1144320" y="376110"/>
                  </a:lnTo>
                  <a:lnTo>
                    <a:pt x="1111935" y="407339"/>
                  </a:lnTo>
                  <a:lnTo>
                    <a:pt x="1073785" y="427469"/>
                  </a:lnTo>
                  <a:lnTo>
                    <a:pt x="1031367" y="434594"/>
                  </a:lnTo>
                  <a:lnTo>
                    <a:pt x="181737" y="434594"/>
                  </a:lnTo>
                  <a:lnTo>
                    <a:pt x="139293" y="427469"/>
                  </a:lnTo>
                  <a:lnTo>
                    <a:pt x="101117" y="407339"/>
                  </a:lnTo>
                  <a:lnTo>
                    <a:pt x="68719" y="376110"/>
                  </a:lnTo>
                  <a:lnTo>
                    <a:pt x="43649" y="335711"/>
                  </a:lnTo>
                  <a:lnTo>
                    <a:pt x="27432" y="288036"/>
                  </a:lnTo>
                  <a:lnTo>
                    <a:pt x="0" y="288036"/>
                  </a:lnTo>
                  <a:lnTo>
                    <a:pt x="14122" y="337121"/>
                  </a:lnTo>
                  <a:lnTo>
                    <a:pt x="36220" y="380441"/>
                  </a:lnTo>
                  <a:lnTo>
                    <a:pt x="65151" y="416585"/>
                  </a:lnTo>
                  <a:lnTo>
                    <a:pt x="99783" y="444144"/>
                  </a:lnTo>
                  <a:lnTo>
                    <a:pt x="139026" y="461708"/>
                  </a:lnTo>
                  <a:lnTo>
                    <a:pt x="181737" y="467868"/>
                  </a:lnTo>
                  <a:lnTo>
                    <a:pt x="1031367" y="467868"/>
                  </a:lnTo>
                  <a:lnTo>
                    <a:pt x="1074064" y="461708"/>
                  </a:lnTo>
                  <a:lnTo>
                    <a:pt x="1113307" y="444144"/>
                  </a:lnTo>
                  <a:lnTo>
                    <a:pt x="1147953" y="416585"/>
                  </a:lnTo>
                  <a:lnTo>
                    <a:pt x="1176870" y="380441"/>
                  </a:lnTo>
                  <a:lnTo>
                    <a:pt x="1198968" y="337121"/>
                  </a:lnTo>
                  <a:lnTo>
                    <a:pt x="1213104" y="288036"/>
                  </a:lnTo>
                  <a:close/>
                </a:path>
                <a:path w="1213485" h="467995">
                  <a:moveTo>
                    <a:pt x="1213104" y="224536"/>
                  </a:moveTo>
                  <a:lnTo>
                    <a:pt x="1206500" y="216408"/>
                  </a:lnTo>
                  <a:lnTo>
                    <a:pt x="1198626" y="216408"/>
                  </a:lnTo>
                  <a:lnTo>
                    <a:pt x="1190625" y="216408"/>
                  </a:lnTo>
                  <a:lnTo>
                    <a:pt x="1184148" y="224536"/>
                  </a:lnTo>
                  <a:lnTo>
                    <a:pt x="1184148" y="244856"/>
                  </a:lnTo>
                  <a:lnTo>
                    <a:pt x="1190625" y="252984"/>
                  </a:lnTo>
                  <a:lnTo>
                    <a:pt x="1206500" y="252984"/>
                  </a:lnTo>
                  <a:lnTo>
                    <a:pt x="1213104" y="244856"/>
                  </a:lnTo>
                  <a:lnTo>
                    <a:pt x="1213104" y="224536"/>
                  </a:lnTo>
                  <a:close/>
                </a:path>
                <a:path w="1213485" h="467995">
                  <a:moveTo>
                    <a:pt x="1213104" y="179832"/>
                  </a:moveTo>
                  <a:lnTo>
                    <a:pt x="1198968" y="130759"/>
                  </a:lnTo>
                  <a:lnTo>
                    <a:pt x="1176870" y="87439"/>
                  </a:lnTo>
                  <a:lnTo>
                    <a:pt x="1147953" y="51295"/>
                  </a:lnTo>
                  <a:lnTo>
                    <a:pt x="1113307" y="23736"/>
                  </a:lnTo>
                  <a:lnTo>
                    <a:pt x="1074064" y="6172"/>
                  </a:lnTo>
                  <a:lnTo>
                    <a:pt x="1031367" y="0"/>
                  </a:lnTo>
                  <a:lnTo>
                    <a:pt x="181737" y="0"/>
                  </a:lnTo>
                  <a:lnTo>
                    <a:pt x="139026" y="6172"/>
                  </a:lnTo>
                  <a:lnTo>
                    <a:pt x="99783" y="23736"/>
                  </a:lnTo>
                  <a:lnTo>
                    <a:pt x="65138" y="51295"/>
                  </a:lnTo>
                  <a:lnTo>
                    <a:pt x="36220" y="87439"/>
                  </a:lnTo>
                  <a:lnTo>
                    <a:pt x="14122" y="130759"/>
                  </a:lnTo>
                  <a:lnTo>
                    <a:pt x="0" y="179832"/>
                  </a:lnTo>
                  <a:lnTo>
                    <a:pt x="27432" y="179832"/>
                  </a:lnTo>
                  <a:lnTo>
                    <a:pt x="43649" y="132219"/>
                  </a:lnTo>
                  <a:lnTo>
                    <a:pt x="68719" y="91821"/>
                  </a:lnTo>
                  <a:lnTo>
                    <a:pt x="101117" y="60579"/>
                  </a:lnTo>
                  <a:lnTo>
                    <a:pt x="139293" y="40424"/>
                  </a:lnTo>
                  <a:lnTo>
                    <a:pt x="181737" y="33274"/>
                  </a:lnTo>
                  <a:lnTo>
                    <a:pt x="1031367" y="33274"/>
                  </a:lnTo>
                  <a:lnTo>
                    <a:pt x="1073785" y="40424"/>
                  </a:lnTo>
                  <a:lnTo>
                    <a:pt x="1111935" y="60579"/>
                  </a:lnTo>
                  <a:lnTo>
                    <a:pt x="1144320" y="91821"/>
                  </a:lnTo>
                  <a:lnTo>
                    <a:pt x="1169403" y="132219"/>
                  </a:lnTo>
                  <a:lnTo>
                    <a:pt x="1185672" y="179832"/>
                  </a:lnTo>
                  <a:lnTo>
                    <a:pt x="1213104" y="179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69920" y="2534272"/>
              <a:ext cx="4002404" cy="866775"/>
            </a:xfrm>
            <a:custGeom>
              <a:avLst/>
              <a:gdLst/>
              <a:ahLst/>
              <a:cxnLst/>
              <a:rect l="l" t="t" r="r" b="b"/>
              <a:pathLst>
                <a:path w="4002404" h="866775">
                  <a:moveTo>
                    <a:pt x="767956" y="604177"/>
                  </a:moveTo>
                  <a:lnTo>
                    <a:pt x="766470" y="597319"/>
                  </a:lnTo>
                  <a:lnTo>
                    <a:pt x="761034" y="590867"/>
                  </a:lnTo>
                  <a:lnTo>
                    <a:pt x="752068" y="585635"/>
                  </a:lnTo>
                  <a:lnTo>
                    <a:pt x="741768" y="582841"/>
                  </a:lnTo>
                  <a:lnTo>
                    <a:pt x="731469" y="582891"/>
                  </a:lnTo>
                  <a:lnTo>
                    <a:pt x="722337" y="585622"/>
                  </a:lnTo>
                  <a:lnTo>
                    <a:pt x="715556" y="590867"/>
                  </a:lnTo>
                  <a:lnTo>
                    <a:pt x="682790" y="625259"/>
                  </a:lnTo>
                  <a:lnTo>
                    <a:pt x="645071" y="656894"/>
                  </a:lnTo>
                  <a:lnTo>
                    <a:pt x="602691" y="685647"/>
                  </a:lnTo>
                  <a:lnTo>
                    <a:pt x="555942" y="711390"/>
                  </a:lnTo>
                  <a:lnTo>
                    <a:pt x="510819" y="730859"/>
                  </a:lnTo>
                  <a:lnTo>
                    <a:pt x="464235" y="746099"/>
                  </a:lnTo>
                  <a:lnTo>
                    <a:pt x="416229" y="757135"/>
                  </a:lnTo>
                  <a:lnTo>
                    <a:pt x="366826" y="763955"/>
                  </a:lnTo>
                  <a:lnTo>
                    <a:pt x="316064" y="766584"/>
                  </a:lnTo>
                  <a:lnTo>
                    <a:pt x="263994" y="765022"/>
                  </a:lnTo>
                  <a:lnTo>
                    <a:pt x="210654" y="759269"/>
                  </a:lnTo>
                  <a:lnTo>
                    <a:pt x="156070" y="749325"/>
                  </a:lnTo>
                  <a:lnTo>
                    <a:pt x="100279" y="735215"/>
                  </a:lnTo>
                  <a:lnTo>
                    <a:pt x="188912" y="696899"/>
                  </a:lnTo>
                  <a:lnTo>
                    <a:pt x="195580" y="692175"/>
                  </a:lnTo>
                  <a:lnTo>
                    <a:pt x="198704" y="685939"/>
                  </a:lnTo>
                  <a:lnTo>
                    <a:pt x="197891" y="678967"/>
                  </a:lnTo>
                  <a:lnTo>
                    <a:pt x="192747" y="672071"/>
                  </a:lnTo>
                  <a:lnTo>
                    <a:pt x="184594" y="666978"/>
                  </a:lnTo>
                  <a:lnTo>
                    <a:pt x="174612" y="664044"/>
                  </a:lnTo>
                  <a:lnTo>
                    <a:pt x="164071" y="663625"/>
                  </a:lnTo>
                  <a:lnTo>
                    <a:pt x="154216" y="666102"/>
                  </a:lnTo>
                  <a:lnTo>
                    <a:pt x="6235" y="729729"/>
                  </a:lnTo>
                  <a:lnTo>
                    <a:pt x="3022" y="732256"/>
                  </a:lnTo>
                  <a:lnTo>
                    <a:pt x="0" y="745705"/>
                  </a:lnTo>
                  <a:lnTo>
                    <a:pt x="2197" y="749681"/>
                  </a:lnTo>
                  <a:lnTo>
                    <a:pt x="121704" y="857770"/>
                  </a:lnTo>
                  <a:lnTo>
                    <a:pt x="129857" y="862863"/>
                  </a:lnTo>
                  <a:lnTo>
                    <a:pt x="139839" y="865797"/>
                  </a:lnTo>
                  <a:lnTo>
                    <a:pt x="150393" y="866216"/>
                  </a:lnTo>
                  <a:lnTo>
                    <a:pt x="160235" y="863739"/>
                  </a:lnTo>
                  <a:lnTo>
                    <a:pt x="89192" y="770420"/>
                  </a:lnTo>
                  <a:lnTo>
                    <a:pt x="156984" y="786904"/>
                  </a:lnTo>
                  <a:lnTo>
                    <a:pt x="220967" y="797420"/>
                  </a:lnTo>
                  <a:lnTo>
                    <a:pt x="281139" y="802563"/>
                  </a:lnTo>
                  <a:lnTo>
                    <a:pt x="337439" y="802982"/>
                  </a:lnTo>
                  <a:lnTo>
                    <a:pt x="389864" y="799299"/>
                  </a:lnTo>
                  <a:lnTo>
                    <a:pt x="438365" y="792137"/>
                  </a:lnTo>
                  <a:lnTo>
                    <a:pt x="482930" y="782129"/>
                  </a:lnTo>
                  <a:lnTo>
                    <a:pt x="523519" y="769899"/>
                  </a:lnTo>
                  <a:lnTo>
                    <a:pt x="560095" y="756081"/>
                  </a:lnTo>
                  <a:lnTo>
                    <a:pt x="643623" y="713371"/>
                  </a:lnTo>
                  <a:lnTo>
                    <a:pt x="689546" y="682167"/>
                  </a:lnTo>
                  <a:lnTo>
                    <a:pt x="730135" y="647865"/>
                  </a:lnTo>
                  <a:lnTo>
                    <a:pt x="765111" y="610654"/>
                  </a:lnTo>
                  <a:lnTo>
                    <a:pt x="767956" y="604177"/>
                  </a:lnTo>
                  <a:close/>
                </a:path>
                <a:path w="4002404" h="866775">
                  <a:moveTo>
                    <a:pt x="4002189" y="92151"/>
                  </a:moveTo>
                  <a:lnTo>
                    <a:pt x="3919397" y="1244"/>
                  </a:lnTo>
                  <a:lnTo>
                    <a:pt x="3916730" y="0"/>
                  </a:lnTo>
                  <a:lnTo>
                    <a:pt x="3908221" y="2628"/>
                  </a:lnTo>
                  <a:lnTo>
                    <a:pt x="3906761" y="4851"/>
                  </a:lnTo>
                  <a:lnTo>
                    <a:pt x="3873538" y="104457"/>
                  </a:lnTo>
                  <a:lnTo>
                    <a:pt x="3872458" y="110998"/>
                  </a:lnTo>
                  <a:lnTo>
                    <a:pt x="3873284" y="117856"/>
                  </a:lnTo>
                  <a:lnTo>
                    <a:pt x="3875697" y="124231"/>
                  </a:lnTo>
                  <a:lnTo>
                    <a:pt x="3879405" y="129286"/>
                  </a:lnTo>
                  <a:lnTo>
                    <a:pt x="3885590" y="135318"/>
                  </a:lnTo>
                  <a:lnTo>
                    <a:pt x="3892588" y="133045"/>
                  </a:lnTo>
                  <a:lnTo>
                    <a:pt x="3915219" y="65900"/>
                  </a:lnTo>
                  <a:lnTo>
                    <a:pt x="3932199" y="119214"/>
                  </a:lnTo>
                  <a:lnTo>
                    <a:pt x="3942981" y="171183"/>
                  </a:lnTo>
                  <a:lnTo>
                    <a:pt x="3947541" y="221754"/>
                  </a:lnTo>
                  <a:lnTo>
                    <a:pt x="3945864" y="270827"/>
                  </a:lnTo>
                  <a:lnTo>
                    <a:pt x="3937939" y="318325"/>
                  </a:lnTo>
                  <a:lnTo>
                    <a:pt x="3923728" y="364172"/>
                  </a:lnTo>
                  <a:lnTo>
                    <a:pt x="3893299" y="424967"/>
                  </a:lnTo>
                  <a:lnTo>
                    <a:pt x="3854475" y="474154"/>
                  </a:lnTo>
                  <a:lnTo>
                    <a:pt x="3851452" y="478840"/>
                  </a:lnTo>
                  <a:lnTo>
                    <a:pt x="3850170" y="484924"/>
                  </a:lnTo>
                  <a:lnTo>
                    <a:pt x="3850678" y="491642"/>
                  </a:lnTo>
                  <a:lnTo>
                    <a:pt x="3853015" y="498221"/>
                  </a:lnTo>
                  <a:lnTo>
                    <a:pt x="3857498" y="507149"/>
                  </a:lnTo>
                  <a:lnTo>
                    <a:pt x="3865003" y="510374"/>
                  </a:lnTo>
                  <a:lnTo>
                    <a:pt x="3891940" y="480872"/>
                  </a:lnTo>
                  <a:lnTo>
                    <a:pt x="3929583" y="421246"/>
                  </a:lnTo>
                  <a:lnTo>
                    <a:pt x="3955834" y="354495"/>
                  </a:lnTo>
                  <a:lnTo>
                    <a:pt x="3964724" y="317119"/>
                  </a:lnTo>
                  <a:lnTo>
                    <a:pt x="3970388" y="274662"/>
                  </a:lnTo>
                  <a:lnTo>
                    <a:pt x="3971645" y="227266"/>
                  </a:lnTo>
                  <a:lnTo>
                    <a:pt x="3967340" y="175094"/>
                  </a:lnTo>
                  <a:lnTo>
                    <a:pt x="3956278" y="118262"/>
                  </a:lnTo>
                  <a:lnTo>
                    <a:pt x="3937304" y="56946"/>
                  </a:lnTo>
                  <a:lnTo>
                    <a:pt x="3991521" y="108445"/>
                  </a:lnTo>
                  <a:lnTo>
                    <a:pt x="3998518" y="106172"/>
                  </a:lnTo>
                  <a:lnTo>
                    <a:pt x="4001109" y="98691"/>
                  </a:lnTo>
                  <a:lnTo>
                    <a:pt x="4002189" y="92151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678186" y="2919983"/>
              <a:ext cx="3502660" cy="478790"/>
            </a:xfrm>
            <a:custGeom>
              <a:avLst/>
              <a:gdLst/>
              <a:ahLst/>
              <a:cxnLst/>
              <a:rect l="l" t="t" r="r" b="b"/>
              <a:pathLst>
                <a:path w="3502659" h="478789">
                  <a:moveTo>
                    <a:pt x="33413" y="367385"/>
                  </a:moveTo>
                  <a:lnTo>
                    <a:pt x="33020" y="317982"/>
                  </a:lnTo>
                  <a:lnTo>
                    <a:pt x="28600" y="70942"/>
                  </a:lnTo>
                  <a:lnTo>
                    <a:pt x="28181" y="15367"/>
                  </a:lnTo>
                  <a:lnTo>
                    <a:pt x="22466" y="12192"/>
                  </a:lnTo>
                  <a:lnTo>
                    <a:pt x="16751" y="12192"/>
                  </a:lnTo>
                  <a:lnTo>
                    <a:pt x="11036" y="12192"/>
                  </a:lnTo>
                  <a:lnTo>
                    <a:pt x="5321" y="15367"/>
                  </a:lnTo>
                  <a:lnTo>
                    <a:pt x="4724" y="70942"/>
                  </a:lnTo>
                  <a:lnTo>
                    <a:pt x="1003" y="268554"/>
                  </a:lnTo>
                  <a:lnTo>
                    <a:pt x="330" y="317982"/>
                  </a:lnTo>
                  <a:lnTo>
                    <a:pt x="0" y="367385"/>
                  </a:lnTo>
                  <a:lnTo>
                    <a:pt x="139" y="416750"/>
                  </a:lnTo>
                  <a:lnTo>
                    <a:pt x="876" y="466090"/>
                  </a:lnTo>
                  <a:lnTo>
                    <a:pt x="1257" y="474345"/>
                  </a:lnTo>
                  <a:lnTo>
                    <a:pt x="9004" y="478536"/>
                  </a:lnTo>
                  <a:lnTo>
                    <a:pt x="24498" y="478536"/>
                  </a:lnTo>
                  <a:lnTo>
                    <a:pt x="32245" y="474345"/>
                  </a:lnTo>
                  <a:lnTo>
                    <a:pt x="32626" y="466090"/>
                  </a:lnTo>
                  <a:lnTo>
                    <a:pt x="33324" y="416750"/>
                  </a:lnTo>
                  <a:lnTo>
                    <a:pt x="33413" y="367385"/>
                  </a:lnTo>
                  <a:close/>
                </a:path>
                <a:path w="3502659" h="478789">
                  <a:moveTo>
                    <a:pt x="3502406" y="64973"/>
                  </a:moveTo>
                  <a:lnTo>
                    <a:pt x="3501885" y="4826"/>
                  </a:lnTo>
                  <a:lnTo>
                    <a:pt x="3492868" y="0"/>
                  </a:lnTo>
                  <a:lnTo>
                    <a:pt x="3483724" y="0"/>
                  </a:lnTo>
                  <a:lnTo>
                    <a:pt x="3474707" y="0"/>
                  </a:lnTo>
                  <a:lnTo>
                    <a:pt x="3465563" y="4826"/>
                  </a:lnTo>
                  <a:lnTo>
                    <a:pt x="3465182" y="14351"/>
                  </a:lnTo>
                  <a:lnTo>
                    <a:pt x="3464814" y="64973"/>
                  </a:lnTo>
                  <a:lnTo>
                    <a:pt x="3464953" y="115620"/>
                  </a:lnTo>
                  <a:lnTo>
                    <a:pt x="3465512" y="166306"/>
                  </a:lnTo>
                  <a:lnTo>
                    <a:pt x="3466427" y="217017"/>
                  </a:lnTo>
                  <a:lnTo>
                    <a:pt x="3468979" y="318503"/>
                  </a:lnTo>
                  <a:lnTo>
                    <a:pt x="3473564" y="470789"/>
                  </a:lnTo>
                  <a:lnTo>
                    <a:pt x="3473564" y="475869"/>
                  </a:lnTo>
                  <a:lnTo>
                    <a:pt x="3478517" y="478536"/>
                  </a:lnTo>
                  <a:lnTo>
                    <a:pt x="3488550" y="478536"/>
                  </a:lnTo>
                  <a:lnTo>
                    <a:pt x="3493503" y="475869"/>
                  </a:lnTo>
                  <a:lnTo>
                    <a:pt x="3493503" y="470789"/>
                  </a:lnTo>
                  <a:lnTo>
                    <a:pt x="3499662" y="267754"/>
                  </a:lnTo>
                  <a:lnTo>
                    <a:pt x="3500894" y="217017"/>
                  </a:lnTo>
                  <a:lnTo>
                    <a:pt x="3501821" y="166306"/>
                  </a:lnTo>
                  <a:lnTo>
                    <a:pt x="3502355" y="115620"/>
                  </a:lnTo>
                  <a:lnTo>
                    <a:pt x="3502406" y="64973"/>
                  </a:lnTo>
                  <a:close/>
                </a:path>
              </a:pathLst>
            </a:custGeom>
            <a:solidFill>
              <a:srgbClr val="FFA3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605465" y="3419492"/>
              <a:ext cx="450850" cy="523240"/>
            </a:xfrm>
            <a:custGeom>
              <a:avLst/>
              <a:gdLst/>
              <a:ahLst/>
              <a:cxnLst/>
              <a:rect l="l" t="t" r="r" b="b"/>
              <a:pathLst>
                <a:path w="450850" h="523239">
                  <a:moveTo>
                    <a:pt x="5164" y="514100"/>
                  </a:moveTo>
                  <a:lnTo>
                    <a:pt x="8783" y="515554"/>
                  </a:lnTo>
                  <a:lnTo>
                    <a:pt x="147542" y="522952"/>
                  </a:lnTo>
                  <a:lnTo>
                    <a:pt x="155785" y="521939"/>
                  </a:lnTo>
                  <a:lnTo>
                    <a:pt x="164112" y="518501"/>
                  </a:lnTo>
                  <a:lnTo>
                    <a:pt x="171471" y="513079"/>
                  </a:lnTo>
                  <a:lnTo>
                    <a:pt x="176810" y="506111"/>
                  </a:lnTo>
                  <a:lnTo>
                    <a:pt x="178795" y="499359"/>
                  </a:lnTo>
                  <a:lnTo>
                    <a:pt x="177564" y="493518"/>
                  </a:lnTo>
                  <a:lnTo>
                    <a:pt x="173281" y="489324"/>
                  </a:lnTo>
                  <a:lnTo>
                    <a:pt x="166107" y="487511"/>
                  </a:lnTo>
                  <a:lnTo>
                    <a:pt x="78739" y="482374"/>
                  </a:lnTo>
                  <a:lnTo>
                    <a:pt x="139143" y="453761"/>
                  </a:lnTo>
                  <a:lnTo>
                    <a:pt x="192459" y="422822"/>
                  </a:lnTo>
                  <a:lnTo>
                    <a:pt x="239122" y="390151"/>
                  </a:lnTo>
                  <a:lnTo>
                    <a:pt x="279565" y="356344"/>
                  </a:lnTo>
                  <a:lnTo>
                    <a:pt x="314222" y="321994"/>
                  </a:lnTo>
                  <a:lnTo>
                    <a:pt x="343527" y="287697"/>
                  </a:lnTo>
                  <a:lnTo>
                    <a:pt x="367914" y="254047"/>
                  </a:lnTo>
                  <a:lnTo>
                    <a:pt x="403666" y="191066"/>
                  </a:lnTo>
                  <a:lnTo>
                    <a:pt x="423176" y="144950"/>
                  </a:lnTo>
                  <a:lnTo>
                    <a:pt x="437519" y="99375"/>
                  </a:lnTo>
                  <a:lnTo>
                    <a:pt x="446595" y="54621"/>
                  </a:lnTo>
                  <a:lnTo>
                    <a:pt x="450302" y="10966"/>
                  </a:lnTo>
                  <a:lnTo>
                    <a:pt x="448764" y="5119"/>
                  </a:lnTo>
                  <a:lnTo>
                    <a:pt x="444078" y="1358"/>
                  </a:lnTo>
                  <a:lnTo>
                    <a:pt x="436948" y="0"/>
                  </a:lnTo>
                  <a:lnTo>
                    <a:pt x="428076" y="1356"/>
                  </a:lnTo>
                  <a:lnTo>
                    <a:pt x="402447" y="65150"/>
                  </a:lnTo>
                  <a:lnTo>
                    <a:pt x="393891" y="106575"/>
                  </a:lnTo>
                  <a:lnTo>
                    <a:pt x="380637" y="148602"/>
                  </a:lnTo>
                  <a:lnTo>
                    <a:pt x="362811" y="190996"/>
                  </a:lnTo>
                  <a:lnTo>
                    <a:pt x="339983" y="232841"/>
                  </a:lnTo>
                  <a:lnTo>
                    <a:pt x="313045" y="272133"/>
                  </a:lnTo>
                  <a:lnTo>
                    <a:pt x="282036" y="308848"/>
                  </a:lnTo>
                  <a:lnTo>
                    <a:pt x="246999" y="342964"/>
                  </a:lnTo>
                  <a:lnTo>
                    <a:pt x="207973" y="374455"/>
                  </a:lnTo>
                  <a:lnTo>
                    <a:pt x="165000" y="403300"/>
                  </a:lnTo>
                  <a:lnTo>
                    <a:pt x="118121" y="429474"/>
                  </a:lnTo>
                  <a:lnTo>
                    <a:pt x="67376" y="452954"/>
                  </a:lnTo>
                  <a:lnTo>
                    <a:pt x="106784" y="379583"/>
                  </a:lnTo>
                  <a:lnTo>
                    <a:pt x="108769" y="372831"/>
                  </a:lnTo>
                  <a:lnTo>
                    <a:pt x="107539" y="366991"/>
                  </a:lnTo>
                  <a:lnTo>
                    <a:pt x="103256" y="362796"/>
                  </a:lnTo>
                  <a:lnTo>
                    <a:pt x="96082" y="360983"/>
                  </a:lnTo>
                  <a:lnTo>
                    <a:pt x="87838" y="361997"/>
                  </a:lnTo>
                  <a:lnTo>
                    <a:pt x="816" y="500097"/>
                  </a:lnTo>
                  <a:lnTo>
                    <a:pt x="0" y="503514"/>
                  </a:lnTo>
                  <a:lnTo>
                    <a:pt x="5164" y="514100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133088" y="3747515"/>
              <a:ext cx="1323340" cy="342900"/>
            </a:xfrm>
            <a:custGeom>
              <a:avLst/>
              <a:gdLst/>
              <a:ahLst/>
              <a:cxnLst/>
              <a:rect l="l" t="t" r="r" b="b"/>
              <a:pathLst>
                <a:path w="1323339" h="342900">
                  <a:moveTo>
                    <a:pt x="1168527" y="0"/>
                  </a:moveTo>
                  <a:lnTo>
                    <a:pt x="154304" y="0"/>
                  </a:lnTo>
                  <a:lnTo>
                    <a:pt x="113285" y="6120"/>
                  </a:lnTo>
                  <a:lnTo>
                    <a:pt x="76425" y="23396"/>
                  </a:lnTo>
                  <a:lnTo>
                    <a:pt x="45196" y="50198"/>
                  </a:lnTo>
                  <a:lnTo>
                    <a:pt x="21067" y="84896"/>
                  </a:lnTo>
                  <a:lnTo>
                    <a:pt x="5512" y="125860"/>
                  </a:lnTo>
                  <a:lnTo>
                    <a:pt x="0" y="171462"/>
                  </a:lnTo>
                  <a:lnTo>
                    <a:pt x="5512" y="217039"/>
                  </a:lnTo>
                  <a:lnTo>
                    <a:pt x="21067" y="257991"/>
                  </a:lnTo>
                  <a:lnTo>
                    <a:pt x="45196" y="292684"/>
                  </a:lnTo>
                  <a:lnTo>
                    <a:pt x="76425" y="319486"/>
                  </a:lnTo>
                  <a:lnTo>
                    <a:pt x="113285" y="336764"/>
                  </a:lnTo>
                  <a:lnTo>
                    <a:pt x="154304" y="342887"/>
                  </a:lnTo>
                  <a:lnTo>
                    <a:pt x="1168527" y="342887"/>
                  </a:lnTo>
                  <a:lnTo>
                    <a:pt x="1209546" y="336764"/>
                  </a:lnTo>
                  <a:lnTo>
                    <a:pt x="1246406" y="319486"/>
                  </a:lnTo>
                  <a:lnTo>
                    <a:pt x="1277635" y="292684"/>
                  </a:lnTo>
                  <a:lnTo>
                    <a:pt x="1301764" y="257991"/>
                  </a:lnTo>
                  <a:lnTo>
                    <a:pt x="1317319" y="217039"/>
                  </a:lnTo>
                  <a:lnTo>
                    <a:pt x="1322832" y="171462"/>
                  </a:lnTo>
                  <a:lnTo>
                    <a:pt x="1317319" y="125860"/>
                  </a:lnTo>
                  <a:lnTo>
                    <a:pt x="1301764" y="84896"/>
                  </a:lnTo>
                  <a:lnTo>
                    <a:pt x="1277635" y="50198"/>
                  </a:lnTo>
                  <a:lnTo>
                    <a:pt x="1246406" y="23396"/>
                  </a:lnTo>
                  <a:lnTo>
                    <a:pt x="1209546" y="6120"/>
                  </a:lnTo>
                  <a:lnTo>
                    <a:pt x="116852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314190" y="3782059"/>
            <a:ext cx="9613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0" dirty="0">
                <a:latin typeface="Microsoft Sans Serif"/>
                <a:cs typeface="Microsoft Sans Serif"/>
              </a:rPr>
              <a:t>Declaration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70604" y="3669791"/>
            <a:ext cx="1447800" cy="495300"/>
          </a:xfrm>
          <a:custGeom>
            <a:avLst/>
            <a:gdLst/>
            <a:ahLst/>
            <a:cxnLst/>
            <a:rect l="l" t="t" r="r" b="b"/>
            <a:pathLst>
              <a:path w="1447800" h="495300">
                <a:moveTo>
                  <a:pt x="35052" y="249186"/>
                </a:moveTo>
                <a:lnTo>
                  <a:pt x="33680" y="241744"/>
                </a:lnTo>
                <a:lnTo>
                  <a:pt x="29946" y="235699"/>
                </a:lnTo>
                <a:lnTo>
                  <a:pt x="24384" y="231635"/>
                </a:lnTo>
                <a:lnTo>
                  <a:pt x="17526" y="230136"/>
                </a:lnTo>
                <a:lnTo>
                  <a:pt x="10655" y="231635"/>
                </a:lnTo>
                <a:lnTo>
                  <a:pt x="5092" y="235699"/>
                </a:lnTo>
                <a:lnTo>
                  <a:pt x="1358" y="241744"/>
                </a:lnTo>
                <a:lnTo>
                  <a:pt x="0" y="249186"/>
                </a:lnTo>
                <a:lnTo>
                  <a:pt x="1358" y="256628"/>
                </a:lnTo>
                <a:lnTo>
                  <a:pt x="5092" y="262674"/>
                </a:lnTo>
                <a:lnTo>
                  <a:pt x="10655" y="266738"/>
                </a:lnTo>
                <a:lnTo>
                  <a:pt x="17526" y="268224"/>
                </a:lnTo>
                <a:lnTo>
                  <a:pt x="24384" y="266738"/>
                </a:lnTo>
                <a:lnTo>
                  <a:pt x="29946" y="262674"/>
                </a:lnTo>
                <a:lnTo>
                  <a:pt x="33680" y="256628"/>
                </a:lnTo>
                <a:lnTo>
                  <a:pt x="35052" y="249186"/>
                </a:lnTo>
                <a:close/>
              </a:path>
              <a:path w="1447800" h="495300">
                <a:moveTo>
                  <a:pt x="1447800" y="304800"/>
                </a:moveTo>
                <a:lnTo>
                  <a:pt x="1415034" y="304800"/>
                </a:lnTo>
                <a:lnTo>
                  <a:pt x="1395603" y="355320"/>
                </a:lnTo>
                <a:lnTo>
                  <a:pt x="1365681" y="398132"/>
                </a:lnTo>
                <a:lnTo>
                  <a:pt x="1327048" y="431203"/>
                </a:lnTo>
                <a:lnTo>
                  <a:pt x="1281506" y="452526"/>
                </a:lnTo>
                <a:lnTo>
                  <a:pt x="1230884" y="460070"/>
                </a:lnTo>
                <a:lnTo>
                  <a:pt x="216916" y="460070"/>
                </a:lnTo>
                <a:lnTo>
                  <a:pt x="166268" y="452526"/>
                </a:lnTo>
                <a:lnTo>
                  <a:pt x="120700" y="431203"/>
                </a:lnTo>
                <a:lnTo>
                  <a:pt x="82054" y="398132"/>
                </a:lnTo>
                <a:lnTo>
                  <a:pt x="52133" y="355320"/>
                </a:lnTo>
                <a:lnTo>
                  <a:pt x="32766" y="304800"/>
                </a:lnTo>
                <a:lnTo>
                  <a:pt x="0" y="304800"/>
                </a:lnTo>
                <a:lnTo>
                  <a:pt x="13843" y="349694"/>
                </a:lnTo>
                <a:lnTo>
                  <a:pt x="34798" y="390271"/>
                </a:lnTo>
                <a:lnTo>
                  <a:pt x="62026" y="425577"/>
                </a:lnTo>
                <a:lnTo>
                  <a:pt x="94691" y="454672"/>
                </a:lnTo>
                <a:lnTo>
                  <a:pt x="131953" y="476618"/>
                </a:lnTo>
                <a:lnTo>
                  <a:pt x="172974" y="490474"/>
                </a:lnTo>
                <a:lnTo>
                  <a:pt x="216916" y="495300"/>
                </a:lnTo>
                <a:lnTo>
                  <a:pt x="1230884" y="495300"/>
                </a:lnTo>
                <a:lnTo>
                  <a:pt x="1274826" y="490474"/>
                </a:lnTo>
                <a:lnTo>
                  <a:pt x="1315859" y="476618"/>
                </a:lnTo>
                <a:lnTo>
                  <a:pt x="1353134" y="454672"/>
                </a:lnTo>
                <a:lnTo>
                  <a:pt x="1385811" y="425577"/>
                </a:lnTo>
                <a:lnTo>
                  <a:pt x="1413040" y="390271"/>
                </a:lnTo>
                <a:lnTo>
                  <a:pt x="1433982" y="349694"/>
                </a:lnTo>
                <a:lnTo>
                  <a:pt x="1447800" y="304800"/>
                </a:lnTo>
                <a:close/>
              </a:path>
              <a:path w="1447800" h="495300">
                <a:moveTo>
                  <a:pt x="1447800" y="238594"/>
                </a:moveTo>
                <a:lnTo>
                  <a:pt x="1440180" y="230136"/>
                </a:lnTo>
                <a:lnTo>
                  <a:pt x="1431036" y="230136"/>
                </a:lnTo>
                <a:lnTo>
                  <a:pt x="1421765" y="230136"/>
                </a:lnTo>
                <a:lnTo>
                  <a:pt x="1414272" y="238594"/>
                </a:lnTo>
                <a:lnTo>
                  <a:pt x="1414272" y="259765"/>
                </a:lnTo>
                <a:lnTo>
                  <a:pt x="1421765" y="268224"/>
                </a:lnTo>
                <a:lnTo>
                  <a:pt x="1440180" y="268224"/>
                </a:lnTo>
                <a:lnTo>
                  <a:pt x="1447800" y="259765"/>
                </a:lnTo>
                <a:lnTo>
                  <a:pt x="1447800" y="238594"/>
                </a:lnTo>
                <a:close/>
              </a:path>
              <a:path w="1447800" h="495300">
                <a:moveTo>
                  <a:pt x="1447800" y="190500"/>
                </a:moveTo>
                <a:lnTo>
                  <a:pt x="1433982" y="145605"/>
                </a:lnTo>
                <a:lnTo>
                  <a:pt x="1413040" y="105029"/>
                </a:lnTo>
                <a:lnTo>
                  <a:pt x="1385811" y="69723"/>
                </a:lnTo>
                <a:lnTo>
                  <a:pt x="1353134" y="40640"/>
                </a:lnTo>
                <a:lnTo>
                  <a:pt x="1315859" y="18694"/>
                </a:lnTo>
                <a:lnTo>
                  <a:pt x="1274826" y="4838"/>
                </a:lnTo>
                <a:lnTo>
                  <a:pt x="1230884" y="0"/>
                </a:lnTo>
                <a:lnTo>
                  <a:pt x="216916" y="0"/>
                </a:lnTo>
                <a:lnTo>
                  <a:pt x="172974" y="4838"/>
                </a:lnTo>
                <a:lnTo>
                  <a:pt x="131953" y="18694"/>
                </a:lnTo>
                <a:lnTo>
                  <a:pt x="94691" y="40640"/>
                </a:lnTo>
                <a:lnTo>
                  <a:pt x="62026" y="69723"/>
                </a:lnTo>
                <a:lnTo>
                  <a:pt x="34798" y="105029"/>
                </a:lnTo>
                <a:lnTo>
                  <a:pt x="13843" y="145605"/>
                </a:lnTo>
                <a:lnTo>
                  <a:pt x="0" y="190500"/>
                </a:lnTo>
                <a:lnTo>
                  <a:pt x="32766" y="190500"/>
                </a:lnTo>
                <a:lnTo>
                  <a:pt x="52133" y="140017"/>
                </a:lnTo>
                <a:lnTo>
                  <a:pt x="82054" y="97205"/>
                </a:lnTo>
                <a:lnTo>
                  <a:pt x="120700" y="64109"/>
                </a:lnTo>
                <a:lnTo>
                  <a:pt x="166268" y="42760"/>
                </a:lnTo>
                <a:lnTo>
                  <a:pt x="216916" y="35179"/>
                </a:lnTo>
                <a:lnTo>
                  <a:pt x="1230884" y="35179"/>
                </a:lnTo>
                <a:lnTo>
                  <a:pt x="1281506" y="42760"/>
                </a:lnTo>
                <a:lnTo>
                  <a:pt x="1327048" y="64109"/>
                </a:lnTo>
                <a:lnTo>
                  <a:pt x="1365681" y="97205"/>
                </a:lnTo>
                <a:lnTo>
                  <a:pt x="1395603" y="140017"/>
                </a:lnTo>
                <a:lnTo>
                  <a:pt x="1415034" y="190500"/>
                </a:lnTo>
                <a:lnTo>
                  <a:pt x="1447800" y="19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512191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90" dirty="0">
                <a:solidFill>
                  <a:srgbClr val="00AFEF"/>
                </a:solidFill>
              </a:rPr>
              <a:t>ID</a:t>
            </a:r>
            <a:r>
              <a:rPr sz="3300" spc="-409" dirty="0">
                <a:solidFill>
                  <a:srgbClr val="00AFEF"/>
                </a:solidFill>
              </a:rPr>
              <a:t> </a:t>
            </a:r>
            <a:r>
              <a:rPr sz="3300" spc="90" dirty="0">
                <a:solidFill>
                  <a:srgbClr val="00AFEF"/>
                </a:solidFill>
              </a:rPr>
              <a:t>Sele</a:t>
            </a:r>
            <a:r>
              <a:rPr sz="3300" spc="75" dirty="0">
                <a:solidFill>
                  <a:srgbClr val="00AFEF"/>
                </a:solidFill>
              </a:rPr>
              <a:t>c</a:t>
            </a:r>
            <a:r>
              <a:rPr sz="3300" spc="80" dirty="0">
                <a:solidFill>
                  <a:srgbClr val="00AFEF"/>
                </a:solidFill>
              </a:rPr>
              <a:t>tor</a:t>
            </a:r>
            <a:r>
              <a:rPr sz="3300" spc="-400" dirty="0">
                <a:solidFill>
                  <a:srgbClr val="00AFEF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15" dirty="0">
                <a:solidFill>
                  <a:srgbClr val="200925"/>
                </a:solidFill>
              </a:rPr>
              <a:t> </a:t>
            </a:r>
            <a:r>
              <a:rPr sz="3300" spc="-10" dirty="0">
                <a:solidFill>
                  <a:srgbClr val="200925"/>
                </a:solidFill>
              </a:rPr>
              <a:t>HTML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-590" dirty="0">
                <a:solidFill>
                  <a:srgbClr val="200925"/>
                </a:solidFill>
              </a:rPr>
              <a:t>/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grpSp>
        <p:nvGrpSpPr>
          <p:cNvPr id="12" name="object 12"/>
          <p:cNvGrpSpPr/>
          <p:nvPr/>
        </p:nvGrpSpPr>
        <p:grpSpPr>
          <a:xfrm>
            <a:off x="4496894" y="1487424"/>
            <a:ext cx="3836035" cy="2743200"/>
            <a:chOff x="4496894" y="1487424"/>
            <a:chExt cx="3836035" cy="274320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357" y="4089272"/>
              <a:ext cx="142494" cy="14097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496894" y="1695079"/>
              <a:ext cx="423545" cy="537845"/>
            </a:xfrm>
            <a:custGeom>
              <a:avLst/>
              <a:gdLst/>
              <a:ahLst/>
              <a:cxnLst/>
              <a:rect l="l" t="t" r="r" b="b"/>
              <a:pathLst>
                <a:path w="423545" h="537844">
                  <a:moveTo>
                    <a:pt x="417763" y="1269"/>
                  </a:moveTo>
                  <a:lnTo>
                    <a:pt x="414072" y="9"/>
                  </a:lnTo>
                  <a:lnTo>
                    <a:pt x="275117" y="0"/>
                  </a:lnTo>
                  <a:lnTo>
                    <a:pt x="266939" y="1450"/>
                  </a:lnTo>
                  <a:lnTo>
                    <a:pt x="258807" y="5325"/>
                  </a:lnTo>
                  <a:lnTo>
                    <a:pt x="251747" y="11131"/>
                  </a:lnTo>
                  <a:lnTo>
                    <a:pt x="246786" y="18373"/>
                  </a:lnTo>
                  <a:lnTo>
                    <a:pt x="245162" y="25221"/>
                  </a:lnTo>
                  <a:lnTo>
                    <a:pt x="246701" y="30988"/>
                  </a:lnTo>
                  <a:lnTo>
                    <a:pt x="251202" y="34949"/>
                  </a:lnTo>
                  <a:lnTo>
                    <a:pt x="258462" y="36377"/>
                  </a:lnTo>
                  <a:lnTo>
                    <a:pt x="345978" y="36863"/>
                  </a:lnTo>
                  <a:lnTo>
                    <a:pt x="287181" y="68647"/>
                  </a:lnTo>
                  <a:lnTo>
                    <a:pt x="235585" y="102377"/>
                  </a:lnTo>
                  <a:lnTo>
                    <a:pt x="190725" y="137482"/>
                  </a:lnTo>
                  <a:lnTo>
                    <a:pt x="152136" y="173392"/>
                  </a:lnTo>
                  <a:lnTo>
                    <a:pt x="119354" y="209536"/>
                  </a:lnTo>
                  <a:lnTo>
                    <a:pt x="91914" y="245342"/>
                  </a:lnTo>
                  <a:lnTo>
                    <a:pt x="69351" y="280242"/>
                  </a:lnTo>
                  <a:lnTo>
                    <a:pt x="36997" y="345035"/>
                  </a:lnTo>
                  <a:lnTo>
                    <a:pt x="19966" y="392123"/>
                  </a:lnTo>
                  <a:lnTo>
                    <a:pt x="8065" y="438396"/>
                  </a:lnTo>
                  <a:lnTo>
                    <a:pt x="1382" y="483569"/>
                  </a:lnTo>
                  <a:lnTo>
                    <a:pt x="0" y="527360"/>
                  </a:lnTo>
                  <a:lnTo>
                    <a:pt x="1847" y="533117"/>
                  </a:lnTo>
                  <a:lnTo>
                    <a:pt x="6726" y="536623"/>
                  </a:lnTo>
                  <a:lnTo>
                    <a:pt x="13918" y="537601"/>
                  </a:lnTo>
                  <a:lnTo>
                    <a:pt x="22706" y="535775"/>
                  </a:lnTo>
                  <a:lnTo>
                    <a:pt x="44907" y="470709"/>
                  </a:lnTo>
                  <a:lnTo>
                    <a:pt x="51249" y="428887"/>
                  </a:lnTo>
                  <a:lnTo>
                    <a:pt x="62250" y="386214"/>
                  </a:lnTo>
                  <a:lnTo>
                    <a:pt x="77797" y="342933"/>
                  </a:lnTo>
                  <a:lnTo>
                    <a:pt x="98369" y="299933"/>
                  </a:lnTo>
                  <a:lnTo>
                    <a:pt x="123181" y="259264"/>
                  </a:lnTo>
                  <a:lnTo>
                    <a:pt x="152194" y="220952"/>
                  </a:lnTo>
                  <a:lnTo>
                    <a:pt x="185368" y="185022"/>
                  </a:lnTo>
                  <a:lnTo>
                    <a:pt x="222664" y="151500"/>
                  </a:lnTo>
                  <a:lnTo>
                    <a:pt x="264043" y="120411"/>
                  </a:lnTo>
                  <a:lnTo>
                    <a:pt x="309464" y="91781"/>
                  </a:lnTo>
                  <a:lnTo>
                    <a:pt x="358889" y="65636"/>
                  </a:lnTo>
                  <a:lnTo>
                    <a:pt x="323437" y="141000"/>
                  </a:lnTo>
                  <a:lnTo>
                    <a:pt x="321813" y="147847"/>
                  </a:lnTo>
                  <a:lnTo>
                    <a:pt x="323352" y="153614"/>
                  </a:lnTo>
                  <a:lnTo>
                    <a:pt x="327853" y="157575"/>
                  </a:lnTo>
                  <a:lnTo>
                    <a:pt x="335113" y="159004"/>
                  </a:lnTo>
                  <a:lnTo>
                    <a:pt x="343291" y="157554"/>
                  </a:lnTo>
                  <a:lnTo>
                    <a:pt x="422849" y="15022"/>
                  </a:lnTo>
                  <a:lnTo>
                    <a:pt x="423483" y="11566"/>
                  </a:lnTo>
                  <a:lnTo>
                    <a:pt x="417763" y="1269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09972" y="1487424"/>
              <a:ext cx="1510665" cy="323215"/>
            </a:xfrm>
            <a:custGeom>
              <a:avLst/>
              <a:gdLst/>
              <a:ahLst/>
              <a:cxnLst/>
              <a:rect l="l" t="t" r="r" b="b"/>
              <a:pathLst>
                <a:path w="1510665" h="323214">
                  <a:moveTo>
                    <a:pt x="1334135" y="0"/>
                  </a:moveTo>
                  <a:lnTo>
                    <a:pt x="176149" y="0"/>
                  </a:lnTo>
                  <a:lnTo>
                    <a:pt x="129322" y="5766"/>
                  </a:lnTo>
                  <a:lnTo>
                    <a:pt x="87244" y="22041"/>
                  </a:lnTo>
                  <a:lnTo>
                    <a:pt x="51593" y="47291"/>
                  </a:lnTo>
                  <a:lnTo>
                    <a:pt x="24050" y="79981"/>
                  </a:lnTo>
                  <a:lnTo>
                    <a:pt x="6292" y="118577"/>
                  </a:lnTo>
                  <a:lnTo>
                    <a:pt x="0" y="161543"/>
                  </a:lnTo>
                  <a:lnTo>
                    <a:pt x="6292" y="204510"/>
                  </a:lnTo>
                  <a:lnTo>
                    <a:pt x="24050" y="243106"/>
                  </a:lnTo>
                  <a:lnTo>
                    <a:pt x="51593" y="275796"/>
                  </a:lnTo>
                  <a:lnTo>
                    <a:pt x="87244" y="301046"/>
                  </a:lnTo>
                  <a:lnTo>
                    <a:pt x="129322" y="317321"/>
                  </a:lnTo>
                  <a:lnTo>
                    <a:pt x="176149" y="323088"/>
                  </a:lnTo>
                  <a:lnTo>
                    <a:pt x="1334135" y="323088"/>
                  </a:lnTo>
                  <a:lnTo>
                    <a:pt x="1380961" y="317321"/>
                  </a:lnTo>
                  <a:lnTo>
                    <a:pt x="1423039" y="301046"/>
                  </a:lnTo>
                  <a:lnTo>
                    <a:pt x="1458690" y="275796"/>
                  </a:lnTo>
                  <a:lnTo>
                    <a:pt x="1486233" y="243106"/>
                  </a:lnTo>
                  <a:lnTo>
                    <a:pt x="1503991" y="204510"/>
                  </a:lnTo>
                  <a:lnTo>
                    <a:pt x="1510283" y="161543"/>
                  </a:lnTo>
                  <a:lnTo>
                    <a:pt x="1503991" y="118577"/>
                  </a:lnTo>
                  <a:lnTo>
                    <a:pt x="1486233" y="79981"/>
                  </a:lnTo>
                  <a:lnTo>
                    <a:pt x="1458690" y="47291"/>
                  </a:lnTo>
                  <a:lnTo>
                    <a:pt x="1423039" y="22041"/>
                  </a:lnTo>
                  <a:lnTo>
                    <a:pt x="1380961" y="5766"/>
                  </a:lnTo>
                  <a:lnTo>
                    <a:pt x="133413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447038" y="1474247"/>
            <a:ext cx="5685790" cy="217106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R="815340" algn="r">
              <a:lnSpc>
                <a:spcPct val="100000"/>
              </a:lnSpc>
              <a:spcBef>
                <a:spcPts val="400"/>
              </a:spcBef>
            </a:pPr>
            <a:r>
              <a:rPr sz="1400" spc="-5" dirty="0">
                <a:latin typeface="Microsoft Sans Serif"/>
                <a:cs typeface="Microsoft Sans Serif"/>
              </a:rPr>
              <a:t>ID-Selector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400" spc="-5" dirty="0">
                <a:solidFill>
                  <a:srgbClr val="393552"/>
                </a:solidFill>
                <a:latin typeface="Courier New"/>
                <a:cs typeface="Courier New"/>
              </a:rPr>
              <a:t>&lt;section&gt;</a:t>
            </a:r>
            <a:endParaRPr sz="2400">
              <a:latin typeface="Courier New"/>
              <a:cs typeface="Courier New"/>
            </a:endParaRPr>
          </a:p>
          <a:p>
            <a:pPr marL="561340">
              <a:lnSpc>
                <a:spcPct val="100000"/>
              </a:lnSpc>
            </a:pPr>
            <a:r>
              <a:rPr sz="2400" spc="-5" dirty="0">
                <a:solidFill>
                  <a:srgbClr val="393552"/>
                </a:solidFill>
                <a:latin typeface="Courier New"/>
                <a:cs typeface="Courier New"/>
              </a:rPr>
              <a:t>&lt;button</a:t>
            </a:r>
            <a:r>
              <a:rPr sz="2400" spc="-60" dirty="0">
                <a:solidFill>
                  <a:srgbClr val="393552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B747CF"/>
                </a:solidFill>
                <a:latin typeface="Courier New"/>
                <a:cs typeface="Courier New"/>
              </a:rPr>
              <a:t>id="btn"</a:t>
            </a:r>
            <a:r>
              <a:rPr sz="2400" spc="-5" dirty="0">
                <a:solidFill>
                  <a:srgbClr val="393552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09980">
              <a:lnSpc>
                <a:spcPct val="100000"/>
              </a:lnSpc>
            </a:pPr>
            <a:r>
              <a:rPr sz="2400" spc="-5" dirty="0">
                <a:solidFill>
                  <a:srgbClr val="393552"/>
                </a:solidFill>
                <a:latin typeface="Courier New"/>
                <a:cs typeface="Courier New"/>
              </a:rPr>
              <a:t>Subscribe</a:t>
            </a:r>
            <a:r>
              <a:rPr sz="2400" spc="-40" dirty="0">
                <a:solidFill>
                  <a:srgbClr val="393552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393552"/>
                </a:solidFill>
                <a:latin typeface="Courier New"/>
                <a:cs typeface="Courier New"/>
              </a:rPr>
              <a:t>Thapa</a:t>
            </a:r>
            <a:r>
              <a:rPr sz="2400" spc="-45" dirty="0">
                <a:solidFill>
                  <a:srgbClr val="393552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393552"/>
                </a:solidFill>
                <a:latin typeface="Courier New"/>
                <a:cs typeface="Courier New"/>
              </a:rPr>
              <a:t>Technical</a:t>
            </a:r>
            <a:endParaRPr sz="2400">
              <a:latin typeface="Courier New"/>
              <a:cs typeface="Courier New"/>
            </a:endParaRPr>
          </a:p>
          <a:p>
            <a:pPr marL="561340">
              <a:lnSpc>
                <a:spcPct val="100000"/>
              </a:lnSpc>
            </a:pPr>
            <a:r>
              <a:rPr sz="2400" spc="-5" dirty="0">
                <a:solidFill>
                  <a:srgbClr val="393552"/>
                </a:solidFill>
                <a:latin typeface="Courier New"/>
                <a:cs typeface="Courier New"/>
              </a:rPr>
              <a:t>&lt;/button&gt;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393552"/>
                </a:solidFill>
                <a:latin typeface="Courier New"/>
                <a:cs typeface="Courier New"/>
              </a:rPr>
              <a:t>&lt;/section&gt;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38344" y="1415795"/>
            <a:ext cx="1655445" cy="466725"/>
          </a:xfrm>
          <a:custGeom>
            <a:avLst/>
            <a:gdLst/>
            <a:ahLst/>
            <a:cxnLst/>
            <a:rect l="l" t="t" r="r" b="b"/>
            <a:pathLst>
              <a:path w="1655445" h="466725">
                <a:moveTo>
                  <a:pt x="39624" y="233934"/>
                </a:moveTo>
                <a:lnTo>
                  <a:pt x="38074" y="227076"/>
                </a:lnTo>
                <a:lnTo>
                  <a:pt x="33858" y="221513"/>
                </a:lnTo>
                <a:lnTo>
                  <a:pt x="27559" y="217779"/>
                </a:lnTo>
                <a:lnTo>
                  <a:pt x="19812" y="216408"/>
                </a:lnTo>
                <a:lnTo>
                  <a:pt x="12052" y="217779"/>
                </a:lnTo>
                <a:lnTo>
                  <a:pt x="5753" y="221513"/>
                </a:lnTo>
                <a:lnTo>
                  <a:pt x="1536" y="227076"/>
                </a:lnTo>
                <a:lnTo>
                  <a:pt x="0" y="233934"/>
                </a:lnTo>
                <a:lnTo>
                  <a:pt x="1536" y="240804"/>
                </a:lnTo>
                <a:lnTo>
                  <a:pt x="5753" y="246367"/>
                </a:lnTo>
                <a:lnTo>
                  <a:pt x="12052" y="250101"/>
                </a:lnTo>
                <a:lnTo>
                  <a:pt x="19812" y="251460"/>
                </a:lnTo>
                <a:lnTo>
                  <a:pt x="27559" y="250101"/>
                </a:lnTo>
                <a:lnTo>
                  <a:pt x="33858" y="246367"/>
                </a:lnTo>
                <a:lnTo>
                  <a:pt x="38074" y="240804"/>
                </a:lnTo>
                <a:lnTo>
                  <a:pt x="39624" y="233934"/>
                </a:lnTo>
                <a:close/>
              </a:path>
              <a:path w="1655445" h="466725">
                <a:moveTo>
                  <a:pt x="1653540" y="286512"/>
                </a:moveTo>
                <a:lnTo>
                  <a:pt x="1616075" y="286512"/>
                </a:lnTo>
                <a:lnTo>
                  <a:pt x="1598485" y="326694"/>
                </a:lnTo>
                <a:lnTo>
                  <a:pt x="1572323" y="362051"/>
                </a:lnTo>
                <a:lnTo>
                  <a:pt x="1538770" y="391464"/>
                </a:lnTo>
                <a:lnTo>
                  <a:pt x="1499031" y="413842"/>
                </a:lnTo>
                <a:lnTo>
                  <a:pt x="1454289" y="428078"/>
                </a:lnTo>
                <a:lnTo>
                  <a:pt x="1405763" y="433070"/>
                </a:lnTo>
                <a:lnTo>
                  <a:pt x="247777" y="433070"/>
                </a:lnTo>
                <a:lnTo>
                  <a:pt x="199212" y="428078"/>
                </a:lnTo>
                <a:lnTo>
                  <a:pt x="154444" y="413842"/>
                </a:lnTo>
                <a:lnTo>
                  <a:pt x="114655" y="391464"/>
                </a:lnTo>
                <a:lnTo>
                  <a:pt x="81089" y="362051"/>
                </a:lnTo>
                <a:lnTo>
                  <a:pt x="54952" y="326694"/>
                </a:lnTo>
                <a:lnTo>
                  <a:pt x="37465" y="286512"/>
                </a:lnTo>
                <a:lnTo>
                  <a:pt x="0" y="286512"/>
                </a:lnTo>
                <a:lnTo>
                  <a:pt x="15798" y="328904"/>
                </a:lnTo>
                <a:lnTo>
                  <a:pt x="39738" y="367207"/>
                </a:lnTo>
                <a:lnTo>
                  <a:pt x="70840" y="400532"/>
                </a:lnTo>
                <a:lnTo>
                  <a:pt x="108153" y="428002"/>
                </a:lnTo>
                <a:lnTo>
                  <a:pt x="150723" y="448716"/>
                </a:lnTo>
                <a:lnTo>
                  <a:pt x="197573" y="461797"/>
                </a:lnTo>
                <a:lnTo>
                  <a:pt x="247777" y="466344"/>
                </a:lnTo>
                <a:lnTo>
                  <a:pt x="1405763" y="466344"/>
                </a:lnTo>
                <a:lnTo>
                  <a:pt x="1455953" y="461797"/>
                </a:lnTo>
                <a:lnTo>
                  <a:pt x="1502829" y="448716"/>
                </a:lnTo>
                <a:lnTo>
                  <a:pt x="1545412" y="428002"/>
                </a:lnTo>
                <a:lnTo>
                  <a:pt x="1582737" y="400532"/>
                </a:lnTo>
                <a:lnTo>
                  <a:pt x="1613839" y="367207"/>
                </a:lnTo>
                <a:lnTo>
                  <a:pt x="1637766" y="328904"/>
                </a:lnTo>
                <a:lnTo>
                  <a:pt x="1653540" y="286512"/>
                </a:lnTo>
                <a:close/>
              </a:path>
              <a:path w="1655445" h="466725">
                <a:moveTo>
                  <a:pt x="1653540" y="179832"/>
                </a:moveTo>
                <a:lnTo>
                  <a:pt x="1637766" y="137452"/>
                </a:lnTo>
                <a:lnTo>
                  <a:pt x="1613839" y="99148"/>
                </a:lnTo>
                <a:lnTo>
                  <a:pt x="1582737" y="65824"/>
                </a:lnTo>
                <a:lnTo>
                  <a:pt x="1545412" y="38354"/>
                </a:lnTo>
                <a:lnTo>
                  <a:pt x="1502829" y="17640"/>
                </a:lnTo>
                <a:lnTo>
                  <a:pt x="1455953" y="4559"/>
                </a:lnTo>
                <a:lnTo>
                  <a:pt x="1405763" y="0"/>
                </a:lnTo>
                <a:lnTo>
                  <a:pt x="247777" y="0"/>
                </a:lnTo>
                <a:lnTo>
                  <a:pt x="197573" y="4559"/>
                </a:lnTo>
                <a:lnTo>
                  <a:pt x="150723" y="17640"/>
                </a:lnTo>
                <a:lnTo>
                  <a:pt x="108153" y="38354"/>
                </a:lnTo>
                <a:lnTo>
                  <a:pt x="70840" y="65824"/>
                </a:lnTo>
                <a:lnTo>
                  <a:pt x="39738" y="99148"/>
                </a:lnTo>
                <a:lnTo>
                  <a:pt x="15798" y="137452"/>
                </a:lnTo>
                <a:lnTo>
                  <a:pt x="0" y="179832"/>
                </a:lnTo>
                <a:lnTo>
                  <a:pt x="37465" y="179832"/>
                </a:lnTo>
                <a:lnTo>
                  <a:pt x="54952" y="139700"/>
                </a:lnTo>
                <a:lnTo>
                  <a:pt x="81089" y="104368"/>
                </a:lnTo>
                <a:lnTo>
                  <a:pt x="114655" y="74930"/>
                </a:lnTo>
                <a:lnTo>
                  <a:pt x="154444" y="52539"/>
                </a:lnTo>
                <a:lnTo>
                  <a:pt x="199212" y="38277"/>
                </a:lnTo>
                <a:lnTo>
                  <a:pt x="247777" y="33274"/>
                </a:lnTo>
                <a:lnTo>
                  <a:pt x="1405763" y="33274"/>
                </a:lnTo>
                <a:lnTo>
                  <a:pt x="1454289" y="38277"/>
                </a:lnTo>
                <a:lnTo>
                  <a:pt x="1499031" y="52539"/>
                </a:lnTo>
                <a:lnTo>
                  <a:pt x="1538770" y="74930"/>
                </a:lnTo>
                <a:lnTo>
                  <a:pt x="1572323" y="104368"/>
                </a:lnTo>
                <a:lnTo>
                  <a:pt x="1598485" y="139700"/>
                </a:lnTo>
                <a:lnTo>
                  <a:pt x="1616075" y="179832"/>
                </a:lnTo>
                <a:lnTo>
                  <a:pt x="1653540" y="179832"/>
                </a:lnTo>
                <a:close/>
              </a:path>
              <a:path w="1655445" h="466725">
                <a:moveTo>
                  <a:pt x="1655064" y="233934"/>
                </a:moveTo>
                <a:lnTo>
                  <a:pt x="1653476" y="227076"/>
                </a:lnTo>
                <a:lnTo>
                  <a:pt x="1649196" y="221513"/>
                </a:lnTo>
                <a:lnTo>
                  <a:pt x="1642897" y="217779"/>
                </a:lnTo>
                <a:lnTo>
                  <a:pt x="1635252" y="216408"/>
                </a:lnTo>
                <a:lnTo>
                  <a:pt x="1627492" y="217779"/>
                </a:lnTo>
                <a:lnTo>
                  <a:pt x="1621193" y="221513"/>
                </a:lnTo>
                <a:lnTo>
                  <a:pt x="1616976" y="227076"/>
                </a:lnTo>
                <a:lnTo>
                  <a:pt x="1615427" y="233934"/>
                </a:lnTo>
                <a:lnTo>
                  <a:pt x="1616976" y="240804"/>
                </a:lnTo>
                <a:lnTo>
                  <a:pt x="1621193" y="246367"/>
                </a:lnTo>
                <a:lnTo>
                  <a:pt x="1627492" y="250101"/>
                </a:lnTo>
                <a:lnTo>
                  <a:pt x="1635252" y="251460"/>
                </a:lnTo>
                <a:lnTo>
                  <a:pt x="1642897" y="250101"/>
                </a:lnTo>
                <a:lnTo>
                  <a:pt x="1649196" y="246367"/>
                </a:lnTo>
                <a:lnTo>
                  <a:pt x="1653476" y="240804"/>
                </a:lnTo>
                <a:lnTo>
                  <a:pt x="1655064" y="2339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362585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90" dirty="0">
                <a:solidFill>
                  <a:srgbClr val="00AFEF"/>
                </a:solidFill>
              </a:rPr>
              <a:t>ID</a:t>
            </a:r>
            <a:r>
              <a:rPr sz="3300" spc="-409" dirty="0">
                <a:solidFill>
                  <a:srgbClr val="00AFEF"/>
                </a:solidFill>
              </a:rPr>
              <a:t> </a:t>
            </a:r>
            <a:r>
              <a:rPr sz="3300" spc="90" dirty="0">
                <a:solidFill>
                  <a:srgbClr val="00AFEF"/>
                </a:solidFill>
              </a:rPr>
              <a:t>Sele</a:t>
            </a:r>
            <a:r>
              <a:rPr sz="3300" spc="75" dirty="0">
                <a:solidFill>
                  <a:srgbClr val="00AFEF"/>
                </a:solidFill>
              </a:rPr>
              <a:t>c</a:t>
            </a:r>
            <a:r>
              <a:rPr sz="3300" spc="80" dirty="0">
                <a:solidFill>
                  <a:srgbClr val="00AFEF"/>
                </a:solidFill>
              </a:rPr>
              <a:t>tor</a:t>
            </a:r>
            <a:r>
              <a:rPr sz="3300" spc="-400" dirty="0">
                <a:solidFill>
                  <a:srgbClr val="00AFEF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15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90356" y="4089272"/>
            <a:ext cx="142494" cy="14097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304794" y="2169922"/>
            <a:ext cx="9779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B747CF"/>
                </a:solidFill>
                <a:latin typeface="Courier New"/>
                <a:cs typeface="Courier New"/>
              </a:rPr>
              <a:t>#btn{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85794" y="2550922"/>
            <a:ext cx="3456304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00925"/>
                </a:solidFill>
                <a:latin typeface="Courier New"/>
                <a:cs typeface="Courier New"/>
              </a:rPr>
              <a:t>color:</a:t>
            </a:r>
            <a:r>
              <a:rPr sz="2500" spc="-50" dirty="0">
                <a:solidFill>
                  <a:srgbClr val="200925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3069F8"/>
                </a:solidFill>
                <a:latin typeface="Courier New"/>
                <a:cs typeface="Courier New"/>
              </a:rPr>
              <a:t>blue;</a:t>
            </a:r>
            <a:endParaRPr sz="2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500" spc="-5" dirty="0">
                <a:solidFill>
                  <a:srgbClr val="200925"/>
                </a:solidFill>
                <a:latin typeface="Courier New"/>
                <a:cs typeface="Courier New"/>
              </a:rPr>
              <a:t>font-weight:</a:t>
            </a:r>
            <a:r>
              <a:rPr sz="2500" spc="-35" dirty="0">
                <a:solidFill>
                  <a:srgbClr val="200925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3069F8"/>
                </a:solidFill>
                <a:latin typeface="Courier New"/>
                <a:cs typeface="Courier New"/>
              </a:rPr>
              <a:t>bold;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04794" y="3313302"/>
            <a:ext cx="2159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B747CF"/>
                </a:solidFill>
                <a:latin typeface="Courier New"/>
                <a:cs typeface="Courier New"/>
              </a:rPr>
              <a:t>}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290665" y="2127504"/>
            <a:ext cx="1587500" cy="445770"/>
            <a:chOff x="5290665" y="2127504"/>
            <a:chExt cx="1587500" cy="445770"/>
          </a:xfrm>
        </p:grpSpPr>
        <p:sp>
          <p:nvSpPr>
            <p:cNvPr id="17" name="object 17"/>
            <p:cNvSpPr/>
            <p:nvPr/>
          </p:nvSpPr>
          <p:spPr>
            <a:xfrm>
              <a:off x="5290665" y="2255617"/>
              <a:ext cx="638810" cy="317500"/>
            </a:xfrm>
            <a:custGeom>
              <a:avLst/>
              <a:gdLst/>
              <a:ahLst/>
              <a:cxnLst/>
              <a:rect l="l" t="t" r="r" b="b"/>
              <a:pathLst>
                <a:path w="638810" h="317500">
                  <a:moveTo>
                    <a:pt x="638396" y="82957"/>
                  </a:moveTo>
                  <a:lnTo>
                    <a:pt x="635984" y="79896"/>
                  </a:lnTo>
                  <a:lnTo>
                    <a:pt x="519396" y="4399"/>
                  </a:lnTo>
                  <a:lnTo>
                    <a:pt x="511745" y="1171"/>
                  </a:lnTo>
                  <a:lnTo>
                    <a:pt x="502812" y="0"/>
                  </a:lnTo>
                  <a:lnTo>
                    <a:pt x="493729" y="1028"/>
                  </a:lnTo>
                  <a:lnTo>
                    <a:pt x="485625" y="4399"/>
                  </a:lnTo>
                  <a:lnTo>
                    <a:pt x="480537" y="9253"/>
                  </a:lnTo>
                  <a:lnTo>
                    <a:pt x="478690" y="14920"/>
                  </a:lnTo>
                  <a:lnTo>
                    <a:pt x="480311" y="20683"/>
                  </a:lnTo>
                  <a:lnTo>
                    <a:pt x="485625" y="25824"/>
                  </a:lnTo>
                  <a:lnTo>
                    <a:pt x="558795" y="73775"/>
                  </a:lnTo>
                  <a:lnTo>
                    <a:pt x="492164" y="68457"/>
                  </a:lnTo>
                  <a:lnTo>
                    <a:pt x="430516" y="68682"/>
                  </a:lnTo>
                  <a:lnTo>
                    <a:pt x="373772" y="73718"/>
                  </a:lnTo>
                  <a:lnTo>
                    <a:pt x="321852" y="82835"/>
                  </a:lnTo>
                  <a:lnTo>
                    <a:pt x="274678" y="95302"/>
                  </a:lnTo>
                  <a:lnTo>
                    <a:pt x="232168" y="110389"/>
                  </a:lnTo>
                  <a:lnTo>
                    <a:pt x="194245" y="127366"/>
                  </a:lnTo>
                  <a:lnTo>
                    <a:pt x="131840" y="164064"/>
                  </a:lnTo>
                  <a:lnTo>
                    <a:pt x="91926" y="194257"/>
                  </a:lnTo>
                  <a:lnTo>
                    <a:pt x="56761" y="226553"/>
                  </a:lnTo>
                  <a:lnTo>
                    <a:pt x="26571" y="260762"/>
                  </a:lnTo>
                  <a:lnTo>
                    <a:pt x="1582" y="296694"/>
                  </a:lnTo>
                  <a:lnTo>
                    <a:pt x="0" y="302520"/>
                  </a:lnTo>
                  <a:lnTo>
                    <a:pt x="2186" y="308107"/>
                  </a:lnTo>
                  <a:lnTo>
                    <a:pt x="7688" y="312834"/>
                  </a:lnTo>
                  <a:lnTo>
                    <a:pt x="16056" y="316078"/>
                  </a:lnTo>
                  <a:lnTo>
                    <a:pt x="25239" y="317082"/>
                  </a:lnTo>
                  <a:lnTo>
                    <a:pt x="34046" y="315695"/>
                  </a:lnTo>
                  <a:lnTo>
                    <a:pt x="41496" y="312204"/>
                  </a:lnTo>
                  <a:lnTo>
                    <a:pt x="46610" y="306896"/>
                  </a:lnTo>
                  <a:lnTo>
                    <a:pt x="70091" y="273635"/>
                  </a:lnTo>
                  <a:lnTo>
                    <a:pt x="98170" y="242048"/>
                  </a:lnTo>
                  <a:lnTo>
                    <a:pt x="130621" y="212278"/>
                  </a:lnTo>
                  <a:lnTo>
                    <a:pt x="167218" y="184469"/>
                  </a:lnTo>
                  <a:lnTo>
                    <a:pt x="207878" y="159625"/>
                  </a:lnTo>
                  <a:lnTo>
                    <a:pt x="250828" y="139037"/>
                  </a:lnTo>
                  <a:lnTo>
                    <a:pt x="296020" y="122705"/>
                  </a:lnTo>
                  <a:lnTo>
                    <a:pt x="343408" y="110630"/>
                  </a:lnTo>
                  <a:lnTo>
                    <a:pt x="392944" y="102811"/>
                  </a:lnTo>
                  <a:lnTo>
                    <a:pt x="444581" y="99248"/>
                  </a:lnTo>
                  <a:lnTo>
                    <a:pt x="498272" y="99942"/>
                  </a:lnTo>
                  <a:lnTo>
                    <a:pt x="553970" y="104891"/>
                  </a:lnTo>
                  <a:lnTo>
                    <a:pt x="483213" y="148761"/>
                  </a:lnTo>
                  <a:lnTo>
                    <a:pt x="478125" y="153615"/>
                  </a:lnTo>
                  <a:lnTo>
                    <a:pt x="476278" y="159282"/>
                  </a:lnTo>
                  <a:lnTo>
                    <a:pt x="477899" y="165045"/>
                  </a:lnTo>
                  <a:lnTo>
                    <a:pt x="483213" y="170186"/>
                  </a:lnTo>
                  <a:lnTo>
                    <a:pt x="490864" y="173414"/>
                  </a:lnTo>
                  <a:lnTo>
                    <a:pt x="499797" y="174586"/>
                  </a:lnTo>
                  <a:lnTo>
                    <a:pt x="508880" y="173557"/>
                  </a:lnTo>
                  <a:lnTo>
                    <a:pt x="516984" y="170186"/>
                  </a:lnTo>
                  <a:lnTo>
                    <a:pt x="635180" y="97240"/>
                  </a:lnTo>
                  <a:lnTo>
                    <a:pt x="637592" y="94689"/>
                  </a:lnTo>
                  <a:lnTo>
                    <a:pt x="638396" y="82957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1136" y="2127504"/>
              <a:ext cx="836930" cy="289560"/>
            </a:xfrm>
            <a:custGeom>
              <a:avLst/>
              <a:gdLst/>
              <a:ahLst/>
              <a:cxnLst/>
              <a:rect l="l" t="t" r="r" b="b"/>
              <a:pathLst>
                <a:path w="836929" h="289560">
                  <a:moveTo>
                    <a:pt x="739139" y="0"/>
                  </a:moveTo>
                  <a:lnTo>
                    <a:pt x="97536" y="0"/>
                  </a:lnTo>
                  <a:lnTo>
                    <a:pt x="59578" y="11370"/>
                  </a:lnTo>
                  <a:lnTo>
                    <a:pt x="28575" y="42386"/>
                  </a:lnTo>
                  <a:lnTo>
                    <a:pt x="7667" y="88403"/>
                  </a:lnTo>
                  <a:lnTo>
                    <a:pt x="0" y="144779"/>
                  </a:lnTo>
                  <a:lnTo>
                    <a:pt x="7667" y="201156"/>
                  </a:lnTo>
                  <a:lnTo>
                    <a:pt x="28575" y="247173"/>
                  </a:lnTo>
                  <a:lnTo>
                    <a:pt x="59578" y="278189"/>
                  </a:lnTo>
                  <a:lnTo>
                    <a:pt x="97536" y="289559"/>
                  </a:lnTo>
                  <a:lnTo>
                    <a:pt x="739139" y="289559"/>
                  </a:lnTo>
                  <a:lnTo>
                    <a:pt x="777097" y="278189"/>
                  </a:lnTo>
                  <a:lnTo>
                    <a:pt x="808100" y="247173"/>
                  </a:lnTo>
                  <a:lnTo>
                    <a:pt x="829008" y="201156"/>
                  </a:lnTo>
                  <a:lnTo>
                    <a:pt x="836675" y="144779"/>
                  </a:lnTo>
                  <a:lnTo>
                    <a:pt x="829008" y="88403"/>
                  </a:lnTo>
                  <a:lnTo>
                    <a:pt x="808100" y="42386"/>
                  </a:lnTo>
                  <a:lnTo>
                    <a:pt x="777097" y="11370"/>
                  </a:lnTo>
                  <a:lnTo>
                    <a:pt x="73913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213094" y="2135251"/>
            <a:ext cx="4946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0" dirty="0">
                <a:latin typeface="Microsoft Sans Serif"/>
                <a:cs typeface="Microsoft Sans Serif"/>
              </a:rPr>
              <a:t>Val</a:t>
            </a:r>
            <a:r>
              <a:rPr sz="1400" spc="-30" dirty="0">
                <a:latin typeface="Microsoft Sans Serif"/>
                <a:cs typeface="Microsoft Sans Serif"/>
              </a:rPr>
              <a:t>ue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81100" y="1636776"/>
            <a:ext cx="5736590" cy="1418590"/>
            <a:chOff x="1181100" y="1636776"/>
            <a:chExt cx="5736590" cy="1418590"/>
          </a:xfrm>
        </p:grpSpPr>
        <p:sp>
          <p:nvSpPr>
            <p:cNvPr id="21" name="object 21"/>
            <p:cNvSpPr/>
            <p:nvPr/>
          </p:nvSpPr>
          <p:spPr>
            <a:xfrm>
              <a:off x="6001512" y="2063495"/>
              <a:ext cx="916305" cy="416559"/>
            </a:xfrm>
            <a:custGeom>
              <a:avLst/>
              <a:gdLst/>
              <a:ahLst/>
              <a:cxnLst/>
              <a:rect l="l" t="t" r="r" b="b"/>
              <a:pathLst>
                <a:path w="916304" h="416560">
                  <a:moveTo>
                    <a:pt x="22860" y="200279"/>
                  </a:moveTo>
                  <a:lnTo>
                    <a:pt x="17780" y="193548"/>
                  </a:lnTo>
                  <a:lnTo>
                    <a:pt x="11430" y="193548"/>
                  </a:lnTo>
                  <a:lnTo>
                    <a:pt x="5080" y="193548"/>
                  </a:lnTo>
                  <a:lnTo>
                    <a:pt x="0" y="200279"/>
                  </a:lnTo>
                  <a:lnTo>
                    <a:pt x="0" y="217297"/>
                  </a:lnTo>
                  <a:lnTo>
                    <a:pt x="5080" y="224028"/>
                  </a:lnTo>
                  <a:lnTo>
                    <a:pt x="17780" y="224028"/>
                  </a:lnTo>
                  <a:lnTo>
                    <a:pt x="22860" y="217297"/>
                  </a:lnTo>
                  <a:lnTo>
                    <a:pt x="22860" y="200279"/>
                  </a:lnTo>
                  <a:close/>
                </a:path>
                <a:path w="916304" h="416560">
                  <a:moveTo>
                    <a:pt x="915924" y="256032"/>
                  </a:moveTo>
                  <a:lnTo>
                    <a:pt x="895223" y="256032"/>
                  </a:lnTo>
                  <a:lnTo>
                    <a:pt x="878751" y="308140"/>
                  </a:lnTo>
                  <a:lnTo>
                    <a:pt x="852360" y="349440"/>
                  </a:lnTo>
                  <a:lnTo>
                    <a:pt x="818248" y="376656"/>
                  </a:lnTo>
                  <a:lnTo>
                    <a:pt x="778637" y="386461"/>
                  </a:lnTo>
                  <a:lnTo>
                    <a:pt x="137287" y="386461"/>
                  </a:lnTo>
                  <a:lnTo>
                    <a:pt x="97650" y="376656"/>
                  </a:lnTo>
                  <a:lnTo>
                    <a:pt x="63512" y="349440"/>
                  </a:lnTo>
                  <a:lnTo>
                    <a:pt x="37109" y="308140"/>
                  </a:lnTo>
                  <a:lnTo>
                    <a:pt x="20701" y="256032"/>
                  </a:lnTo>
                  <a:lnTo>
                    <a:pt x="0" y="256032"/>
                  </a:lnTo>
                  <a:lnTo>
                    <a:pt x="13525" y="307848"/>
                  </a:lnTo>
                  <a:lnTo>
                    <a:pt x="35483" y="351917"/>
                  </a:lnTo>
                  <a:lnTo>
                    <a:pt x="64389" y="386105"/>
                  </a:lnTo>
                  <a:lnTo>
                    <a:pt x="98818" y="408203"/>
                  </a:lnTo>
                  <a:lnTo>
                    <a:pt x="137287" y="416052"/>
                  </a:lnTo>
                  <a:lnTo>
                    <a:pt x="778637" y="416052"/>
                  </a:lnTo>
                  <a:lnTo>
                    <a:pt x="817092" y="408203"/>
                  </a:lnTo>
                  <a:lnTo>
                    <a:pt x="851522" y="386105"/>
                  </a:lnTo>
                  <a:lnTo>
                    <a:pt x="880427" y="351917"/>
                  </a:lnTo>
                  <a:lnTo>
                    <a:pt x="902385" y="307848"/>
                  </a:lnTo>
                  <a:lnTo>
                    <a:pt x="915924" y="256032"/>
                  </a:lnTo>
                  <a:close/>
                </a:path>
                <a:path w="916304" h="416560">
                  <a:moveTo>
                    <a:pt x="915924" y="200279"/>
                  </a:moveTo>
                  <a:lnTo>
                    <a:pt x="911098" y="193548"/>
                  </a:lnTo>
                  <a:lnTo>
                    <a:pt x="905256" y="193548"/>
                  </a:lnTo>
                  <a:lnTo>
                    <a:pt x="899287" y="193548"/>
                  </a:lnTo>
                  <a:lnTo>
                    <a:pt x="894588" y="200279"/>
                  </a:lnTo>
                  <a:lnTo>
                    <a:pt x="894588" y="217297"/>
                  </a:lnTo>
                  <a:lnTo>
                    <a:pt x="899287" y="224028"/>
                  </a:lnTo>
                  <a:lnTo>
                    <a:pt x="911098" y="224028"/>
                  </a:lnTo>
                  <a:lnTo>
                    <a:pt x="915924" y="217297"/>
                  </a:lnTo>
                  <a:lnTo>
                    <a:pt x="915924" y="200279"/>
                  </a:lnTo>
                  <a:close/>
                </a:path>
                <a:path w="916304" h="416560">
                  <a:moveTo>
                    <a:pt x="915924" y="160020"/>
                  </a:moveTo>
                  <a:lnTo>
                    <a:pt x="902385" y="108216"/>
                  </a:lnTo>
                  <a:lnTo>
                    <a:pt x="880427" y="64147"/>
                  </a:lnTo>
                  <a:lnTo>
                    <a:pt x="851522" y="29959"/>
                  </a:lnTo>
                  <a:lnTo>
                    <a:pt x="817092" y="7861"/>
                  </a:lnTo>
                  <a:lnTo>
                    <a:pt x="778637" y="0"/>
                  </a:lnTo>
                  <a:lnTo>
                    <a:pt x="137287" y="0"/>
                  </a:lnTo>
                  <a:lnTo>
                    <a:pt x="98818" y="7861"/>
                  </a:lnTo>
                  <a:lnTo>
                    <a:pt x="64389" y="29959"/>
                  </a:lnTo>
                  <a:lnTo>
                    <a:pt x="35483" y="64147"/>
                  </a:lnTo>
                  <a:lnTo>
                    <a:pt x="13525" y="108216"/>
                  </a:lnTo>
                  <a:lnTo>
                    <a:pt x="0" y="160020"/>
                  </a:lnTo>
                  <a:lnTo>
                    <a:pt x="20701" y="160020"/>
                  </a:lnTo>
                  <a:lnTo>
                    <a:pt x="37109" y="107988"/>
                  </a:lnTo>
                  <a:lnTo>
                    <a:pt x="63512" y="66662"/>
                  </a:lnTo>
                  <a:lnTo>
                    <a:pt x="97650" y="39420"/>
                  </a:lnTo>
                  <a:lnTo>
                    <a:pt x="137287" y="29591"/>
                  </a:lnTo>
                  <a:lnTo>
                    <a:pt x="778637" y="29591"/>
                  </a:lnTo>
                  <a:lnTo>
                    <a:pt x="818248" y="39420"/>
                  </a:lnTo>
                  <a:lnTo>
                    <a:pt x="852360" y="66662"/>
                  </a:lnTo>
                  <a:lnTo>
                    <a:pt x="878751" y="107988"/>
                  </a:lnTo>
                  <a:lnTo>
                    <a:pt x="895223" y="160020"/>
                  </a:lnTo>
                  <a:lnTo>
                    <a:pt x="915924" y="1600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04034" y="2770428"/>
              <a:ext cx="729615" cy="285115"/>
            </a:xfrm>
            <a:custGeom>
              <a:avLst/>
              <a:gdLst/>
              <a:ahLst/>
              <a:cxnLst/>
              <a:rect l="l" t="t" r="r" b="b"/>
              <a:pathLst>
                <a:path w="729614" h="285114">
                  <a:moveTo>
                    <a:pt x="0" y="275162"/>
                  </a:moveTo>
                  <a:lnTo>
                    <a:pt x="66327" y="131364"/>
                  </a:lnTo>
                  <a:lnTo>
                    <a:pt x="98099" y="108747"/>
                  </a:lnTo>
                  <a:lnTo>
                    <a:pt x="105706" y="109301"/>
                  </a:lnTo>
                  <a:lnTo>
                    <a:pt x="110735" y="112688"/>
                  </a:lnTo>
                  <a:lnTo>
                    <a:pt x="112558" y="118476"/>
                  </a:lnTo>
                  <a:lnTo>
                    <a:pt x="110544" y="126230"/>
                  </a:lnTo>
                  <a:lnTo>
                    <a:pt x="69557" y="214359"/>
                  </a:lnTo>
                  <a:lnTo>
                    <a:pt x="123257" y="169928"/>
                  </a:lnTo>
                  <a:lnTo>
                    <a:pt x="175794" y="131916"/>
                  </a:lnTo>
                  <a:lnTo>
                    <a:pt x="226915" y="99849"/>
                  </a:lnTo>
                  <a:lnTo>
                    <a:pt x="276365" y="73255"/>
                  </a:lnTo>
                  <a:lnTo>
                    <a:pt x="323889" y="51659"/>
                  </a:lnTo>
                  <a:lnTo>
                    <a:pt x="369231" y="34588"/>
                  </a:lnTo>
                  <a:lnTo>
                    <a:pt x="412137" y="21570"/>
                  </a:lnTo>
                  <a:lnTo>
                    <a:pt x="452352" y="12130"/>
                  </a:lnTo>
                  <a:lnTo>
                    <a:pt x="523689" y="2094"/>
                  </a:lnTo>
                  <a:lnTo>
                    <a:pt x="578779" y="0"/>
                  </a:lnTo>
                  <a:lnTo>
                    <a:pt x="630622" y="2802"/>
                  </a:lnTo>
                  <a:lnTo>
                    <a:pt x="678896" y="10498"/>
                  </a:lnTo>
                  <a:lnTo>
                    <a:pt x="723276" y="23081"/>
                  </a:lnTo>
                  <a:lnTo>
                    <a:pt x="728150" y="26775"/>
                  </a:lnTo>
                  <a:lnTo>
                    <a:pt x="729339" y="32798"/>
                  </a:lnTo>
                  <a:lnTo>
                    <a:pt x="726907" y="40340"/>
                  </a:lnTo>
                  <a:lnTo>
                    <a:pt x="694734" y="62468"/>
                  </a:lnTo>
                  <a:lnTo>
                    <a:pt x="645429" y="50147"/>
                  </a:lnTo>
                  <a:lnTo>
                    <a:pt x="600664" y="43178"/>
                  </a:lnTo>
                  <a:lnTo>
                    <a:pt x="552841" y="40619"/>
                  </a:lnTo>
                  <a:lnTo>
                    <a:pt x="502257" y="42438"/>
                  </a:lnTo>
                  <a:lnTo>
                    <a:pt x="455411" y="48375"/>
                  </a:lnTo>
                  <a:lnTo>
                    <a:pt x="408813" y="58271"/>
                  </a:lnTo>
                  <a:lnTo>
                    <a:pt x="362494" y="72103"/>
                  </a:lnTo>
                  <a:lnTo>
                    <a:pt x="316484" y="89850"/>
                  </a:lnTo>
                  <a:lnTo>
                    <a:pt x="270815" y="111488"/>
                  </a:lnTo>
                  <a:lnTo>
                    <a:pt x="225518" y="136996"/>
                  </a:lnTo>
                  <a:lnTo>
                    <a:pt x="180624" y="166352"/>
                  </a:lnTo>
                  <a:lnTo>
                    <a:pt x="136164" y="199534"/>
                  </a:lnTo>
                  <a:lnTo>
                    <a:pt x="92170" y="236519"/>
                  </a:lnTo>
                  <a:lnTo>
                    <a:pt x="184222" y="224928"/>
                  </a:lnTo>
                  <a:lnTo>
                    <a:pt x="191828" y="225481"/>
                  </a:lnTo>
                  <a:lnTo>
                    <a:pt x="196857" y="228868"/>
                  </a:lnTo>
                  <a:lnTo>
                    <a:pt x="198680" y="234656"/>
                  </a:lnTo>
                  <a:lnTo>
                    <a:pt x="196666" y="242410"/>
                  </a:lnTo>
                  <a:lnTo>
                    <a:pt x="164894" y="265027"/>
                  </a:lnTo>
                  <a:lnTo>
                    <a:pt x="11322" y="284663"/>
                  </a:lnTo>
                  <a:lnTo>
                    <a:pt x="7571" y="284197"/>
                  </a:lnTo>
                  <a:lnTo>
                    <a:pt x="0" y="275162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81100" y="1636776"/>
              <a:ext cx="1510665" cy="323215"/>
            </a:xfrm>
            <a:custGeom>
              <a:avLst/>
              <a:gdLst/>
              <a:ahLst/>
              <a:cxnLst/>
              <a:rect l="l" t="t" r="r" b="b"/>
              <a:pathLst>
                <a:path w="1510664" h="323214">
                  <a:moveTo>
                    <a:pt x="1334135" y="0"/>
                  </a:moveTo>
                  <a:lnTo>
                    <a:pt x="176149" y="0"/>
                  </a:lnTo>
                  <a:lnTo>
                    <a:pt x="129309" y="5766"/>
                  </a:lnTo>
                  <a:lnTo>
                    <a:pt x="87227" y="22041"/>
                  </a:lnTo>
                  <a:lnTo>
                    <a:pt x="51579" y="47291"/>
                  </a:lnTo>
                  <a:lnTo>
                    <a:pt x="24041" y="79981"/>
                  </a:lnTo>
                  <a:lnTo>
                    <a:pt x="6289" y="118577"/>
                  </a:lnTo>
                  <a:lnTo>
                    <a:pt x="0" y="161544"/>
                  </a:lnTo>
                  <a:lnTo>
                    <a:pt x="6289" y="204510"/>
                  </a:lnTo>
                  <a:lnTo>
                    <a:pt x="24041" y="243106"/>
                  </a:lnTo>
                  <a:lnTo>
                    <a:pt x="51579" y="275796"/>
                  </a:lnTo>
                  <a:lnTo>
                    <a:pt x="87227" y="301046"/>
                  </a:lnTo>
                  <a:lnTo>
                    <a:pt x="129309" y="317321"/>
                  </a:lnTo>
                  <a:lnTo>
                    <a:pt x="176149" y="323088"/>
                  </a:lnTo>
                  <a:lnTo>
                    <a:pt x="1334135" y="323088"/>
                  </a:lnTo>
                  <a:lnTo>
                    <a:pt x="1380961" y="317321"/>
                  </a:lnTo>
                  <a:lnTo>
                    <a:pt x="1423039" y="301046"/>
                  </a:lnTo>
                  <a:lnTo>
                    <a:pt x="1458690" y="275796"/>
                  </a:lnTo>
                  <a:lnTo>
                    <a:pt x="1486233" y="243106"/>
                  </a:lnTo>
                  <a:lnTo>
                    <a:pt x="1503991" y="204510"/>
                  </a:lnTo>
                  <a:lnTo>
                    <a:pt x="1510283" y="161544"/>
                  </a:lnTo>
                  <a:lnTo>
                    <a:pt x="1503991" y="118577"/>
                  </a:lnTo>
                  <a:lnTo>
                    <a:pt x="1486233" y="79981"/>
                  </a:lnTo>
                  <a:lnTo>
                    <a:pt x="1458690" y="47291"/>
                  </a:lnTo>
                  <a:lnTo>
                    <a:pt x="1423039" y="22041"/>
                  </a:lnTo>
                  <a:lnTo>
                    <a:pt x="1380961" y="5766"/>
                  </a:lnTo>
                  <a:lnTo>
                    <a:pt x="133413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480185" y="1660651"/>
            <a:ext cx="9124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20" dirty="0">
                <a:latin typeface="Microsoft Sans Serif"/>
                <a:cs typeface="Microsoft Sans Serif"/>
              </a:rPr>
              <a:t>I</a:t>
            </a:r>
            <a:r>
              <a:rPr sz="1400" spc="55" dirty="0">
                <a:latin typeface="Microsoft Sans Serif"/>
                <a:cs typeface="Microsoft Sans Serif"/>
              </a:rPr>
              <a:t>D</a:t>
            </a:r>
            <a:r>
              <a:rPr sz="1400" spc="-35" dirty="0">
                <a:latin typeface="Microsoft Sans Serif"/>
                <a:cs typeface="Microsoft Sans Serif"/>
              </a:rPr>
              <a:t>-</a:t>
            </a:r>
            <a:r>
              <a:rPr sz="1400" spc="-45" dirty="0">
                <a:latin typeface="Microsoft Sans Serif"/>
                <a:cs typeface="Microsoft Sans Serif"/>
              </a:rPr>
              <a:t>Sele</a:t>
            </a:r>
            <a:r>
              <a:rPr sz="1400" spc="-65" dirty="0">
                <a:latin typeface="Microsoft Sans Serif"/>
                <a:cs typeface="Microsoft Sans Serif"/>
              </a:rPr>
              <a:t>c</a:t>
            </a:r>
            <a:r>
              <a:rPr sz="1400" spc="30" dirty="0">
                <a:latin typeface="Microsoft Sans Serif"/>
                <a:cs typeface="Microsoft Sans Serif"/>
              </a:rPr>
              <a:t>t</a:t>
            </a:r>
            <a:r>
              <a:rPr sz="1400" spc="50" dirty="0">
                <a:latin typeface="Microsoft Sans Serif"/>
                <a:cs typeface="Microsoft Sans Serif"/>
              </a:rPr>
              <a:t>o</a:t>
            </a:r>
            <a:r>
              <a:rPr sz="1400" spc="60" dirty="0">
                <a:latin typeface="Microsoft Sans Serif"/>
                <a:cs typeface="Microsoft Sans Serif"/>
              </a:rPr>
              <a:t>r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109484" y="1563624"/>
            <a:ext cx="2286635" cy="1755775"/>
            <a:chOff x="1109484" y="1563624"/>
            <a:chExt cx="2286635" cy="1755775"/>
          </a:xfrm>
        </p:grpSpPr>
        <p:sp>
          <p:nvSpPr>
            <p:cNvPr id="26" name="object 26"/>
            <p:cNvSpPr/>
            <p:nvPr/>
          </p:nvSpPr>
          <p:spPr>
            <a:xfrm>
              <a:off x="1109484" y="1563623"/>
              <a:ext cx="1655445" cy="466725"/>
            </a:xfrm>
            <a:custGeom>
              <a:avLst/>
              <a:gdLst/>
              <a:ahLst/>
              <a:cxnLst/>
              <a:rect l="l" t="t" r="r" b="b"/>
              <a:pathLst>
                <a:path w="1655445" h="466725">
                  <a:moveTo>
                    <a:pt x="39611" y="233934"/>
                  </a:moveTo>
                  <a:lnTo>
                    <a:pt x="38061" y="227076"/>
                  </a:lnTo>
                  <a:lnTo>
                    <a:pt x="33832" y="221513"/>
                  </a:lnTo>
                  <a:lnTo>
                    <a:pt x="27533" y="217779"/>
                  </a:lnTo>
                  <a:lnTo>
                    <a:pt x="19812" y="216408"/>
                  </a:lnTo>
                  <a:lnTo>
                    <a:pt x="12065" y="217779"/>
                  </a:lnTo>
                  <a:lnTo>
                    <a:pt x="5765" y="221513"/>
                  </a:lnTo>
                  <a:lnTo>
                    <a:pt x="1536" y="227076"/>
                  </a:lnTo>
                  <a:lnTo>
                    <a:pt x="0" y="233934"/>
                  </a:lnTo>
                  <a:lnTo>
                    <a:pt x="1536" y="240804"/>
                  </a:lnTo>
                  <a:lnTo>
                    <a:pt x="5765" y="246367"/>
                  </a:lnTo>
                  <a:lnTo>
                    <a:pt x="12065" y="250101"/>
                  </a:lnTo>
                  <a:lnTo>
                    <a:pt x="19812" y="251472"/>
                  </a:lnTo>
                  <a:lnTo>
                    <a:pt x="27533" y="250101"/>
                  </a:lnTo>
                  <a:lnTo>
                    <a:pt x="33832" y="246367"/>
                  </a:lnTo>
                  <a:lnTo>
                    <a:pt x="38061" y="240804"/>
                  </a:lnTo>
                  <a:lnTo>
                    <a:pt x="39611" y="233934"/>
                  </a:lnTo>
                  <a:close/>
                </a:path>
                <a:path w="1655445" h="466725">
                  <a:moveTo>
                    <a:pt x="1655051" y="286512"/>
                  </a:moveTo>
                  <a:lnTo>
                    <a:pt x="1617586" y="286512"/>
                  </a:lnTo>
                  <a:lnTo>
                    <a:pt x="1599984" y="326694"/>
                  </a:lnTo>
                  <a:lnTo>
                    <a:pt x="1573796" y="362051"/>
                  </a:lnTo>
                  <a:lnTo>
                    <a:pt x="1540205" y="391464"/>
                  </a:lnTo>
                  <a:lnTo>
                    <a:pt x="1500416" y="413842"/>
                  </a:lnTo>
                  <a:lnTo>
                    <a:pt x="1455610" y="428078"/>
                  </a:lnTo>
                  <a:lnTo>
                    <a:pt x="1407020" y="433070"/>
                  </a:lnTo>
                  <a:lnTo>
                    <a:pt x="248018" y="433070"/>
                  </a:lnTo>
                  <a:lnTo>
                    <a:pt x="199390" y="428078"/>
                  </a:lnTo>
                  <a:lnTo>
                    <a:pt x="154571" y="413842"/>
                  </a:lnTo>
                  <a:lnTo>
                    <a:pt x="114757" y="391464"/>
                  </a:lnTo>
                  <a:lnTo>
                    <a:pt x="81153" y="362051"/>
                  </a:lnTo>
                  <a:lnTo>
                    <a:pt x="54978" y="326694"/>
                  </a:lnTo>
                  <a:lnTo>
                    <a:pt x="37452" y="286512"/>
                  </a:lnTo>
                  <a:lnTo>
                    <a:pt x="0" y="286512"/>
                  </a:lnTo>
                  <a:lnTo>
                    <a:pt x="15798" y="328904"/>
                  </a:lnTo>
                  <a:lnTo>
                    <a:pt x="39751" y="367207"/>
                  </a:lnTo>
                  <a:lnTo>
                    <a:pt x="70891" y="400532"/>
                  </a:lnTo>
                  <a:lnTo>
                    <a:pt x="108254" y="428002"/>
                  </a:lnTo>
                  <a:lnTo>
                    <a:pt x="150863" y="448716"/>
                  </a:lnTo>
                  <a:lnTo>
                    <a:pt x="197777" y="461797"/>
                  </a:lnTo>
                  <a:lnTo>
                    <a:pt x="248018" y="466344"/>
                  </a:lnTo>
                  <a:lnTo>
                    <a:pt x="1407020" y="466344"/>
                  </a:lnTo>
                  <a:lnTo>
                    <a:pt x="1457261" y="461797"/>
                  </a:lnTo>
                  <a:lnTo>
                    <a:pt x="1504175" y="448716"/>
                  </a:lnTo>
                  <a:lnTo>
                    <a:pt x="1546783" y="428002"/>
                  </a:lnTo>
                  <a:lnTo>
                    <a:pt x="1584134" y="400532"/>
                  </a:lnTo>
                  <a:lnTo>
                    <a:pt x="1615274" y="367207"/>
                  </a:lnTo>
                  <a:lnTo>
                    <a:pt x="1639227" y="328904"/>
                  </a:lnTo>
                  <a:lnTo>
                    <a:pt x="1655051" y="286512"/>
                  </a:lnTo>
                  <a:close/>
                </a:path>
                <a:path w="1655445" h="466725">
                  <a:moveTo>
                    <a:pt x="1655051" y="233934"/>
                  </a:moveTo>
                  <a:lnTo>
                    <a:pt x="1653463" y="227076"/>
                  </a:lnTo>
                  <a:lnTo>
                    <a:pt x="1649183" y="221513"/>
                  </a:lnTo>
                  <a:lnTo>
                    <a:pt x="1642884" y="217779"/>
                  </a:lnTo>
                  <a:lnTo>
                    <a:pt x="1635239" y="216408"/>
                  </a:lnTo>
                  <a:lnTo>
                    <a:pt x="1627479" y="217779"/>
                  </a:lnTo>
                  <a:lnTo>
                    <a:pt x="1621180" y="221513"/>
                  </a:lnTo>
                  <a:lnTo>
                    <a:pt x="1616964" y="227076"/>
                  </a:lnTo>
                  <a:lnTo>
                    <a:pt x="1615427" y="233934"/>
                  </a:lnTo>
                  <a:lnTo>
                    <a:pt x="1616964" y="240804"/>
                  </a:lnTo>
                  <a:lnTo>
                    <a:pt x="1621180" y="246367"/>
                  </a:lnTo>
                  <a:lnTo>
                    <a:pt x="1627479" y="250101"/>
                  </a:lnTo>
                  <a:lnTo>
                    <a:pt x="1635239" y="251472"/>
                  </a:lnTo>
                  <a:lnTo>
                    <a:pt x="1642884" y="250101"/>
                  </a:lnTo>
                  <a:lnTo>
                    <a:pt x="1649183" y="246367"/>
                  </a:lnTo>
                  <a:lnTo>
                    <a:pt x="1653463" y="240804"/>
                  </a:lnTo>
                  <a:lnTo>
                    <a:pt x="1655051" y="233934"/>
                  </a:lnTo>
                  <a:close/>
                </a:path>
                <a:path w="1655445" h="466725">
                  <a:moveTo>
                    <a:pt x="1655051" y="179832"/>
                  </a:moveTo>
                  <a:lnTo>
                    <a:pt x="1639227" y="137452"/>
                  </a:lnTo>
                  <a:lnTo>
                    <a:pt x="1615274" y="99148"/>
                  </a:lnTo>
                  <a:lnTo>
                    <a:pt x="1584134" y="65824"/>
                  </a:lnTo>
                  <a:lnTo>
                    <a:pt x="1546783" y="38354"/>
                  </a:lnTo>
                  <a:lnTo>
                    <a:pt x="1504175" y="17640"/>
                  </a:lnTo>
                  <a:lnTo>
                    <a:pt x="1457261" y="4559"/>
                  </a:lnTo>
                  <a:lnTo>
                    <a:pt x="1407020" y="0"/>
                  </a:lnTo>
                  <a:lnTo>
                    <a:pt x="248018" y="0"/>
                  </a:lnTo>
                  <a:lnTo>
                    <a:pt x="197777" y="4559"/>
                  </a:lnTo>
                  <a:lnTo>
                    <a:pt x="150863" y="17640"/>
                  </a:lnTo>
                  <a:lnTo>
                    <a:pt x="108254" y="38354"/>
                  </a:lnTo>
                  <a:lnTo>
                    <a:pt x="70891" y="65824"/>
                  </a:lnTo>
                  <a:lnTo>
                    <a:pt x="39751" y="99148"/>
                  </a:lnTo>
                  <a:lnTo>
                    <a:pt x="15798" y="137452"/>
                  </a:lnTo>
                  <a:lnTo>
                    <a:pt x="0" y="179832"/>
                  </a:lnTo>
                  <a:lnTo>
                    <a:pt x="37452" y="179832"/>
                  </a:lnTo>
                  <a:lnTo>
                    <a:pt x="54978" y="139700"/>
                  </a:lnTo>
                  <a:lnTo>
                    <a:pt x="81153" y="104368"/>
                  </a:lnTo>
                  <a:lnTo>
                    <a:pt x="114757" y="74930"/>
                  </a:lnTo>
                  <a:lnTo>
                    <a:pt x="154571" y="52539"/>
                  </a:lnTo>
                  <a:lnTo>
                    <a:pt x="199390" y="38277"/>
                  </a:lnTo>
                  <a:lnTo>
                    <a:pt x="248018" y="33274"/>
                  </a:lnTo>
                  <a:lnTo>
                    <a:pt x="1407020" y="33274"/>
                  </a:lnTo>
                  <a:lnTo>
                    <a:pt x="1455610" y="38277"/>
                  </a:lnTo>
                  <a:lnTo>
                    <a:pt x="1500416" y="52539"/>
                  </a:lnTo>
                  <a:lnTo>
                    <a:pt x="1540205" y="74930"/>
                  </a:lnTo>
                  <a:lnTo>
                    <a:pt x="1573796" y="104368"/>
                  </a:lnTo>
                  <a:lnTo>
                    <a:pt x="1599984" y="139700"/>
                  </a:lnTo>
                  <a:lnTo>
                    <a:pt x="1617586" y="179832"/>
                  </a:lnTo>
                  <a:lnTo>
                    <a:pt x="1655051" y="179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837621" y="1787733"/>
              <a:ext cx="558165" cy="439420"/>
            </a:xfrm>
            <a:custGeom>
              <a:avLst/>
              <a:gdLst/>
              <a:ahLst/>
              <a:cxnLst/>
              <a:rect l="l" t="t" r="r" b="b"/>
              <a:pathLst>
                <a:path w="558164" h="439419">
                  <a:moveTo>
                    <a:pt x="2774" y="24783"/>
                  </a:moveTo>
                  <a:lnTo>
                    <a:pt x="6050" y="23042"/>
                  </a:lnTo>
                  <a:lnTo>
                    <a:pt x="142435" y="51"/>
                  </a:lnTo>
                  <a:lnTo>
                    <a:pt x="150862" y="0"/>
                  </a:lnTo>
                  <a:lnTo>
                    <a:pt x="159913" y="2133"/>
                  </a:lnTo>
                  <a:lnTo>
                    <a:pt x="168443" y="6176"/>
                  </a:lnTo>
                  <a:lnTo>
                    <a:pt x="175310" y="11855"/>
                  </a:lnTo>
                  <a:lnTo>
                    <a:pt x="178792" y="17731"/>
                  </a:lnTo>
                  <a:lnTo>
                    <a:pt x="178872" y="23162"/>
                  </a:lnTo>
                  <a:lnTo>
                    <a:pt x="175547" y="27461"/>
                  </a:lnTo>
                  <a:lnTo>
                    <a:pt x="168815" y="29944"/>
                  </a:lnTo>
                  <a:lnTo>
                    <a:pt x="83049" y="44854"/>
                  </a:lnTo>
                  <a:lnTo>
                    <a:pt x="149525" y="63654"/>
                  </a:lnTo>
                  <a:lnTo>
                    <a:pt x="209471" y="85392"/>
                  </a:lnTo>
                  <a:lnTo>
                    <a:pt x="263184" y="109478"/>
                  </a:lnTo>
                  <a:lnTo>
                    <a:pt x="310963" y="135324"/>
                  </a:lnTo>
                  <a:lnTo>
                    <a:pt x="353108" y="162339"/>
                  </a:lnTo>
                  <a:lnTo>
                    <a:pt x="389917" y="189936"/>
                  </a:lnTo>
                  <a:lnTo>
                    <a:pt x="421688" y="217525"/>
                  </a:lnTo>
                  <a:lnTo>
                    <a:pt x="448721" y="244517"/>
                  </a:lnTo>
                  <a:lnTo>
                    <a:pt x="501017" y="309766"/>
                  </a:lnTo>
                  <a:lnTo>
                    <a:pt x="525459" y="349326"/>
                  </a:lnTo>
                  <a:lnTo>
                    <a:pt x="544478" y="388762"/>
                  </a:lnTo>
                  <a:lnTo>
                    <a:pt x="557911" y="427834"/>
                  </a:lnTo>
                  <a:lnTo>
                    <a:pt x="557686" y="433307"/>
                  </a:lnTo>
                  <a:lnTo>
                    <a:pt x="553864" y="437260"/>
                  </a:lnTo>
                  <a:lnTo>
                    <a:pt x="547074" y="439327"/>
                  </a:lnTo>
                  <a:lnTo>
                    <a:pt x="537945" y="439141"/>
                  </a:lnTo>
                  <a:lnTo>
                    <a:pt x="498209" y="384419"/>
                  </a:lnTo>
                  <a:lnTo>
                    <a:pt x="480450" y="347935"/>
                  </a:lnTo>
                  <a:lnTo>
                    <a:pt x="457884" y="311457"/>
                  </a:lnTo>
                  <a:lnTo>
                    <a:pt x="430687" y="275185"/>
                  </a:lnTo>
                  <a:lnTo>
                    <a:pt x="398637" y="239997"/>
                  </a:lnTo>
                  <a:lnTo>
                    <a:pt x="363067" y="207602"/>
                  </a:lnTo>
                  <a:lnTo>
                    <a:pt x="324024" y="178016"/>
                  </a:lnTo>
                  <a:lnTo>
                    <a:pt x="281553" y="151257"/>
                  </a:lnTo>
                  <a:lnTo>
                    <a:pt x="235701" y="127341"/>
                  </a:lnTo>
                  <a:lnTo>
                    <a:pt x="186513" y="106284"/>
                  </a:lnTo>
                  <a:lnTo>
                    <a:pt x="134034" y="88102"/>
                  </a:lnTo>
                  <a:lnTo>
                    <a:pt x="78312" y="72813"/>
                  </a:lnTo>
                  <a:lnTo>
                    <a:pt x="133894" y="134585"/>
                  </a:lnTo>
                  <a:lnTo>
                    <a:pt x="137376" y="140461"/>
                  </a:lnTo>
                  <a:lnTo>
                    <a:pt x="137456" y="145892"/>
                  </a:lnTo>
                  <a:lnTo>
                    <a:pt x="134131" y="150191"/>
                  </a:lnTo>
                  <a:lnTo>
                    <a:pt x="127399" y="152674"/>
                  </a:lnTo>
                  <a:lnTo>
                    <a:pt x="118972" y="152725"/>
                  </a:lnTo>
                  <a:lnTo>
                    <a:pt x="109921" y="150592"/>
                  </a:lnTo>
                  <a:lnTo>
                    <a:pt x="101390" y="146549"/>
                  </a:lnTo>
                  <a:lnTo>
                    <a:pt x="94524" y="140870"/>
                  </a:lnTo>
                  <a:lnTo>
                    <a:pt x="1575" y="37966"/>
                  </a:lnTo>
                  <a:lnTo>
                    <a:pt x="0" y="34970"/>
                  </a:lnTo>
                  <a:lnTo>
                    <a:pt x="2774" y="24783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27631" y="2996184"/>
              <a:ext cx="1108075" cy="323215"/>
            </a:xfrm>
            <a:custGeom>
              <a:avLst/>
              <a:gdLst/>
              <a:ahLst/>
              <a:cxnLst/>
              <a:rect l="l" t="t" r="r" b="b"/>
              <a:pathLst>
                <a:path w="1108075" h="323214">
                  <a:moveTo>
                    <a:pt x="978788" y="0"/>
                  </a:moveTo>
                  <a:lnTo>
                    <a:pt x="129159" y="0"/>
                  </a:lnTo>
                  <a:lnTo>
                    <a:pt x="88318" y="8229"/>
                  </a:lnTo>
                  <a:lnTo>
                    <a:pt x="52861" y="31150"/>
                  </a:lnTo>
                  <a:lnTo>
                    <a:pt x="24908" y="66111"/>
                  </a:lnTo>
                  <a:lnTo>
                    <a:pt x="6580" y="110459"/>
                  </a:lnTo>
                  <a:lnTo>
                    <a:pt x="0" y="161544"/>
                  </a:lnTo>
                  <a:lnTo>
                    <a:pt x="6580" y="212628"/>
                  </a:lnTo>
                  <a:lnTo>
                    <a:pt x="24908" y="256976"/>
                  </a:lnTo>
                  <a:lnTo>
                    <a:pt x="52861" y="291937"/>
                  </a:lnTo>
                  <a:lnTo>
                    <a:pt x="88318" y="314858"/>
                  </a:lnTo>
                  <a:lnTo>
                    <a:pt x="129159" y="323088"/>
                  </a:lnTo>
                  <a:lnTo>
                    <a:pt x="978788" y="323088"/>
                  </a:lnTo>
                  <a:lnTo>
                    <a:pt x="1019629" y="314858"/>
                  </a:lnTo>
                  <a:lnTo>
                    <a:pt x="1055086" y="291937"/>
                  </a:lnTo>
                  <a:lnTo>
                    <a:pt x="1083039" y="256976"/>
                  </a:lnTo>
                  <a:lnTo>
                    <a:pt x="1101367" y="212628"/>
                  </a:lnTo>
                  <a:lnTo>
                    <a:pt x="1107948" y="161544"/>
                  </a:lnTo>
                  <a:lnTo>
                    <a:pt x="1101367" y="110459"/>
                  </a:lnTo>
                  <a:lnTo>
                    <a:pt x="1083039" y="66111"/>
                  </a:lnTo>
                  <a:lnTo>
                    <a:pt x="1055086" y="31150"/>
                  </a:lnTo>
                  <a:lnTo>
                    <a:pt x="1019629" y="8229"/>
                  </a:lnTo>
                  <a:lnTo>
                    <a:pt x="97878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824989" y="3021330"/>
            <a:ext cx="7143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0" dirty="0">
                <a:latin typeface="Microsoft Sans Serif"/>
                <a:cs typeface="Microsoft Sans Serif"/>
              </a:rPr>
              <a:t>P</a:t>
            </a:r>
            <a:r>
              <a:rPr sz="1400" spc="30" dirty="0">
                <a:latin typeface="Microsoft Sans Serif"/>
                <a:cs typeface="Microsoft Sans Serif"/>
              </a:rPr>
              <a:t>roperty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75816" y="2534272"/>
            <a:ext cx="5296508" cy="866775"/>
            <a:chOff x="1575816" y="2534272"/>
            <a:chExt cx="5296508" cy="866775"/>
          </a:xfrm>
        </p:grpSpPr>
        <p:sp>
          <p:nvSpPr>
            <p:cNvPr id="31" name="object 31"/>
            <p:cNvSpPr/>
            <p:nvPr/>
          </p:nvSpPr>
          <p:spPr>
            <a:xfrm>
              <a:off x="1575816" y="2923031"/>
              <a:ext cx="1213485" cy="467995"/>
            </a:xfrm>
            <a:custGeom>
              <a:avLst/>
              <a:gdLst/>
              <a:ahLst/>
              <a:cxnLst/>
              <a:rect l="l" t="t" r="r" b="b"/>
              <a:pathLst>
                <a:path w="1213485" h="467995">
                  <a:moveTo>
                    <a:pt x="27432" y="224536"/>
                  </a:moveTo>
                  <a:lnTo>
                    <a:pt x="21336" y="216408"/>
                  </a:lnTo>
                  <a:lnTo>
                    <a:pt x="13716" y="216408"/>
                  </a:lnTo>
                  <a:lnTo>
                    <a:pt x="6096" y="216408"/>
                  </a:lnTo>
                  <a:lnTo>
                    <a:pt x="0" y="224536"/>
                  </a:lnTo>
                  <a:lnTo>
                    <a:pt x="0" y="244856"/>
                  </a:lnTo>
                  <a:lnTo>
                    <a:pt x="6096" y="252984"/>
                  </a:lnTo>
                  <a:lnTo>
                    <a:pt x="21336" y="252984"/>
                  </a:lnTo>
                  <a:lnTo>
                    <a:pt x="27432" y="244856"/>
                  </a:lnTo>
                  <a:lnTo>
                    <a:pt x="27432" y="224536"/>
                  </a:lnTo>
                  <a:close/>
                </a:path>
                <a:path w="1213485" h="467995">
                  <a:moveTo>
                    <a:pt x="1213104" y="288036"/>
                  </a:moveTo>
                  <a:lnTo>
                    <a:pt x="1185672" y="288036"/>
                  </a:lnTo>
                  <a:lnTo>
                    <a:pt x="1169403" y="335711"/>
                  </a:lnTo>
                  <a:lnTo>
                    <a:pt x="1144320" y="376110"/>
                  </a:lnTo>
                  <a:lnTo>
                    <a:pt x="1111935" y="407339"/>
                  </a:lnTo>
                  <a:lnTo>
                    <a:pt x="1073785" y="427469"/>
                  </a:lnTo>
                  <a:lnTo>
                    <a:pt x="1031367" y="434594"/>
                  </a:lnTo>
                  <a:lnTo>
                    <a:pt x="181737" y="434594"/>
                  </a:lnTo>
                  <a:lnTo>
                    <a:pt x="139293" y="427469"/>
                  </a:lnTo>
                  <a:lnTo>
                    <a:pt x="101117" y="407339"/>
                  </a:lnTo>
                  <a:lnTo>
                    <a:pt x="68719" y="376110"/>
                  </a:lnTo>
                  <a:lnTo>
                    <a:pt x="43649" y="335711"/>
                  </a:lnTo>
                  <a:lnTo>
                    <a:pt x="27432" y="288036"/>
                  </a:lnTo>
                  <a:lnTo>
                    <a:pt x="0" y="288036"/>
                  </a:lnTo>
                  <a:lnTo>
                    <a:pt x="14122" y="337121"/>
                  </a:lnTo>
                  <a:lnTo>
                    <a:pt x="36220" y="380441"/>
                  </a:lnTo>
                  <a:lnTo>
                    <a:pt x="65151" y="416585"/>
                  </a:lnTo>
                  <a:lnTo>
                    <a:pt x="99783" y="444144"/>
                  </a:lnTo>
                  <a:lnTo>
                    <a:pt x="139026" y="461708"/>
                  </a:lnTo>
                  <a:lnTo>
                    <a:pt x="181737" y="467868"/>
                  </a:lnTo>
                  <a:lnTo>
                    <a:pt x="1031367" y="467868"/>
                  </a:lnTo>
                  <a:lnTo>
                    <a:pt x="1074064" y="461708"/>
                  </a:lnTo>
                  <a:lnTo>
                    <a:pt x="1113307" y="444144"/>
                  </a:lnTo>
                  <a:lnTo>
                    <a:pt x="1147953" y="416585"/>
                  </a:lnTo>
                  <a:lnTo>
                    <a:pt x="1176870" y="380441"/>
                  </a:lnTo>
                  <a:lnTo>
                    <a:pt x="1198968" y="337121"/>
                  </a:lnTo>
                  <a:lnTo>
                    <a:pt x="1213104" y="288036"/>
                  </a:lnTo>
                  <a:close/>
                </a:path>
                <a:path w="1213485" h="467995">
                  <a:moveTo>
                    <a:pt x="1213104" y="224536"/>
                  </a:moveTo>
                  <a:lnTo>
                    <a:pt x="1206500" y="216408"/>
                  </a:lnTo>
                  <a:lnTo>
                    <a:pt x="1198626" y="216408"/>
                  </a:lnTo>
                  <a:lnTo>
                    <a:pt x="1190625" y="216408"/>
                  </a:lnTo>
                  <a:lnTo>
                    <a:pt x="1184148" y="224536"/>
                  </a:lnTo>
                  <a:lnTo>
                    <a:pt x="1184148" y="244856"/>
                  </a:lnTo>
                  <a:lnTo>
                    <a:pt x="1190625" y="252984"/>
                  </a:lnTo>
                  <a:lnTo>
                    <a:pt x="1206500" y="252984"/>
                  </a:lnTo>
                  <a:lnTo>
                    <a:pt x="1213104" y="244856"/>
                  </a:lnTo>
                  <a:lnTo>
                    <a:pt x="1213104" y="224536"/>
                  </a:lnTo>
                  <a:close/>
                </a:path>
                <a:path w="1213485" h="467995">
                  <a:moveTo>
                    <a:pt x="1213104" y="179832"/>
                  </a:moveTo>
                  <a:lnTo>
                    <a:pt x="1198968" y="130759"/>
                  </a:lnTo>
                  <a:lnTo>
                    <a:pt x="1176870" y="87439"/>
                  </a:lnTo>
                  <a:lnTo>
                    <a:pt x="1147953" y="51295"/>
                  </a:lnTo>
                  <a:lnTo>
                    <a:pt x="1113307" y="23736"/>
                  </a:lnTo>
                  <a:lnTo>
                    <a:pt x="1074064" y="6172"/>
                  </a:lnTo>
                  <a:lnTo>
                    <a:pt x="1031367" y="0"/>
                  </a:lnTo>
                  <a:lnTo>
                    <a:pt x="181737" y="0"/>
                  </a:lnTo>
                  <a:lnTo>
                    <a:pt x="139026" y="6172"/>
                  </a:lnTo>
                  <a:lnTo>
                    <a:pt x="99783" y="23736"/>
                  </a:lnTo>
                  <a:lnTo>
                    <a:pt x="65138" y="51295"/>
                  </a:lnTo>
                  <a:lnTo>
                    <a:pt x="36220" y="87439"/>
                  </a:lnTo>
                  <a:lnTo>
                    <a:pt x="14122" y="130759"/>
                  </a:lnTo>
                  <a:lnTo>
                    <a:pt x="0" y="179832"/>
                  </a:lnTo>
                  <a:lnTo>
                    <a:pt x="27432" y="179832"/>
                  </a:lnTo>
                  <a:lnTo>
                    <a:pt x="43649" y="132219"/>
                  </a:lnTo>
                  <a:lnTo>
                    <a:pt x="68719" y="91821"/>
                  </a:lnTo>
                  <a:lnTo>
                    <a:pt x="101117" y="60579"/>
                  </a:lnTo>
                  <a:lnTo>
                    <a:pt x="139293" y="40424"/>
                  </a:lnTo>
                  <a:lnTo>
                    <a:pt x="181737" y="33274"/>
                  </a:lnTo>
                  <a:lnTo>
                    <a:pt x="1031367" y="33274"/>
                  </a:lnTo>
                  <a:lnTo>
                    <a:pt x="1073785" y="40424"/>
                  </a:lnTo>
                  <a:lnTo>
                    <a:pt x="1111935" y="60579"/>
                  </a:lnTo>
                  <a:lnTo>
                    <a:pt x="1144320" y="91821"/>
                  </a:lnTo>
                  <a:lnTo>
                    <a:pt x="1169403" y="132219"/>
                  </a:lnTo>
                  <a:lnTo>
                    <a:pt x="1185672" y="179832"/>
                  </a:lnTo>
                  <a:lnTo>
                    <a:pt x="1213104" y="179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69920" y="2534272"/>
              <a:ext cx="4002404" cy="866775"/>
            </a:xfrm>
            <a:custGeom>
              <a:avLst/>
              <a:gdLst/>
              <a:ahLst/>
              <a:cxnLst/>
              <a:rect l="l" t="t" r="r" b="b"/>
              <a:pathLst>
                <a:path w="4002404" h="866775">
                  <a:moveTo>
                    <a:pt x="767956" y="604177"/>
                  </a:moveTo>
                  <a:lnTo>
                    <a:pt x="766470" y="597319"/>
                  </a:lnTo>
                  <a:lnTo>
                    <a:pt x="761034" y="590867"/>
                  </a:lnTo>
                  <a:lnTo>
                    <a:pt x="752068" y="585635"/>
                  </a:lnTo>
                  <a:lnTo>
                    <a:pt x="741768" y="582841"/>
                  </a:lnTo>
                  <a:lnTo>
                    <a:pt x="731469" y="582891"/>
                  </a:lnTo>
                  <a:lnTo>
                    <a:pt x="722337" y="585622"/>
                  </a:lnTo>
                  <a:lnTo>
                    <a:pt x="715556" y="590867"/>
                  </a:lnTo>
                  <a:lnTo>
                    <a:pt x="682790" y="625259"/>
                  </a:lnTo>
                  <a:lnTo>
                    <a:pt x="645071" y="656894"/>
                  </a:lnTo>
                  <a:lnTo>
                    <a:pt x="602691" y="685647"/>
                  </a:lnTo>
                  <a:lnTo>
                    <a:pt x="555942" y="711390"/>
                  </a:lnTo>
                  <a:lnTo>
                    <a:pt x="510819" y="730859"/>
                  </a:lnTo>
                  <a:lnTo>
                    <a:pt x="464235" y="746099"/>
                  </a:lnTo>
                  <a:lnTo>
                    <a:pt x="416229" y="757135"/>
                  </a:lnTo>
                  <a:lnTo>
                    <a:pt x="366826" y="763955"/>
                  </a:lnTo>
                  <a:lnTo>
                    <a:pt x="316064" y="766584"/>
                  </a:lnTo>
                  <a:lnTo>
                    <a:pt x="263994" y="765022"/>
                  </a:lnTo>
                  <a:lnTo>
                    <a:pt x="210654" y="759269"/>
                  </a:lnTo>
                  <a:lnTo>
                    <a:pt x="156070" y="749325"/>
                  </a:lnTo>
                  <a:lnTo>
                    <a:pt x="100279" y="735215"/>
                  </a:lnTo>
                  <a:lnTo>
                    <a:pt x="188912" y="696899"/>
                  </a:lnTo>
                  <a:lnTo>
                    <a:pt x="195580" y="692175"/>
                  </a:lnTo>
                  <a:lnTo>
                    <a:pt x="198704" y="685939"/>
                  </a:lnTo>
                  <a:lnTo>
                    <a:pt x="197891" y="678967"/>
                  </a:lnTo>
                  <a:lnTo>
                    <a:pt x="192747" y="672071"/>
                  </a:lnTo>
                  <a:lnTo>
                    <a:pt x="184594" y="666978"/>
                  </a:lnTo>
                  <a:lnTo>
                    <a:pt x="174612" y="664044"/>
                  </a:lnTo>
                  <a:lnTo>
                    <a:pt x="164071" y="663625"/>
                  </a:lnTo>
                  <a:lnTo>
                    <a:pt x="154216" y="666102"/>
                  </a:lnTo>
                  <a:lnTo>
                    <a:pt x="6235" y="729729"/>
                  </a:lnTo>
                  <a:lnTo>
                    <a:pt x="3022" y="732256"/>
                  </a:lnTo>
                  <a:lnTo>
                    <a:pt x="0" y="745705"/>
                  </a:lnTo>
                  <a:lnTo>
                    <a:pt x="2197" y="749681"/>
                  </a:lnTo>
                  <a:lnTo>
                    <a:pt x="121704" y="857770"/>
                  </a:lnTo>
                  <a:lnTo>
                    <a:pt x="129857" y="862863"/>
                  </a:lnTo>
                  <a:lnTo>
                    <a:pt x="139839" y="865797"/>
                  </a:lnTo>
                  <a:lnTo>
                    <a:pt x="150393" y="866216"/>
                  </a:lnTo>
                  <a:lnTo>
                    <a:pt x="160235" y="863739"/>
                  </a:lnTo>
                  <a:lnTo>
                    <a:pt x="89192" y="770420"/>
                  </a:lnTo>
                  <a:lnTo>
                    <a:pt x="156984" y="786904"/>
                  </a:lnTo>
                  <a:lnTo>
                    <a:pt x="220967" y="797420"/>
                  </a:lnTo>
                  <a:lnTo>
                    <a:pt x="281139" y="802563"/>
                  </a:lnTo>
                  <a:lnTo>
                    <a:pt x="337439" y="802982"/>
                  </a:lnTo>
                  <a:lnTo>
                    <a:pt x="389864" y="799299"/>
                  </a:lnTo>
                  <a:lnTo>
                    <a:pt x="438365" y="792137"/>
                  </a:lnTo>
                  <a:lnTo>
                    <a:pt x="482930" y="782129"/>
                  </a:lnTo>
                  <a:lnTo>
                    <a:pt x="523519" y="769899"/>
                  </a:lnTo>
                  <a:lnTo>
                    <a:pt x="560095" y="756081"/>
                  </a:lnTo>
                  <a:lnTo>
                    <a:pt x="643623" y="713371"/>
                  </a:lnTo>
                  <a:lnTo>
                    <a:pt x="689546" y="682167"/>
                  </a:lnTo>
                  <a:lnTo>
                    <a:pt x="730135" y="647865"/>
                  </a:lnTo>
                  <a:lnTo>
                    <a:pt x="765111" y="610654"/>
                  </a:lnTo>
                  <a:lnTo>
                    <a:pt x="767956" y="604177"/>
                  </a:lnTo>
                  <a:close/>
                </a:path>
                <a:path w="4002404" h="866775">
                  <a:moveTo>
                    <a:pt x="4002189" y="92151"/>
                  </a:moveTo>
                  <a:lnTo>
                    <a:pt x="3919397" y="1244"/>
                  </a:lnTo>
                  <a:lnTo>
                    <a:pt x="3916730" y="0"/>
                  </a:lnTo>
                  <a:lnTo>
                    <a:pt x="3908221" y="2628"/>
                  </a:lnTo>
                  <a:lnTo>
                    <a:pt x="3906761" y="4851"/>
                  </a:lnTo>
                  <a:lnTo>
                    <a:pt x="3873538" y="104457"/>
                  </a:lnTo>
                  <a:lnTo>
                    <a:pt x="3872458" y="110998"/>
                  </a:lnTo>
                  <a:lnTo>
                    <a:pt x="3873284" y="117856"/>
                  </a:lnTo>
                  <a:lnTo>
                    <a:pt x="3875697" y="124231"/>
                  </a:lnTo>
                  <a:lnTo>
                    <a:pt x="3879405" y="129286"/>
                  </a:lnTo>
                  <a:lnTo>
                    <a:pt x="3885590" y="135318"/>
                  </a:lnTo>
                  <a:lnTo>
                    <a:pt x="3892588" y="133045"/>
                  </a:lnTo>
                  <a:lnTo>
                    <a:pt x="3915219" y="65900"/>
                  </a:lnTo>
                  <a:lnTo>
                    <a:pt x="3932199" y="119214"/>
                  </a:lnTo>
                  <a:lnTo>
                    <a:pt x="3942981" y="171183"/>
                  </a:lnTo>
                  <a:lnTo>
                    <a:pt x="3947541" y="221754"/>
                  </a:lnTo>
                  <a:lnTo>
                    <a:pt x="3945864" y="270827"/>
                  </a:lnTo>
                  <a:lnTo>
                    <a:pt x="3937939" y="318325"/>
                  </a:lnTo>
                  <a:lnTo>
                    <a:pt x="3923728" y="364172"/>
                  </a:lnTo>
                  <a:lnTo>
                    <a:pt x="3893299" y="424967"/>
                  </a:lnTo>
                  <a:lnTo>
                    <a:pt x="3854475" y="474154"/>
                  </a:lnTo>
                  <a:lnTo>
                    <a:pt x="3851452" y="478840"/>
                  </a:lnTo>
                  <a:lnTo>
                    <a:pt x="3850170" y="484924"/>
                  </a:lnTo>
                  <a:lnTo>
                    <a:pt x="3850678" y="491642"/>
                  </a:lnTo>
                  <a:lnTo>
                    <a:pt x="3853015" y="498221"/>
                  </a:lnTo>
                  <a:lnTo>
                    <a:pt x="3857498" y="507149"/>
                  </a:lnTo>
                  <a:lnTo>
                    <a:pt x="3865003" y="510374"/>
                  </a:lnTo>
                  <a:lnTo>
                    <a:pt x="3891940" y="480872"/>
                  </a:lnTo>
                  <a:lnTo>
                    <a:pt x="3929583" y="421246"/>
                  </a:lnTo>
                  <a:lnTo>
                    <a:pt x="3955834" y="354495"/>
                  </a:lnTo>
                  <a:lnTo>
                    <a:pt x="3964724" y="317119"/>
                  </a:lnTo>
                  <a:lnTo>
                    <a:pt x="3970388" y="274662"/>
                  </a:lnTo>
                  <a:lnTo>
                    <a:pt x="3971645" y="227266"/>
                  </a:lnTo>
                  <a:lnTo>
                    <a:pt x="3967340" y="175094"/>
                  </a:lnTo>
                  <a:lnTo>
                    <a:pt x="3956278" y="118262"/>
                  </a:lnTo>
                  <a:lnTo>
                    <a:pt x="3937304" y="56946"/>
                  </a:lnTo>
                  <a:lnTo>
                    <a:pt x="3991521" y="108445"/>
                  </a:lnTo>
                  <a:lnTo>
                    <a:pt x="3998518" y="106172"/>
                  </a:lnTo>
                  <a:lnTo>
                    <a:pt x="4001109" y="98691"/>
                  </a:lnTo>
                  <a:lnTo>
                    <a:pt x="4002189" y="92151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37578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105" dirty="0">
                <a:solidFill>
                  <a:srgbClr val="00AFEF"/>
                </a:solidFill>
              </a:rPr>
              <a:t>P</a:t>
            </a:r>
            <a:r>
              <a:rPr sz="3300" spc="70" dirty="0">
                <a:solidFill>
                  <a:srgbClr val="00AFEF"/>
                </a:solidFill>
              </a:rPr>
              <a:t>s</a:t>
            </a:r>
            <a:r>
              <a:rPr sz="3300" spc="120" dirty="0">
                <a:solidFill>
                  <a:srgbClr val="00AFEF"/>
                </a:solidFill>
              </a:rPr>
              <a:t>eud</a:t>
            </a:r>
            <a:r>
              <a:rPr sz="3300" spc="110" dirty="0">
                <a:solidFill>
                  <a:srgbClr val="00AFEF"/>
                </a:solidFill>
              </a:rPr>
              <a:t>o</a:t>
            </a:r>
            <a:r>
              <a:rPr sz="3300" spc="465" dirty="0">
                <a:solidFill>
                  <a:srgbClr val="00AFEF"/>
                </a:solidFill>
              </a:rPr>
              <a:t>-</a:t>
            </a:r>
            <a:r>
              <a:rPr sz="3300" spc="204" dirty="0">
                <a:solidFill>
                  <a:srgbClr val="00AFEF"/>
                </a:solidFill>
              </a:rPr>
              <a:t>Class</a:t>
            </a:r>
            <a:r>
              <a:rPr sz="3300" spc="-375" dirty="0">
                <a:solidFill>
                  <a:srgbClr val="00AFEF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15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90356" y="4089272"/>
            <a:ext cx="142494" cy="14097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016376" y="2169922"/>
            <a:ext cx="155003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B747CF"/>
                </a:solidFill>
                <a:latin typeface="Courier New"/>
                <a:cs typeface="Courier New"/>
              </a:rPr>
              <a:t>a</a:t>
            </a:r>
            <a:r>
              <a:rPr sz="2500" spc="-5" dirty="0">
                <a:solidFill>
                  <a:srgbClr val="00AF50"/>
                </a:solidFill>
                <a:latin typeface="Courier New"/>
                <a:cs typeface="Courier New"/>
              </a:rPr>
              <a:t>:hover</a:t>
            </a:r>
            <a:r>
              <a:rPr sz="2500" spc="-5" dirty="0">
                <a:solidFill>
                  <a:srgbClr val="B747CF"/>
                </a:solidFill>
                <a:latin typeface="Courier New"/>
                <a:cs typeface="Courier New"/>
              </a:rPr>
              <a:t>{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31158" y="2550922"/>
            <a:ext cx="333438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21050" algn="l"/>
              </a:tabLst>
            </a:pPr>
            <a:r>
              <a:rPr sz="2500" u="sng" spc="-5" dirty="0">
                <a:solidFill>
                  <a:srgbClr val="200925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color:</a:t>
            </a:r>
            <a:r>
              <a:rPr sz="2500" u="sng" spc="-50" dirty="0">
                <a:solidFill>
                  <a:srgbClr val="200925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 </a:t>
            </a:r>
            <a:r>
              <a:rPr sz="2500" u="sng" spc="-5" dirty="0">
                <a:solidFill>
                  <a:srgbClr val="3069F8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blue;	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31158" y="2931617"/>
            <a:ext cx="345503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u="sng" spc="-5" dirty="0">
                <a:solidFill>
                  <a:srgbClr val="200925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font-weight:</a:t>
            </a:r>
            <a:r>
              <a:rPr sz="2500" u="sng" spc="-35" dirty="0">
                <a:solidFill>
                  <a:srgbClr val="200925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 </a:t>
            </a:r>
            <a:r>
              <a:rPr sz="2500" u="sng" spc="-5" dirty="0">
                <a:solidFill>
                  <a:srgbClr val="3069F8"/>
                </a:solidFill>
                <a:uFill>
                  <a:solidFill>
                    <a:srgbClr val="FFA305"/>
                  </a:solidFill>
                </a:uFill>
                <a:latin typeface="Courier New"/>
                <a:cs typeface="Courier New"/>
              </a:rPr>
              <a:t>bold;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06876" y="3313302"/>
            <a:ext cx="2159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B747CF"/>
                </a:solidFill>
                <a:latin typeface="Courier New"/>
                <a:cs typeface="Courier New"/>
              </a:rPr>
              <a:t>}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269329" y="2077211"/>
            <a:ext cx="1586230" cy="445134"/>
            <a:chOff x="5269329" y="2077211"/>
            <a:chExt cx="1586230" cy="445134"/>
          </a:xfrm>
        </p:grpSpPr>
        <p:sp>
          <p:nvSpPr>
            <p:cNvPr id="18" name="object 18"/>
            <p:cNvSpPr/>
            <p:nvPr/>
          </p:nvSpPr>
          <p:spPr>
            <a:xfrm>
              <a:off x="5269329" y="2204077"/>
              <a:ext cx="638810" cy="318135"/>
            </a:xfrm>
            <a:custGeom>
              <a:avLst/>
              <a:gdLst/>
              <a:ahLst/>
              <a:cxnLst/>
              <a:rect l="l" t="t" r="r" b="b"/>
              <a:pathLst>
                <a:path w="638810" h="318135">
                  <a:moveTo>
                    <a:pt x="638396" y="83211"/>
                  </a:moveTo>
                  <a:lnTo>
                    <a:pt x="635984" y="80141"/>
                  </a:lnTo>
                  <a:lnTo>
                    <a:pt x="519396" y="4413"/>
                  </a:lnTo>
                  <a:lnTo>
                    <a:pt x="511744" y="1175"/>
                  </a:lnTo>
                  <a:lnTo>
                    <a:pt x="502812" y="0"/>
                  </a:lnTo>
                  <a:lnTo>
                    <a:pt x="493729" y="1031"/>
                  </a:lnTo>
                  <a:lnTo>
                    <a:pt x="485625" y="4413"/>
                  </a:lnTo>
                  <a:lnTo>
                    <a:pt x="480537" y="9282"/>
                  </a:lnTo>
                  <a:lnTo>
                    <a:pt x="478690" y="14966"/>
                  </a:lnTo>
                  <a:lnTo>
                    <a:pt x="480311" y="20746"/>
                  </a:lnTo>
                  <a:lnTo>
                    <a:pt x="485625" y="25903"/>
                  </a:lnTo>
                  <a:lnTo>
                    <a:pt x="558794" y="74001"/>
                  </a:lnTo>
                  <a:lnTo>
                    <a:pt x="492164" y="68667"/>
                  </a:lnTo>
                  <a:lnTo>
                    <a:pt x="430516" y="68892"/>
                  </a:lnTo>
                  <a:lnTo>
                    <a:pt x="373772" y="73944"/>
                  </a:lnTo>
                  <a:lnTo>
                    <a:pt x="321852" y="83089"/>
                  </a:lnTo>
                  <a:lnTo>
                    <a:pt x="274678" y="95594"/>
                  </a:lnTo>
                  <a:lnTo>
                    <a:pt x="232168" y="110727"/>
                  </a:lnTo>
                  <a:lnTo>
                    <a:pt x="194245" y="127756"/>
                  </a:lnTo>
                  <a:lnTo>
                    <a:pt x="131840" y="164567"/>
                  </a:lnTo>
                  <a:lnTo>
                    <a:pt x="91926" y="194852"/>
                  </a:lnTo>
                  <a:lnTo>
                    <a:pt x="56761" y="227247"/>
                  </a:lnTo>
                  <a:lnTo>
                    <a:pt x="26571" y="261562"/>
                  </a:lnTo>
                  <a:lnTo>
                    <a:pt x="1582" y="297603"/>
                  </a:lnTo>
                  <a:lnTo>
                    <a:pt x="0" y="303447"/>
                  </a:lnTo>
                  <a:lnTo>
                    <a:pt x="2186" y="309052"/>
                  </a:lnTo>
                  <a:lnTo>
                    <a:pt x="7688" y="313793"/>
                  </a:lnTo>
                  <a:lnTo>
                    <a:pt x="16056" y="317046"/>
                  </a:lnTo>
                  <a:lnTo>
                    <a:pt x="25239" y="318054"/>
                  </a:lnTo>
                  <a:lnTo>
                    <a:pt x="34046" y="316663"/>
                  </a:lnTo>
                  <a:lnTo>
                    <a:pt x="41496" y="313161"/>
                  </a:lnTo>
                  <a:lnTo>
                    <a:pt x="46610" y="307836"/>
                  </a:lnTo>
                  <a:lnTo>
                    <a:pt x="70091" y="274473"/>
                  </a:lnTo>
                  <a:lnTo>
                    <a:pt x="98170" y="242790"/>
                  </a:lnTo>
                  <a:lnTo>
                    <a:pt x="130621" y="212928"/>
                  </a:lnTo>
                  <a:lnTo>
                    <a:pt x="167218" y="185034"/>
                  </a:lnTo>
                  <a:lnTo>
                    <a:pt x="207878" y="160114"/>
                  </a:lnTo>
                  <a:lnTo>
                    <a:pt x="250828" y="139463"/>
                  </a:lnTo>
                  <a:lnTo>
                    <a:pt x="296020" y="123081"/>
                  </a:lnTo>
                  <a:lnTo>
                    <a:pt x="343407" y="110969"/>
                  </a:lnTo>
                  <a:lnTo>
                    <a:pt x="392943" y="103126"/>
                  </a:lnTo>
                  <a:lnTo>
                    <a:pt x="444581" y="99552"/>
                  </a:lnTo>
                  <a:lnTo>
                    <a:pt x="498272" y="100248"/>
                  </a:lnTo>
                  <a:lnTo>
                    <a:pt x="553970" y="105213"/>
                  </a:lnTo>
                  <a:lnTo>
                    <a:pt x="483213" y="149217"/>
                  </a:lnTo>
                  <a:lnTo>
                    <a:pt x="478125" y="154086"/>
                  </a:lnTo>
                  <a:lnTo>
                    <a:pt x="476278" y="159770"/>
                  </a:lnTo>
                  <a:lnTo>
                    <a:pt x="477899" y="165551"/>
                  </a:lnTo>
                  <a:lnTo>
                    <a:pt x="483213" y="170707"/>
                  </a:lnTo>
                  <a:lnTo>
                    <a:pt x="490864" y="173945"/>
                  </a:lnTo>
                  <a:lnTo>
                    <a:pt x="499797" y="175121"/>
                  </a:lnTo>
                  <a:lnTo>
                    <a:pt x="508880" y="174089"/>
                  </a:lnTo>
                  <a:lnTo>
                    <a:pt x="516983" y="170707"/>
                  </a:lnTo>
                  <a:lnTo>
                    <a:pt x="635180" y="97538"/>
                  </a:lnTo>
                  <a:lnTo>
                    <a:pt x="637592" y="94979"/>
                  </a:lnTo>
                  <a:lnTo>
                    <a:pt x="638396" y="83211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19799" y="2077211"/>
              <a:ext cx="835660" cy="288290"/>
            </a:xfrm>
            <a:custGeom>
              <a:avLst/>
              <a:gdLst/>
              <a:ahLst/>
              <a:cxnLst/>
              <a:rect l="l" t="t" r="r" b="b"/>
              <a:pathLst>
                <a:path w="835659" h="288289">
                  <a:moveTo>
                    <a:pt x="737743" y="0"/>
                  </a:moveTo>
                  <a:lnTo>
                    <a:pt x="97409" y="0"/>
                  </a:lnTo>
                  <a:lnTo>
                    <a:pt x="59471" y="11322"/>
                  </a:lnTo>
                  <a:lnTo>
                    <a:pt x="28511" y="42195"/>
                  </a:lnTo>
                  <a:lnTo>
                    <a:pt x="7647" y="87975"/>
                  </a:lnTo>
                  <a:lnTo>
                    <a:pt x="0" y="144018"/>
                  </a:lnTo>
                  <a:lnTo>
                    <a:pt x="7647" y="200060"/>
                  </a:lnTo>
                  <a:lnTo>
                    <a:pt x="28511" y="245840"/>
                  </a:lnTo>
                  <a:lnTo>
                    <a:pt x="59471" y="276713"/>
                  </a:lnTo>
                  <a:lnTo>
                    <a:pt x="97409" y="288036"/>
                  </a:lnTo>
                  <a:lnTo>
                    <a:pt x="737743" y="288036"/>
                  </a:lnTo>
                  <a:lnTo>
                    <a:pt x="775680" y="276713"/>
                  </a:lnTo>
                  <a:lnTo>
                    <a:pt x="806640" y="245840"/>
                  </a:lnTo>
                  <a:lnTo>
                    <a:pt x="827504" y="200060"/>
                  </a:lnTo>
                  <a:lnTo>
                    <a:pt x="835151" y="144018"/>
                  </a:lnTo>
                  <a:lnTo>
                    <a:pt x="827504" y="87975"/>
                  </a:lnTo>
                  <a:lnTo>
                    <a:pt x="806640" y="42195"/>
                  </a:lnTo>
                  <a:lnTo>
                    <a:pt x="775680" y="11322"/>
                  </a:lnTo>
                  <a:lnTo>
                    <a:pt x="737743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190615" y="2084577"/>
            <a:ext cx="4946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0" dirty="0">
                <a:latin typeface="Microsoft Sans Serif"/>
                <a:cs typeface="Microsoft Sans Serif"/>
              </a:rPr>
              <a:t>Val</a:t>
            </a:r>
            <a:r>
              <a:rPr sz="1400" spc="-30" dirty="0">
                <a:latin typeface="Microsoft Sans Serif"/>
                <a:cs typeface="Microsoft Sans Serif"/>
              </a:rPr>
              <a:t>ue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48511" y="1647444"/>
            <a:ext cx="5846445" cy="1423670"/>
            <a:chOff x="1048511" y="1647444"/>
            <a:chExt cx="5846445" cy="1423670"/>
          </a:xfrm>
        </p:grpSpPr>
        <p:sp>
          <p:nvSpPr>
            <p:cNvPr id="22" name="object 22"/>
            <p:cNvSpPr/>
            <p:nvPr/>
          </p:nvSpPr>
          <p:spPr>
            <a:xfrm>
              <a:off x="5980176" y="2011679"/>
              <a:ext cx="914400" cy="417830"/>
            </a:xfrm>
            <a:custGeom>
              <a:avLst/>
              <a:gdLst/>
              <a:ahLst/>
              <a:cxnLst/>
              <a:rect l="l" t="t" r="r" b="b"/>
              <a:pathLst>
                <a:path w="914400" h="417830">
                  <a:moveTo>
                    <a:pt x="21336" y="200660"/>
                  </a:moveTo>
                  <a:lnTo>
                    <a:pt x="16637" y="193548"/>
                  </a:lnTo>
                  <a:lnTo>
                    <a:pt x="10668" y="193548"/>
                  </a:lnTo>
                  <a:lnTo>
                    <a:pt x="4699" y="193548"/>
                  </a:lnTo>
                  <a:lnTo>
                    <a:pt x="0" y="200660"/>
                  </a:lnTo>
                  <a:lnTo>
                    <a:pt x="0" y="218440"/>
                  </a:lnTo>
                  <a:lnTo>
                    <a:pt x="4699" y="225552"/>
                  </a:lnTo>
                  <a:lnTo>
                    <a:pt x="16637" y="225552"/>
                  </a:lnTo>
                  <a:lnTo>
                    <a:pt x="21336" y="218440"/>
                  </a:lnTo>
                  <a:lnTo>
                    <a:pt x="21336" y="200660"/>
                  </a:lnTo>
                  <a:close/>
                </a:path>
                <a:path w="914400" h="417830">
                  <a:moveTo>
                    <a:pt x="914400" y="257556"/>
                  </a:moveTo>
                  <a:lnTo>
                    <a:pt x="893699" y="257556"/>
                  </a:lnTo>
                  <a:lnTo>
                    <a:pt x="877303" y="309664"/>
                  </a:lnTo>
                  <a:lnTo>
                    <a:pt x="850963" y="350964"/>
                  </a:lnTo>
                  <a:lnTo>
                    <a:pt x="816902" y="378180"/>
                  </a:lnTo>
                  <a:lnTo>
                    <a:pt x="777367" y="387985"/>
                  </a:lnTo>
                  <a:lnTo>
                    <a:pt x="137033" y="387985"/>
                  </a:lnTo>
                  <a:lnTo>
                    <a:pt x="97472" y="378180"/>
                  </a:lnTo>
                  <a:lnTo>
                    <a:pt x="63385" y="350964"/>
                  </a:lnTo>
                  <a:lnTo>
                    <a:pt x="37033" y="309664"/>
                  </a:lnTo>
                  <a:lnTo>
                    <a:pt x="20701" y="257556"/>
                  </a:lnTo>
                  <a:lnTo>
                    <a:pt x="0" y="257556"/>
                  </a:lnTo>
                  <a:lnTo>
                    <a:pt x="13512" y="309372"/>
                  </a:lnTo>
                  <a:lnTo>
                    <a:pt x="35433" y="353441"/>
                  </a:lnTo>
                  <a:lnTo>
                    <a:pt x="64287" y="387629"/>
                  </a:lnTo>
                  <a:lnTo>
                    <a:pt x="98640" y="409727"/>
                  </a:lnTo>
                  <a:lnTo>
                    <a:pt x="137033" y="417576"/>
                  </a:lnTo>
                  <a:lnTo>
                    <a:pt x="777367" y="417576"/>
                  </a:lnTo>
                  <a:lnTo>
                    <a:pt x="815746" y="409727"/>
                  </a:lnTo>
                  <a:lnTo>
                    <a:pt x="850099" y="387629"/>
                  </a:lnTo>
                  <a:lnTo>
                    <a:pt x="878954" y="353441"/>
                  </a:lnTo>
                  <a:lnTo>
                    <a:pt x="900874" y="309372"/>
                  </a:lnTo>
                  <a:lnTo>
                    <a:pt x="914400" y="257556"/>
                  </a:lnTo>
                  <a:close/>
                </a:path>
                <a:path w="914400" h="417830">
                  <a:moveTo>
                    <a:pt x="914400" y="200660"/>
                  </a:moveTo>
                  <a:lnTo>
                    <a:pt x="909574" y="193548"/>
                  </a:lnTo>
                  <a:lnTo>
                    <a:pt x="903732" y="193548"/>
                  </a:lnTo>
                  <a:lnTo>
                    <a:pt x="897763" y="193548"/>
                  </a:lnTo>
                  <a:lnTo>
                    <a:pt x="893064" y="200660"/>
                  </a:lnTo>
                  <a:lnTo>
                    <a:pt x="893064" y="218440"/>
                  </a:lnTo>
                  <a:lnTo>
                    <a:pt x="897763" y="225552"/>
                  </a:lnTo>
                  <a:lnTo>
                    <a:pt x="909574" y="225552"/>
                  </a:lnTo>
                  <a:lnTo>
                    <a:pt x="914400" y="218440"/>
                  </a:lnTo>
                  <a:lnTo>
                    <a:pt x="914400" y="200660"/>
                  </a:lnTo>
                  <a:close/>
                </a:path>
                <a:path w="914400" h="417830">
                  <a:moveTo>
                    <a:pt x="914400" y="161544"/>
                  </a:moveTo>
                  <a:lnTo>
                    <a:pt x="900874" y="109245"/>
                  </a:lnTo>
                  <a:lnTo>
                    <a:pt x="878954" y="64744"/>
                  </a:lnTo>
                  <a:lnTo>
                    <a:pt x="850099" y="30238"/>
                  </a:lnTo>
                  <a:lnTo>
                    <a:pt x="815746" y="7924"/>
                  </a:lnTo>
                  <a:lnTo>
                    <a:pt x="777367" y="0"/>
                  </a:lnTo>
                  <a:lnTo>
                    <a:pt x="137033" y="0"/>
                  </a:lnTo>
                  <a:lnTo>
                    <a:pt x="98640" y="7924"/>
                  </a:lnTo>
                  <a:lnTo>
                    <a:pt x="64287" y="30238"/>
                  </a:lnTo>
                  <a:lnTo>
                    <a:pt x="35433" y="64744"/>
                  </a:lnTo>
                  <a:lnTo>
                    <a:pt x="13512" y="109245"/>
                  </a:lnTo>
                  <a:lnTo>
                    <a:pt x="0" y="161544"/>
                  </a:lnTo>
                  <a:lnTo>
                    <a:pt x="20701" y="161544"/>
                  </a:lnTo>
                  <a:lnTo>
                    <a:pt x="37033" y="108991"/>
                  </a:lnTo>
                  <a:lnTo>
                    <a:pt x="63385" y="67271"/>
                  </a:lnTo>
                  <a:lnTo>
                    <a:pt x="97472" y="39763"/>
                  </a:lnTo>
                  <a:lnTo>
                    <a:pt x="137033" y="29845"/>
                  </a:lnTo>
                  <a:lnTo>
                    <a:pt x="777367" y="29845"/>
                  </a:lnTo>
                  <a:lnTo>
                    <a:pt x="816902" y="39763"/>
                  </a:lnTo>
                  <a:lnTo>
                    <a:pt x="850963" y="67271"/>
                  </a:lnTo>
                  <a:lnTo>
                    <a:pt x="877303" y="108991"/>
                  </a:lnTo>
                  <a:lnTo>
                    <a:pt x="893699" y="161544"/>
                  </a:lnTo>
                  <a:lnTo>
                    <a:pt x="914400" y="1615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57958" y="2785922"/>
              <a:ext cx="729615" cy="285115"/>
            </a:xfrm>
            <a:custGeom>
              <a:avLst/>
              <a:gdLst/>
              <a:ahLst/>
              <a:cxnLst/>
              <a:rect l="l" t="t" r="r" b="b"/>
              <a:pathLst>
                <a:path w="729614" h="285114">
                  <a:moveTo>
                    <a:pt x="0" y="275162"/>
                  </a:moveTo>
                  <a:lnTo>
                    <a:pt x="66327" y="131364"/>
                  </a:lnTo>
                  <a:lnTo>
                    <a:pt x="98099" y="108747"/>
                  </a:lnTo>
                  <a:lnTo>
                    <a:pt x="105706" y="109301"/>
                  </a:lnTo>
                  <a:lnTo>
                    <a:pt x="110735" y="112688"/>
                  </a:lnTo>
                  <a:lnTo>
                    <a:pt x="112558" y="118476"/>
                  </a:lnTo>
                  <a:lnTo>
                    <a:pt x="110544" y="126230"/>
                  </a:lnTo>
                  <a:lnTo>
                    <a:pt x="69557" y="214359"/>
                  </a:lnTo>
                  <a:lnTo>
                    <a:pt x="123257" y="169928"/>
                  </a:lnTo>
                  <a:lnTo>
                    <a:pt x="175794" y="131916"/>
                  </a:lnTo>
                  <a:lnTo>
                    <a:pt x="226915" y="99849"/>
                  </a:lnTo>
                  <a:lnTo>
                    <a:pt x="276365" y="73255"/>
                  </a:lnTo>
                  <a:lnTo>
                    <a:pt x="323889" y="51659"/>
                  </a:lnTo>
                  <a:lnTo>
                    <a:pt x="369231" y="34588"/>
                  </a:lnTo>
                  <a:lnTo>
                    <a:pt x="412137" y="21570"/>
                  </a:lnTo>
                  <a:lnTo>
                    <a:pt x="452352" y="12130"/>
                  </a:lnTo>
                  <a:lnTo>
                    <a:pt x="523689" y="2094"/>
                  </a:lnTo>
                  <a:lnTo>
                    <a:pt x="578779" y="0"/>
                  </a:lnTo>
                  <a:lnTo>
                    <a:pt x="630622" y="2802"/>
                  </a:lnTo>
                  <a:lnTo>
                    <a:pt x="678896" y="10498"/>
                  </a:lnTo>
                  <a:lnTo>
                    <a:pt x="723276" y="23081"/>
                  </a:lnTo>
                  <a:lnTo>
                    <a:pt x="728150" y="26775"/>
                  </a:lnTo>
                  <a:lnTo>
                    <a:pt x="729339" y="32798"/>
                  </a:lnTo>
                  <a:lnTo>
                    <a:pt x="726907" y="40340"/>
                  </a:lnTo>
                  <a:lnTo>
                    <a:pt x="694734" y="62468"/>
                  </a:lnTo>
                  <a:lnTo>
                    <a:pt x="645429" y="50147"/>
                  </a:lnTo>
                  <a:lnTo>
                    <a:pt x="600664" y="43178"/>
                  </a:lnTo>
                  <a:lnTo>
                    <a:pt x="552841" y="40619"/>
                  </a:lnTo>
                  <a:lnTo>
                    <a:pt x="502257" y="42438"/>
                  </a:lnTo>
                  <a:lnTo>
                    <a:pt x="455411" y="48375"/>
                  </a:lnTo>
                  <a:lnTo>
                    <a:pt x="408813" y="58271"/>
                  </a:lnTo>
                  <a:lnTo>
                    <a:pt x="362494" y="72103"/>
                  </a:lnTo>
                  <a:lnTo>
                    <a:pt x="316484" y="89850"/>
                  </a:lnTo>
                  <a:lnTo>
                    <a:pt x="270815" y="111488"/>
                  </a:lnTo>
                  <a:lnTo>
                    <a:pt x="225518" y="136996"/>
                  </a:lnTo>
                  <a:lnTo>
                    <a:pt x="180624" y="166352"/>
                  </a:lnTo>
                  <a:lnTo>
                    <a:pt x="136164" y="199534"/>
                  </a:lnTo>
                  <a:lnTo>
                    <a:pt x="92170" y="236519"/>
                  </a:lnTo>
                  <a:lnTo>
                    <a:pt x="184222" y="224928"/>
                  </a:lnTo>
                  <a:lnTo>
                    <a:pt x="191828" y="225481"/>
                  </a:lnTo>
                  <a:lnTo>
                    <a:pt x="196857" y="228868"/>
                  </a:lnTo>
                  <a:lnTo>
                    <a:pt x="198680" y="234656"/>
                  </a:lnTo>
                  <a:lnTo>
                    <a:pt x="196666" y="242410"/>
                  </a:lnTo>
                  <a:lnTo>
                    <a:pt x="164894" y="265027"/>
                  </a:lnTo>
                  <a:lnTo>
                    <a:pt x="11322" y="284663"/>
                  </a:lnTo>
                  <a:lnTo>
                    <a:pt x="7571" y="284197"/>
                  </a:lnTo>
                  <a:lnTo>
                    <a:pt x="0" y="275162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48511" y="1647444"/>
              <a:ext cx="1511935" cy="323215"/>
            </a:xfrm>
            <a:custGeom>
              <a:avLst/>
              <a:gdLst/>
              <a:ahLst/>
              <a:cxnLst/>
              <a:rect l="l" t="t" r="r" b="b"/>
              <a:pathLst>
                <a:path w="1511935" h="323214">
                  <a:moveTo>
                    <a:pt x="1335532" y="0"/>
                  </a:moveTo>
                  <a:lnTo>
                    <a:pt x="176288" y="0"/>
                  </a:lnTo>
                  <a:lnTo>
                    <a:pt x="129416" y="5766"/>
                  </a:lnTo>
                  <a:lnTo>
                    <a:pt x="87302" y="22041"/>
                  </a:lnTo>
                  <a:lnTo>
                    <a:pt x="51625" y="47291"/>
                  </a:lnTo>
                  <a:lnTo>
                    <a:pt x="24063" y="79981"/>
                  </a:lnTo>
                  <a:lnTo>
                    <a:pt x="6295" y="118577"/>
                  </a:lnTo>
                  <a:lnTo>
                    <a:pt x="0" y="161543"/>
                  </a:lnTo>
                  <a:lnTo>
                    <a:pt x="6295" y="204510"/>
                  </a:lnTo>
                  <a:lnTo>
                    <a:pt x="24063" y="243106"/>
                  </a:lnTo>
                  <a:lnTo>
                    <a:pt x="51625" y="275796"/>
                  </a:lnTo>
                  <a:lnTo>
                    <a:pt x="87302" y="301046"/>
                  </a:lnTo>
                  <a:lnTo>
                    <a:pt x="129416" y="317321"/>
                  </a:lnTo>
                  <a:lnTo>
                    <a:pt x="176288" y="323087"/>
                  </a:lnTo>
                  <a:lnTo>
                    <a:pt x="1335532" y="323087"/>
                  </a:lnTo>
                  <a:lnTo>
                    <a:pt x="1382412" y="317321"/>
                  </a:lnTo>
                  <a:lnTo>
                    <a:pt x="1424526" y="301046"/>
                  </a:lnTo>
                  <a:lnTo>
                    <a:pt x="1460198" y="275796"/>
                  </a:lnTo>
                  <a:lnTo>
                    <a:pt x="1487753" y="243106"/>
                  </a:lnTo>
                  <a:lnTo>
                    <a:pt x="1505515" y="204510"/>
                  </a:lnTo>
                  <a:lnTo>
                    <a:pt x="1511808" y="161543"/>
                  </a:lnTo>
                  <a:lnTo>
                    <a:pt x="1505515" y="118577"/>
                  </a:lnTo>
                  <a:lnTo>
                    <a:pt x="1487753" y="79981"/>
                  </a:lnTo>
                  <a:lnTo>
                    <a:pt x="1460198" y="47291"/>
                  </a:lnTo>
                  <a:lnTo>
                    <a:pt x="1424526" y="22041"/>
                  </a:lnTo>
                  <a:lnTo>
                    <a:pt x="1382412" y="5766"/>
                  </a:lnTo>
                  <a:lnTo>
                    <a:pt x="133553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288161" y="1671574"/>
            <a:ext cx="10312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5" dirty="0">
                <a:latin typeface="Microsoft Sans Serif"/>
                <a:cs typeface="Microsoft Sans Serif"/>
              </a:rPr>
              <a:t>Pseudo-class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76896" y="1574291"/>
            <a:ext cx="2305685" cy="1760220"/>
            <a:chOff x="976896" y="1574291"/>
            <a:chExt cx="2305685" cy="1760220"/>
          </a:xfrm>
        </p:grpSpPr>
        <p:sp>
          <p:nvSpPr>
            <p:cNvPr id="27" name="object 27"/>
            <p:cNvSpPr/>
            <p:nvPr/>
          </p:nvSpPr>
          <p:spPr>
            <a:xfrm>
              <a:off x="976896" y="1574291"/>
              <a:ext cx="1655445" cy="466725"/>
            </a:xfrm>
            <a:custGeom>
              <a:avLst/>
              <a:gdLst/>
              <a:ahLst/>
              <a:cxnLst/>
              <a:rect l="l" t="t" r="r" b="b"/>
              <a:pathLst>
                <a:path w="1655445" h="466725">
                  <a:moveTo>
                    <a:pt x="39611" y="234696"/>
                  </a:moveTo>
                  <a:lnTo>
                    <a:pt x="38061" y="227558"/>
                  </a:lnTo>
                  <a:lnTo>
                    <a:pt x="33832" y="221742"/>
                  </a:lnTo>
                  <a:lnTo>
                    <a:pt x="27533" y="217843"/>
                  </a:lnTo>
                  <a:lnTo>
                    <a:pt x="19812" y="216408"/>
                  </a:lnTo>
                  <a:lnTo>
                    <a:pt x="12065" y="217843"/>
                  </a:lnTo>
                  <a:lnTo>
                    <a:pt x="5765" y="221742"/>
                  </a:lnTo>
                  <a:lnTo>
                    <a:pt x="1536" y="227558"/>
                  </a:lnTo>
                  <a:lnTo>
                    <a:pt x="0" y="234696"/>
                  </a:lnTo>
                  <a:lnTo>
                    <a:pt x="1536" y="241846"/>
                  </a:lnTo>
                  <a:lnTo>
                    <a:pt x="5765" y="247650"/>
                  </a:lnTo>
                  <a:lnTo>
                    <a:pt x="12065" y="251561"/>
                  </a:lnTo>
                  <a:lnTo>
                    <a:pt x="19812" y="252984"/>
                  </a:lnTo>
                  <a:lnTo>
                    <a:pt x="27533" y="251561"/>
                  </a:lnTo>
                  <a:lnTo>
                    <a:pt x="33832" y="247650"/>
                  </a:lnTo>
                  <a:lnTo>
                    <a:pt x="38061" y="241846"/>
                  </a:lnTo>
                  <a:lnTo>
                    <a:pt x="39611" y="234696"/>
                  </a:lnTo>
                  <a:close/>
                </a:path>
                <a:path w="1655445" h="466725">
                  <a:moveTo>
                    <a:pt x="1655051" y="288036"/>
                  </a:moveTo>
                  <a:lnTo>
                    <a:pt x="1617586" y="288036"/>
                  </a:lnTo>
                  <a:lnTo>
                    <a:pt x="1599984" y="327914"/>
                  </a:lnTo>
                  <a:lnTo>
                    <a:pt x="1573796" y="362966"/>
                  </a:lnTo>
                  <a:lnTo>
                    <a:pt x="1540205" y="392112"/>
                  </a:lnTo>
                  <a:lnTo>
                    <a:pt x="1500416" y="414286"/>
                  </a:lnTo>
                  <a:lnTo>
                    <a:pt x="1455610" y="428383"/>
                  </a:lnTo>
                  <a:lnTo>
                    <a:pt x="1407020" y="433324"/>
                  </a:lnTo>
                  <a:lnTo>
                    <a:pt x="247992" y="433324"/>
                  </a:lnTo>
                  <a:lnTo>
                    <a:pt x="199377" y="428383"/>
                  </a:lnTo>
                  <a:lnTo>
                    <a:pt x="154559" y="414286"/>
                  </a:lnTo>
                  <a:lnTo>
                    <a:pt x="114757" y="392112"/>
                  </a:lnTo>
                  <a:lnTo>
                    <a:pt x="81153" y="362966"/>
                  </a:lnTo>
                  <a:lnTo>
                    <a:pt x="54978" y="327914"/>
                  </a:lnTo>
                  <a:lnTo>
                    <a:pt x="37452" y="288036"/>
                  </a:lnTo>
                  <a:lnTo>
                    <a:pt x="0" y="288036"/>
                  </a:lnTo>
                  <a:lnTo>
                    <a:pt x="15798" y="330073"/>
                  </a:lnTo>
                  <a:lnTo>
                    <a:pt x="39751" y="368046"/>
                  </a:lnTo>
                  <a:lnTo>
                    <a:pt x="70891" y="401091"/>
                  </a:lnTo>
                  <a:lnTo>
                    <a:pt x="108242" y="428320"/>
                  </a:lnTo>
                  <a:lnTo>
                    <a:pt x="150850" y="448856"/>
                  </a:lnTo>
                  <a:lnTo>
                    <a:pt x="197751" y="461835"/>
                  </a:lnTo>
                  <a:lnTo>
                    <a:pt x="247992" y="466344"/>
                  </a:lnTo>
                  <a:lnTo>
                    <a:pt x="1407020" y="466344"/>
                  </a:lnTo>
                  <a:lnTo>
                    <a:pt x="1457261" y="461835"/>
                  </a:lnTo>
                  <a:lnTo>
                    <a:pt x="1504175" y="448856"/>
                  </a:lnTo>
                  <a:lnTo>
                    <a:pt x="1546783" y="428320"/>
                  </a:lnTo>
                  <a:lnTo>
                    <a:pt x="1584134" y="401091"/>
                  </a:lnTo>
                  <a:lnTo>
                    <a:pt x="1615274" y="368046"/>
                  </a:lnTo>
                  <a:lnTo>
                    <a:pt x="1639227" y="330073"/>
                  </a:lnTo>
                  <a:lnTo>
                    <a:pt x="1655051" y="288036"/>
                  </a:lnTo>
                  <a:close/>
                </a:path>
                <a:path w="1655445" h="466725">
                  <a:moveTo>
                    <a:pt x="1655051" y="234696"/>
                  </a:moveTo>
                  <a:lnTo>
                    <a:pt x="1653463" y="227558"/>
                  </a:lnTo>
                  <a:lnTo>
                    <a:pt x="1649183" y="221742"/>
                  </a:lnTo>
                  <a:lnTo>
                    <a:pt x="1642884" y="217843"/>
                  </a:lnTo>
                  <a:lnTo>
                    <a:pt x="1635239" y="216408"/>
                  </a:lnTo>
                  <a:lnTo>
                    <a:pt x="1627479" y="217843"/>
                  </a:lnTo>
                  <a:lnTo>
                    <a:pt x="1621180" y="221742"/>
                  </a:lnTo>
                  <a:lnTo>
                    <a:pt x="1616964" y="227558"/>
                  </a:lnTo>
                  <a:lnTo>
                    <a:pt x="1615427" y="234696"/>
                  </a:lnTo>
                  <a:lnTo>
                    <a:pt x="1616964" y="241846"/>
                  </a:lnTo>
                  <a:lnTo>
                    <a:pt x="1621180" y="247650"/>
                  </a:lnTo>
                  <a:lnTo>
                    <a:pt x="1627479" y="251561"/>
                  </a:lnTo>
                  <a:lnTo>
                    <a:pt x="1635239" y="252984"/>
                  </a:lnTo>
                  <a:lnTo>
                    <a:pt x="1642884" y="251561"/>
                  </a:lnTo>
                  <a:lnTo>
                    <a:pt x="1649183" y="247650"/>
                  </a:lnTo>
                  <a:lnTo>
                    <a:pt x="1653463" y="241846"/>
                  </a:lnTo>
                  <a:lnTo>
                    <a:pt x="1655051" y="234696"/>
                  </a:lnTo>
                  <a:close/>
                </a:path>
                <a:path w="1655445" h="466725">
                  <a:moveTo>
                    <a:pt x="1655051" y="179832"/>
                  </a:moveTo>
                  <a:lnTo>
                    <a:pt x="1639227" y="137452"/>
                  </a:lnTo>
                  <a:lnTo>
                    <a:pt x="1615274" y="99148"/>
                  </a:lnTo>
                  <a:lnTo>
                    <a:pt x="1584134" y="65824"/>
                  </a:lnTo>
                  <a:lnTo>
                    <a:pt x="1546783" y="38354"/>
                  </a:lnTo>
                  <a:lnTo>
                    <a:pt x="1504175" y="17640"/>
                  </a:lnTo>
                  <a:lnTo>
                    <a:pt x="1457261" y="4559"/>
                  </a:lnTo>
                  <a:lnTo>
                    <a:pt x="1407020" y="0"/>
                  </a:lnTo>
                  <a:lnTo>
                    <a:pt x="247992" y="0"/>
                  </a:lnTo>
                  <a:lnTo>
                    <a:pt x="197751" y="4559"/>
                  </a:lnTo>
                  <a:lnTo>
                    <a:pt x="150850" y="17640"/>
                  </a:lnTo>
                  <a:lnTo>
                    <a:pt x="108242" y="38354"/>
                  </a:lnTo>
                  <a:lnTo>
                    <a:pt x="70891" y="65824"/>
                  </a:lnTo>
                  <a:lnTo>
                    <a:pt x="39751" y="99148"/>
                  </a:lnTo>
                  <a:lnTo>
                    <a:pt x="15798" y="137452"/>
                  </a:lnTo>
                  <a:lnTo>
                    <a:pt x="0" y="179832"/>
                  </a:lnTo>
                  <a:lnTo>
                    <a:pt x="37452" y="179832"/>
                  </a:lnTo>
                  <a:lnTo>
                    <a:pt x="54978" y="139700"/>
                  </a:lnTo>
                  <a:lnTo>
                    <a:pt x="81153" y="104368"/>
                  </a:lnTo>
                  <a:lnTo>
                    <a:pt x="114757" y="74930"/>
                  </a:lnTo>
                  <a:lnTo>
                    <a:pt x="154571" y="52539"/>
                  </a:lnTo>
                  <a:lnTo>
                    <a:pt x="199377" y="38277"/>
                  </a:lnTo>
                  <a:lnTo>
                    <a:pt x="247992" y="33274"/>
                  </a:lnTo>
                  <a:lnTo>
                    <a:pt x="1407020" y="33274"/>
                  </a:lnTo>
                  <a:lnTo>
                    <a:pt x="1455610" y="38277"/>
                  </a:lnTo>
                  <a:lnTo>
                    <a:pt x="1500416" y="52539"/>
                  </a:lnTo>
                  <a:lnTo>
                    <a:pt x="1540205" y="74930"/>
                  </a:lnTo>
                  <a:lnTo>
                    <a:pt x="1573796" y="104368"/>
                  </a:lnTo>
                  <a:lnTo>
                    <a:pt x="1599984" y="139700"/>
                  </a:lnTo>
                  <a:lnTo>
                    <a:pt x="1617586" y="179832"/>
                  </a:lnTo>
                  <a:lnTo>
                    <a:pt x="1655051" y="179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24591" y="1792304"/>
              <a:ext cx="558165" cy="439420"/>
            </a:xfrm>
            <a:custGeom>
              <a:avLst/>
              <a:gdLst/>
              <a:ahLst/>
              <a:cxnLst/>
              <a:rect l="l" t="t" r="r" b="b"/>
              <a:pathLst>
                <a:path w="558164" h="439419">
                  <a:moveTo>
                    <a:pt x="2774" y="24783"/>
                  </a:moveTo>
                  <a:lnTo>
                    <a:pt x="6050" y="23042"/>
                  </a:lnTo>
                  <a:lnTo>
                    <a:pt x="142435" y="51"/>
                  </a:lnTo>
                  <a:lnTo>
                    <a:pt x="150862" y="0"/>
                  </a:lnTo>
                  <a:lnTo>
                    <a:pt x="159913" y="2133"/>
                  </a:lnTo>
                  <a:lnTo>
                    <a:pt x="168443" y="6176"/>
                  </a:lnTo>
                  <a:lnTo>
                    <a:pt x="175310" y="11855"/>
                  </a:lnTo>
                  <a:lnTo>
                    <a:pt x="178792" y="17731"/>
                  </a:lnTo>
                  <a:lnTo>
                    <a:pt x="178872" y="23162"/>
                  </a:lnTo>
                  <a:lnTo>
                    <a:pt x="175547" y="27461"/>
                  </a:lnTo>
                  <a:lnTo>
                    <a:pt x="168815" y="29944"/>
                  </a:lnTo>
                  <a:lnTo>
                    <a:pt x="83049" y="44854"/>
                  </a:lnTo>
                  <a:lnTo>
                    <a:pt x="149525" y="63654"/>
                  </a:lnTo>
                  <a:lnTo>
                    <a:pt x="209471" y="85392"/>
                  </a:lnTo>
                  <a:lnTo>
                    <a:pt x="263184" y="109478"/>
                  </a:lnTo>
                  <a:lnTo>
                    <a:pt x="310963" y="135324"/>
                  </a:lnTo>
                  <a:lnTo>
                    <a:pt x="353108" y="162339"/>
                  </a:lnTo>
                  <a:lnTo>
                    <a:pt x="389917" y="189936"/>
                  </a:lnTo>
                  <a:lnTo>
                    <a:pt x="421688" y="217525"/>
                  </a:lnTo>
                  <a:lnTo>
                    <a:pt x="448721" y="244517"/>
                  </a:lnTo>
                  <a:lnTo>
                    <a:pt x="501017" y="309766"/>
                  </a:lnTo>
                  <a:lnTo>
                    <a:pt x="525459" y="349326"/>
                  </a:lnTo>
                  <a:lnTo>
                    <a:pt x="544478" y="388762"/>
                  </a:lnTo>
                  <a:lnTo>
                    <a:pt x="557911" y="427834"/>
                  </a:lnTo>
                  <a:lnTo>
                    <a:pt x="557686" y="433307"/>
                  </a:lnTo>
                  <a:lnTo>
                    <a:pt x="553864" y="437260"/>
                  </a:lnTo>
                  <a:lnTo>
                    <a:pt x="547074" y="439327"/>
                  </a:lnTo>
                  <a:lnTo>
                    <a:pt x="537945" y="439141"/>
                  </a:lnTo>
                  <a:lnTo>
                    <a:pt x="498209" y="384419"/>
                  </a:lnTo>
                  <a:lnTo>
                    <a:pt x="480450" y="347935"/>
                  </a:lnTo>
                  <a:lnTo>
                    <a:pt x="457884" y="311457"/>
                  </a:lnTo>
                  <a:lnTo>
                    <a:pt x="430687" y="275185"/>
                  </a:lnTo>
                  <a:lnTo>
                    <a:pt x="398637" y="239997"/>
                  </a:lnTo>
                  <a:lnTo>
                    <a:pt x="363067" y="207602"/>
                  </a:lnTo>
                  <a:lnTo>
                    <a:pt x="324024" y="178016"/>
                  </a:lnTo>
                  <a:lnTo>
                    <a:pt x="281553" y="151257"/>
                  </a:lnTo>
                  <a:lnTo>
                    <a:pt x="235701" y="127341"/>
                  </a:lnTo>
                  <a:lnTo>
                    <a:pt x="186513" y="106284"/>
                  </a:lnTo>
                  <a:lnTo>
                    <a:pt x="134034" y="88102"/>
                  </a:lnTo>
                  <a:lnTo>
                    <a:pt x="78312" y="72813"/>
                  </a:lnTo>
                  <a:lnTo>
                    <a:pt x="133894" y="134585"/>
                  </a:lnTo>
                  <a:lnTo>
                    <a:pt x="137376" y="140461"/>
                  </a:lnTo>
                  <a:lnTo>
                    <a:pt x="137456" y="145892"/>
                  </a:lnTo>
                  <a:lnTo>
                    <a:pt x="134131" y="150191"/>
                  </a:lnTo>
                  <a:lnTo>
                    <a:pt x="127399" y="152674"/>
                  </a:lnTo>
                  <a:lnTo>
                    <a:pt x="118972" y="152725"/>
                  </a:lnTo>
                  <a:lnTo>
                    <a:pt x="109921" y="150592"/>
                  </a:lnTo>
                  <a:lnTo>
                    <a:pt x="101390" y="146549"/>
                  </a:lnTo>
                  <a:lnTo>
                    <a:pt x="94524" y="140870"/>
                  </a:lnTo>
                  <a:lnTo>
                    <a:pt x="1575" y="37966"/>
                  </a:lnTo>
                  <a:lnTo>
                    <a:pt x="0" y="34970"/>
                  </a:lnTo>
                  <a:lnTo>
                    <a:pt x="2774" y="24783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81555" y="3011424"/>
              <a:ext cx="1108075" cy="323215"/>
            </a:xfrm>
            <a:custGeom>
              <a:avLst/>
              <a:gdLst/>
              <a:ahLst/>
              <a:cxnLst/>
              <a:rect l="l" t="t" r="r" b="b"/>
              <a:pathLst>
                <a:path w="1108075" h="323214">
                  <a:moveTo>
                    <a:pt x="978788" y="0"/>
                  </a:moveTo>
                  <a:lnTo>
                    <a:pt x="129158" y="0"/>
                  </a:lnTo>
                  <a:lnTo>
                    <a:pt x="88318" y="8229"/>
                  </a:lnTo>
                  <a:lnTo>
                    <a:pt x="52861" y="31150"/>
                  </a:lnTo>
                  <a:lnTo>
                    <a:pt x="24908" y="66111"/>
                  </a:lnTo>
                  <a:lnTo>
                    <a:pt x="6580" y="110459"/>
                  </a:lnTo>
                  <a:lnTo>
                    <a:pt x="0" y="161544"/>
                  </a:lnTo>
                  <a:lnTo>
                    <a:pt x="6580" y="212628"/>
                  </a:lnTo>
                  <a:lnTo>
                    <a:pt x="24908" y="256976"/>
                  </a:lnTo>
                  <a:lnTo>
                    <a:pt x="52861" y="291937"/>
                  </a:lnTo>
                  <a:lnTo>
                    <a:pt x="88318" y="314858"/>
                  </a:lnTo>
                  <a:lnTo>
                    <a:pt x="129158" y="323088"/>
                  </a:lnTo>
                  <a:lnTo>
                    <a:pt x="978788" y="323088"/>
                  </a:lnTo>
                  <a:lnTo>
                    <a:pt x="1019629" y="314858"/>
                  </a:lnTo>
                  <a:lnTo>
                    <a:pt x="1055086" y="291937"/>
                  </a:lnTo>
                  <a:lnTo>
                    <a:pt x="1083039" y="256976"/>
                  </a:lnTo>
                  <a:lnTo>
                    <a:pt x="1101367" y="212628"/>
                  </a:lnTo>
                  <a:lnTo>
                    <a:pt x="1107948" y="161544"/>
                  </a:lnTo>
                  <a:lnTo>
                    <a:pt x="1101367" y="110459"/>
                  </a:lnTo>
                  <a:lnTo>
                    <a:pt x="1083039" y="66111"/>
                  </a:lnTo>
                  <a:lnTo>
                    <a:pt x="1055086" y="31150"/>
                  </a:lnTo>
                  <a:lnTo>
                    <a:pt x="1019629" y="8229"/>
                  </a:lnTo>
                  <a:lnTo>
                    <a:pt x="97878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978914" y="3036824"/>
            <a:ext cx="7143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0" dirty="0">
                <a:latin typeface="Microsoft Sans Serif"/>
                <a:cs typeface="Microsoft Sans Serif"/>
              </a:rPr>
              <a:t>P</a:t>
            </a:r>
            <a:r>
              <a:rPr sz="1400" spc="30" dirty="0">
                <a:latin typeface="Microsoft Sans Serif"/>
                <a:cs typeface="Microsoft Sans Serif"/>
              </a:rPr>
              <a:t>roperty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729739" y="2483590"/>
            <a:ext cx="5611495" cy="1607185"/>
            <a:chOff x="1729739" y="2483590"/>
            <a:chExt cx="5611495" cy="1607185"/>
          </a:xfrm>
        </p:grpSpPr>
        <p:sp>
          <p:nvSpPr>
            <p:cNvPr id="32" name="object 32"/>
            <p:cNvSpPr/>
            <p:nvPr/>
          </p:nvSpPr>
          <p:spPr>
            <a:xfrm>
              <a:off x="1729740" y="2939795"/>
              <a:ext cx="1213485" cy="466725"/>
            </a:xfrm>
            <a:custGeom>
              <a:avLst/>
              <a:gdLst/>
              <a:ahLst/>
              <a:cxnLst/>
              <a:rect l="l" t="t" r="r" b="b"/>
              <a:pathLst>
                <a:path w="1213485" h="466725">
                  <a:moveTo>
                    <a:pt x="27432" y="224155"/>
                  </a:moveTo>
                  <a:lnTo>
                    <a:pt x="21336" y="216408"/>
                  </a:lnTo>
                  <a:lnTo>
                    <a:pt x="13716" y="216408"/>
                  </a:lnTo>
                  <a:lnTo>
                    <a:pt x="6096" y="216408"/>
                  </a:lnTo>
                  <a:lnTo>
                    <a:pt x="0" y="224155"/>
                  </a:lnTo>
                  <a:lnTo>
                    <a:pt x="0" y="243713"/>
                  </a:lnTo>
                  <a:lnTo>
                    <a:pt x="6096" y="251460"/>
                  </a:lnTo>
                  <a:lnTo>
                    <a:pt x="21336" y="251460"/>
                  </a:lnTo>
                  <a:lnTo>
                    <a:pt x="27432" y="243713"/>
                  </a:lnTo>
                  <a:lnTo>
                    <a:pt x="27432" y="224155"/>
                  </a:lnTo>
                  <a:close/>
                </a:path>
                <a:path w="1213485" h="466725">
                  <a:moveTo>
                    <a:pt x="1213104" y="286512"/>
                  </a:moveTo>
                  <a:lnTo>
                    <a:pt x="1185672" y="286512"/>
                  </a:lnTo>
                  <a:lnTo>
                    <a:pt x="1169403" y="334187"/>
                  </a:lnTo>
                  <a:lnTo>
                    <a:pt x="1144320" y="374586"/>
                  </a:lnTo>
                  <a:lnTo>
                    <a:pt x="1111935" y="405815"/>
                  </a:lnTo>
                  <a:lnTo>
                    <a:pt x="1073785" y="425945"/>
                  </a:lnTo>
                  <a:lnTo>
                    <a:pt x="1031367" y="433070"/>
                  </a:lnTo>
                  <a:lnTo>
                    <a:pt x="181737" y="433070"/>
                  </a:lnTo>
                  <a:lnTo>
                    <a:pt x="139293" y="425945"/>
                  </a:lnTo>
                  <a:lnTo>
                    <a:pt x="101117" y="405815"/>
                  </a:lnTo>
                  <a:lnTo>
                    <a:pt x="68719" y="374586"/>
                  </a:lnTo>
                  <a:lnTo>
                    <a:pt x="43649" y="334187"/>
                  </a:lnTo>
                  <a:lnTo>
                    <a:pt x="27432" y="286512"/>
                  </a:lnTo>
                  <a:lnTo>
                    <a:pt x="0" y="286512"/>
                  </a:lnTo>
                  <a:lnTo>
                    <a:pt x="14122" y="335597"/>
                  </a:lnTo>
                  <a:lnTo>
                    <a:pt x="36220" y="378917"/>
                  </a:lnTo>
                  <a:lnTo>
                    <a:pt x="65138" y="415061"/>
                  </a:lnTo>
                  <a:lnTo>
                    <a:pt x="99783" y="442620"/>
                  </a:lnTo>
                  <a:lnTo>
                    <a:pt x="139026" y="460184"/>
                  </a:lnTo>
                  <a:lnTo>
                    <a:pt x="181737" y="466344"/>
                  </a:lnTo>
                  <a:lnTo>
                    <a:pt x="1031367" y="466344"/>
                  </a:lnTo>
                  <a:lnTo>
                    <a:pt x="1074064" y="460184"/>
                  </a:lnTo>
                  <a:lnTo>
                    <a:pt x="1113307" y="442620"/>
                  </a:lnTo>
                  <a:lnTo>
                    <a:pt x="1147953" y="415061"/>
                  </a:lnTo>
                  <a:lnTo>
                    <a:pt x="1176870" y="378917"/>
                  </a:lnTo>
                  <a:lnTo>
                    <a:pt x="1198968" y="335597"/>
                  </a:lnTo>
                  <a:lnTo>
                    <a:pt x="1213104" y="286512"/>
                  </a:lnTo>
                  <a:close/>
                </a:path>
                <a:path w="1213485" h="466725">
                  <a:moveTo>
                    <a:pt x="1213104" y="224155"/>
                  </a:moveTo>
                  <a:lnTo>
                    <a:pt x="1206500" y="216408"/>
                  </a:lnTo>
                  <a:lnTo>
                    <a:pt x="1198626" y="216408"/>
                  </a:lnTo>
                  <a:lnTo>
                    <a:pt x="1190625" y="216408"/>
                  </a:lnTo>
                  <a:lnTo>
                    <a:pt x="1184148" y="224155"/>
                  </a:lnTo>
                  <a:lnTo>
                    <a:pt x="1184148" y="243713"/>
                  </a:lnTo>
                  <a:lnTo>
                    <a:pt x="1190625" y="251460"/>
                  </a:lnTo>
                  <a:lnTo>
                    <a:pt x="1206500" y="251460"/>
                  </a:lnTo>
                  <a:lnTo>
                    <a:pt x="1213104" y="243713"/>
                  </a:lnTo>
                  <a:lnTo>
                    <a:pt x="1213104" y="224155"/>
                  </a:lnTo>
                  <a:close/>
                </a:path>
                <a:path w="1213485" h="466725">
                  <a:moveTo>
                    <a:pt x="1213104" y="179832"/>
                  </a:moveTo>
                  <a:lnTo>
                    <a:pt x="1198968" y="130759"/>
                  </a:lnTo>
                  <a:lnTo>
                    <a:pt x="1176870" y="87439"/>
                  </a:lnTo>
                  <a:lnTo>
                    <a:pt x="1147953" y="51295"/>
                  </a:lnTo>
                  <a:lnTo>
                    <a:pt x="1113307" y="23736"/>
                  </a:lnTo>
                  <a:lnTo>
                    <a:pt x="1074064" y="6172"/>
                  </a:lnTo>
                  <a:lnTo>
                    <a:pt x="1031367" y="0"/>
                  </a:lnTo>
                  <a:lnTo>
                    <a:pt x="181737" y="0"/>
                  </a:lnTo>
                  <a:lnTo>
                    <a:pt x="139026" y="6172"/>
                  </a:lnTo>
                  <a:lnTo>
                    <a:pt x="99783" y="23736"/>
                  </a:lnTo>
                  <a:lnTo>
                    <a:pt x="65138" y="51295"/>
                  </a:lnTo>
                  <a:lnTo>
                    <a:pt x="36220" y="87439"/>
                  </a:lnTo>
                  <a:lnTo>
                    <a:pt x="14122" y="130759"/>
                  </a:lnTo>
                  <a:lnTo>
                    <a:pt x="0" y="179832"/>
                  </a:lnTo>
                  <a:lnTo>
                    <a:pt x="27432" y="179832"/>
                  </a:lnTo>
                  <a:lnTo>
                    <a:pt x="43649" y="132219"/>
                  </a:lnTo>
                  <a:lnTo>
                    <a:pt x="68719" y="91821"/>
                  </a:lnTo>
                  <a:lnTo>
                    <a:pt x="101117" y="60579"/>
                  </a:lnTo>
                  <a:lnTo>
                    <a:pt x="139293" y="40424"/>
                  </a:lnTo>
                  <a:lnTo>
                    <a:pt x="181737" y="33274"/>
                  </a:lnTo>
                  <a:lnTo>
                    <a:pt x="1031367" y="33274"/>
                  </a:lnTo>
                  <a:lnTo>
                    <a:pt x="1073785" y="40424"/>
                  </a:lnTo>
                  <a:lnTo>
                    <a:pt x="1111935" y="60579"/>
                  </a:lnTo>
                  <a:lnTo>
                    <a:pt x="1144320" y="91821"/>
                  </a:lnTo>
                  <a:lnTo>
                    <a:pt x="1169403" y="132219"/>
                  </a:lnTo>
                  <a:lnTo>
                    <a:pt x="1185672" y="179832"/>
                  </a:lnTo>
                  <a:lnTo>
                    <a:pt x="1213104" y="179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023971" y="2483599"/>
              <a:ext cx="3825875" cy="932815"/>
            </a:xfrm>
            <a:custGeom>
              <a:avLst/>
              <a:gdLst/>
              <a:ahLst/>
              <a:cxnLst/>
              <a:rect l="l" t="t" r="r" b="b"/>
              <a:pathLst>
                <a:path w="3825875" h="932814">
                  <a:moveTo>
                    <a:pt x="767956" y="670471"/>
                  </a:moveTo>
                  <a:lnTo>
                    <a:pt x="766470" y="663613"/>
                  </a:lnTo>
                  <a:lnTo>
                    <a:pt x="761034" y="657161"/>
                  </a:lnTo>
                  <a:lnTo>
                    <a:pt x="752068" y="651929"/>
                  </a:lnTo>
                  <a:lnTo>
                    <a:pt x="741768" y="649135"/>
                  </a:lnTo>
                  <a:lnTo>
                    <a:pt x="731469" y="649185"/>
                  </a:lnTo>
                  <a:lnTo>
                    <a:pt x="722337" y="651916"/>
                  </a:lnTo>
                  <a:lnTo>
                    <a:pt x="715556" y="657161"/>
                  </a:lnTo>
                  <a:lnTo>
                    <a:pt x="682790" y="691553"/>
                  </a:lnTo>
                  <a:lnTo>
                    <a:pt x="645071" y="723188"/>
                  </a:lnTo>
                  <a:lnTo>
                    <a:pt x="602691" y="751941"/>
                  </a:lnTo>
                  <a:lnTo>
                    <a:pt x="555942" y="777684"/>
                  </a:lnTo>
                  <a:lnTo>
                    <a:pt x="510819" y="797153"/>
                  </a:lnTo>
                  <a:lnTo>
                    <a:pt x="464235" y="812393"/>
                  </a:lnTo>
                  <a:lnTo>
                    <a:pt x="416229" y="823429"/>
                  </a:lnTo>
                  <a:lnTo>
                    <a:pt x="366826" y="830249"/>
                  </a:lnTo>
                  <a:lnTo>
                    <a:pt x="316064" y="832878"/>
                  </a:lnTo>
                  <a:lnTo>
                    <a:pt x="263994" y="831316"/>
                  </a:lnTo>
                  <a:lnTo>
                    <a:pt x="210654" y="825563"/>
                  </a:lnTo>
                  <a:lnTo>
                    <a:pt x="156070" y="815619"/>
                  </a:lnTo>
                  <a:lnTo>
                    <a:pt x="100279" y="801509"/>
                  </a:lnTo>
                  <a:lnTo>
                    <a:pt x="188912" y="763193"/>
                  </a:lnTo>
                  <a:lnTo>
                    <a:pt x="195580" y="758469"/>
                  </a:lnTo>
                  <a:lnTo>
                    <a:pt x="198704" y="752233"/>
                  </a:lnTo>
                  <a:lnTo>
                    <a:pt x="197891" y="745261"/>
                  </a:lnTo>
                  <a:lnTo>
                    <a:pt x="192747" y="738365"/>
                  </a:lnTo>
                  <a:lnTo>
                    <a:pt x="184594" y="733272"/>
                  </a:lnTo>
                  <a:lnTo>
                    <a:pt x="174612" y="730338"/>
                  </a:lnTo>
                  <a:lnTo>
                    <a:pt x="164071" y="729919"/>
                  </a:lnTo>
                  <a:lnTo>
                    <a:pt x="154216" y="732396"/>
                  </a:lnTo>
                  <a:lnTo>
                    <a:pt x="6235" y="796023"/>
                  </a:lnTo>
                  <a:lnTo>
                    <a:pt x="3022" y="798550"/>
                  </a:lnTo>
                  <a:lnTo>
                    <a:pt x="0" y="811999"/>
                  </a:lnTo>
                  <a:lnTo>
                    <a:pt x="2197" y="815975"/>
                  </a:lnTo>
                  <a:lnTo>
                    <a:pt x="121704" y="924064"/>
                  </a:lnTo>
                  <a:lnTo>
                    <a:pt x="129857" y="929157"/>
                  </a:lnTo>
                  <a:lnTo>
                    <a:pt x="139839" y="932091"/>
                  </a:lnTo>
                  <a:lnTo>
                    <a:pt x="150393" y="932510"/>
                  </a:lnTo>
                  <a:lnTo>
                    <a:pt x="160235" y="930033"/>
                  </a:lnTo>
                  <a:lnTo>
                    <a:pt x="89192" y="836714"/>
                  </a:lnTo>
                  <a:lnTo>
                    <a:pt x="156984" y="853198"/>
                  </a:lnTo>
                  <a:lnTo>
                    <a:pt x="220967" y="863714"/>
                  </a:lnTo>
                  <a:lnTo>
                    <a:pt x="281139" y="868857"/>
                  </a:lnTo>
                  <a:lnTo>
                    <a:pt x="337439" y="869276"/>
                  </a:lnTo>
                  <a:lnTo>
                    <a:pt x="389864" y="865593"/>
                  </a:lnTo>
                  <a:lnTo>
                    <a:pt x="438365" y="858431"/>
                  </a:lnTo>
                  <a:lnTo>
                    <a:pt x="482930" y="848423"/>
                  </a:lnTo>
                  <a:lnTo>
                    <a:pt x="523519" y="836193"/>
                  </a:lnTo>
                  <a:lnTo>
                    <a:pt x="560095" y="822375"/>
                  </a:lnTo>
                  <a:lnTo>
                    <a:pt x="643623" y="779665"/>
                  </a:lnTo>
                  <a:lnTo>
                    <a:pt x="689546" y="748461"/>
                  </a:lnTo>
                  <a:lnTo>
                    <a:pt x="730135" y="714159"/>
                  </a:lnTo>
                  <a:lnTo>
                    <a:pt x="765111" y="676948"/>
                  </a:lnTo>
                  <a:lnTo>
                    <a:pt x="767956" y="670471"/>
                  </a:lnTo>
                  <a:close/>
                </a:path>
                <a:path w="3825875" h="932814">
                  <a:moveTo>
                    <a:pt x="3825532" y="92151"/>
                  </a:moveTo>
                  <a:lnTo>
                    <a:pt x="3742740" y="1244"/>
                  </a:lnTo>
                  <a:lnTo>
                    <a:pt x="3740073" y="0"/>
                  </a:lnTo>
                  <a:lnTo>
                    <a:pt x="3731564" y="2628"/>
                  </a:lnTo>
                  <a:lnTo>
                    <a:pt x="3730104" y="4851"/>
                  </a:lnTo>
                  <a:lnTo>
                    <a:pt x="3696881" y="104457"/>
                  </a:lnTo>
                  <a:lnTo>
                    <a:pt x="3695801" y="110998"/>
                  </a:lnTo>
                  <a:lnTo>
                    <a:pt x="3696627" y="117856"/>
                  </a:lnTo>
                  <a:lnTo>
                    <a:pt x="3699040" y="124231"/>
                  </a:lnTo>
                  <a:lnTo>
                    <a:pt x="3702748" y="129286"/>
                  </a:lnTo>
                  <a:lnTo>
                    <a:pt x="3708933" y="135318"/>
                  </a:lnTo>
                  <a:lnTo>
                    <a:pt x="3715931" y="133045"/>
                  </a:lnTo>
                  <a:lnTo>
                    <a:pt x="3738562" y="65900"/>
                  </a:lnTo>
                  <a:lnTo>
                    <a:pt x="3755542" y="119214"/>
                  </a:lnTo>
                  <a:lnTo>
                    <a:pt x="3766324" y="171183"/>
                  </a:lnTo>
                  <a:lnTo>
                    <a:pt x="3770884" y="221754"/>
                  </a:lnTo>
                  <a:lnTo>
                    <a:pt x="3769207" y="270827"/>
                  </a:lnTo>
                  <a:lnTo>
                    <a:pt x="3761282" y="318325"/>
                  </a:lnTo>
                  <a:lnTo>
                    <a:pt x="3747071" y="364172"/>
                  </a:lnTo>
                  <a:lnTo>
                    <a:pt x="3716642" y="424967"/>
                  </a:lnTo>
                  <a:lnTo>
                    <a:pt x="3677818" y="474154"/>
                  </a:lnTo>
                  <a:lnTo>
                    <a:pt x="3674795" y="478840"/>
                  </a:lnTo>
                  <a:lnTo>
                    <a:pt x="3673513" y="484924"/>
                  </a:lnTo>
                  <a:lnTo>
                    <a:pt x="3674021" y="491642"/>
                  </a:lnTo>
                  <a:lnTo>
                    <a:pt x="3676358" y="498221"/>
                  </a:lnTo>
                  <a:lnTo>
                    <a:pt x="3680841" y="507149"/>
                  </a:lnTo>
                  <a:lnTo>
                    <a:pt x="3688346" y="510374"/>
                  </a:lnTo>
                  <a:lnTo>
                    <a:pt x="3715283" y="480872"/>
                  </a:lnTo>
                  <a:lnTo>
                    <a:pt x="3752926" y="421246"/>
                  </a:lnTo>
                  <a:lnTo>
                    <a:pt x="3779177" y="354495"/>
                  </a:lnTo>
                  <a:lnTo>
                    <a:pt x="3788067" y="317119"/>
                  </a:lnTo>
                  <a:lnTo>
                    <a:pt x="3793731" y="274662"/>
                  </a:lnTo>
                  <a:lnTo>
                    <a:pt x="3794988" y="227266"/>
                  </a:lnTo>
                  <a:lnTo>
                    <a:pt x="3790683" y="175094"/>
                  </a:lnTo>
                  <a:lnTo>
                    <a:pt x="3779621" y="118262"/>
                  </a:lnTo>
                  <a:lnTo>
                    <a:pt x="3760647" y="56946"/>
                  </a:lnTo>
                  <a:lnTo>
                    <a:pt x="3814864" y="108445"/>
                  </a:lnTo>
                  <a:lnTo>
                    <a:pt x="3821861" y="106172"/>
                  </a:lnTo>
                  <a:lnTo>
                    <a:pt x="3824452" y="98691"/>
                  </a:lnTo>
                  <a:lnTo>
                    <a:pt x="3825532" y="92151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38206" y="2924555"/>
              <a:ext cx="3502660" cy="478790"/>
            </a:xfrm>
            <a:custGeom>
              <a:avLst/>
              <a:gdLst/>
              <a:ahLst/>
              <a:cxnLst/>
              <a:rect l="l" t="t" r="r" b="b"/>
              <a:pathLst>
                <a:path w="3502659" h="478789">
                  <a:moveTo>
                    <a:pt x="33413" y="367385"/>
                  </a:moveTo>
                  <a:lnTo>
                    <a:pt x="33020" y="317982"/>
                  </a:lnTo>
                  <a:lnTo>
                    <a:pt x="28600" y="70942"/>
                  </a:lnTo>
                  <a:lnTo>
                    <a:pt x="28181" y="15367"/>
                  </a:lnTo>
                  <a:lnTo>
                    <a:pt x="22466" y="12192"/>
                  </a:lnTo>
                  <a:lnTo>
                    <a:pt x="16751" y="12192"/>
                  </a:lnTo>
                  <a:lnTo>
                    <a:pt x="11036" y="12192"/>
                  </a:lnTo>
                  <a:lnTo>
                    <a:pt x="5321" y="15367"/>
                  </a:lnTo>
                  <a:lnTo>
                    <a:pt x="4724" y="70942"/>
                  </a:lnTo>
                  <a:lnTo>
                    <a:pt x="1003" y="268554"/>
                  </a:lnTo>
                  <a:lnTo>
                    <a:pt x="330" y="317982"/>
                  </a:lnTo>
                  <a:lnTo>
                    <a:pt x="0" y="367385"/>
                  </a:lnTo>
                  <a:lnTo>
                    <a:pt x="139" y="416750"/>
                  </a:lnTo>
                  <a:lnTo>
                    <a:pt x="876" y="466090"/>
                  </a:lnTo>
                  <a:lnTo>
                    <a:pt x="1257" y="474345"/>
                  </a:lnTo>
                  <a:lnTo>
                    <a:pt x="9004" y="478536"/>
                  </a:lnTo>
                  <a:lnTo>
                    <a:pt x="24498" y="478536"/>
                  </a:lnTo>
                  <a:lnTo>
                    <a:pt x="32245" y="474345"/>
                  </a:lnTo>
                  <a:lnTo>
                    <a:pt x="32626" y="466090"/>
                  </a:lnTo>
                  <a:lnTo>
                    <a:pt x="33324" y="416750"/>
                  </a:lnTo>
                  <a:lnTo>
                    <a:pt x="33413" y="367385"/>
                  </a:lnTo>
                  <a:close/>
                </a:path>
                <a:path w="3502659" h="478789">
                  <a:moveTo>
                    <a:pt x="3502406" y="64973"/>
                  </a:moveTo>
                  <a:lnTo>
                    <a:pt x="3501885" y="4826"/>
                  </a:lnTo>
                  <a:lnTo>
                    <a:pt x="3492868" y="0"/>
                  </a:lnTo>
                  <a:lnTo>
                    <a:pt x="3483724" y="0"/>
                  </a:lnTo>
                  <a:lnTo>
                    <a:pt x="3474707" y="0"/>
                  </a:lnTo>
                  <a:lnTo>
                    <a:pt x="3465563" y="4826"/>
                  </a:lnTo>
                  <a:lnTo>
                    <a:pt x="3465182" y="14351"/>
                  </a:lnTo>
                  <a:lnTo>
                    <a:pt x="3464814" y="64973"/>
                  </a:lnTo>
                  <a:lnTo>
                    <a:pt x="3464953" y="115620"/>
                  </a:lnTo>
                  <a:lnTo>
                    <a:pt x="3465512" y="166306"/>
                  </a:lnTo>
                  <a:lnTo>
                    <a:pt x="3466427" y="217017"/>
                  </a:lnTo>
                  <a:lnTo>
                    <a:pt x="3468979" y="318503"/>
                  </a:lnTo>
                  <a:lnTo>
                    <a:pt x="3473564" y="470789"/>
                  </a:lnTo>
                  <a:lnTo>
                    <a:pt x="3473564" y="475869"/>
                  </a:lnTo>
                  <a:lnTo>
                    <a:pt x="3478517" y="478536"/>
                  </a:lnTo>
                  <a:lnTo>
                    <a:pt x="3488550" y="478536"/>
                  </a:lnTo>
                  <a:lnTo>
                    <a:pt x="3493503" y="475869"/>
                  </a:lnTo>
                  <a:lnTo>
                    <a:pt x="3493503" y="470789"/>
                  </a:lnTo>
                  <a:lnTo>
                    <a:pt x="3499662" y="267754"/>
                  </a:lnTo>
                  <a:lnTo>
                    <a:pt x="3500894" y="217017"/>
                  </a:lnTo>
                  <a:lnTo>
                    <a:pt x="3501821" y="166306"/>
                  </a:lnTo>
                  <a:lnTo>
                    <a:pt x="3502355" y="115620"/>
                  </a:lnTo>
                  <a:lnTo>
                    <a:pt x="3502406" y="64973"/>
                  </a:lnTo>
                  <a:close/>
                </a:path>
              </a:pathLst>
            </a:custGeom>
            <a:solidFill>
              <a:srgbClr val="FFA3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17302" y="3419493"/>
              <a:ext cx="450850" cy="523240"/>
            </a:xfrm>
            <a:custGeom>
              <a:avLst/>
              <a:gdLst/>
              <a:ahLst/>
              <a:cxnLst/>
              <a:rect l="l" t="t" r="r" b="b"/>
              <a:pathLst>
                <a:path w="450850" h="523239">
                  <a:moveTo>
                    <a:pt x="5164" y="514100"/>
                  </a:moveTo>
                  <a:lnTo>
                    <a:pt x="8783" y="515554"/>
                  </a:lnTo>
                  <a:lnTo>
                    <a:pt x="147542" y="522952"/>
                  </a:lnTo>
                  <a:lnTo>
                    <a:pt x="155785" y="521939"/>
                  </a:lnTo>
                  <a:lnTo>
                    <a:pt x="164112" y="518501"/>
                  </a:lnTo>
                  <a:lnTo>
                    <a:pt x="171471" y="513079"/>
                  </a:lnTo>
                  <a:lnTo>
                    <a:pt x="176810" y="506111"/>
                  </a:lnTo>
                  <a:lnTo>
                    <a:pt x="178795" y="499359"/>
                  </a:lnTo>
                  <a:lnTo>
                    <a:pt x="177564" y="493518"/>
                  </a:lnTo>
                  <a:lnTo>
                    <a:pt x="173281" y="489324"/>
                  </a:lnTo>
                  <a:lnTo>
                    <a:pt x="166107" y="487511"/>
                  </a:lnTo>
                  <a:lnTo>
                    <a:pt x="78739" y="482374"/>
                  </a:lnTo>
                  <a:lnTo>
                    <a:pt x="139143" y="453761"/>
                  </a:lnTo>
                  <a:lnTo>
                    <a:pt x="192459" y="422822"/>
                  </a:lnTo>
                  <a:lnTo>
                    <a:pt x="239122" y="390151"/>
                  </a:lnTo>
                  <a:lnTo>
                    <a:pt x="279565" y="356344"/>
                  </a:lnTo>
                  <a:lnTo>
                    <a:pt x="314222" y="321994"/>
                  </a:lnTo>
                  <a:lnTo>
                    <a:pt x="343527" y="287697"/>
                  </a:lnTo>
                  <a:lnTo>
                    <a:pt x="367914" y="254047"/>
                  </a:lnTo>
                  <a:lnTo>
                    <a:pt x="403666" y="191066"/>
                  </a:lnTo>
                  <a:lnTo>
                    <a:pt x="423176" y="144950"/>
                  </a:lnTo>
                  <a:lnTo>
                    <a:pt x="437519" y="99375"/>
                  </a:lnTo>
                  <a:lnTo>
                    <a:pt x="446595" y="54621"/>
                  </a:lnTo>
                  <a:lnTo>
                    <a:pt x="450302" y="10966"/>
                  </a:lnTo>
                  <a:lnTo>
                    <a:pt x="448764" y="5119"/>
                  </a:lnTo>
                  <a:lnTo>
                    <a:pt x="444078" y="1358"/>
                  </a:lnTo>
                  <a:lnTo>
                    <a:pt x="436948" y="0"/>
                  </a:lnTo>
                  <a:lnTo>
                    <a:pt x="428076" y="1356"/>
                  </a:lnTo>
                  <a:lnTo>
                    <a:pt x="402447" y="65150"/>
                  </a:lnTo>
                  <a:lnTo>
                    <a:pt x="393891" y="106575"/>
                  </a:lnTo>
                  <a:lnTo>
                    <a:pt x="380637" y="148602"/>
                  </a:lnTo>
                  <a:lnTo>
                    <a:pt x="362811" y="190996"/>
                  </a:lnTo>
                  <a:lnTo>
                    <a:pt x="339983" y="232841"/>
                  </a:lnTo>
                  <a:lnTo>
                    <a:pt x="313045" y="272133"/>
                  </a:lnTo>
                  <a:lnTo>
                    <a:pt x="282036" y="308848"/>
                  </a:lnTo>
                  <a:lnTo>
                    <a:pt x="246999" y="342964"/>
                  </a:lnTo>
                  <a:lnTo>
                    <a:pt x="207973" y="374455"/>
                  </a:lnTo>
                  <a:lnTo>
                    <a:pt x="165000" y="403300"/>
                  </a:lnTo>
                  <a:lnTo>
                    <a:pt x="118121" y="429474"/>
                  </a:lnTo>
                  <a:lnTo>
                    <a:pt x="67376" y="452954"/>
                  </a:lnTo>
                  <a:lnTo>
                    <a:pt x="106784" y="379583"/>
                  </a:lnTo>
                  <a:lnTo>
                    <a:pt x="108769" y="372831"/>
                  </a:lnTo>
                  <a:lnTo>
                    <a:pt x="107539" y="366991"/>
                  </a:lnTo>
                  <a:lnTo>
                    <a:pt x="103256" y="362796"/>
                  </a:lnTo>
                  <a:lnTo>
                    <a:pt x="96082" y="360983"/>
                  </a:lnTo>
                  <a:lnTo>
                    <a:pt x="87838" y="361997"/>
                  </a:lnTo>
                  <a:lnTo>
                    <a:pt x="816" y="500097"/>
                  </a:lnTo>
                  <a:lnTo>
                    <a:pt x="0" y="503514"/>
                  </a:lnTo>
                  <a:lnTo>
                    <a:pt x="5164" y="514100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45051" y="3747516"/>
              <a:ext cx="1323340" cy="342900"/>
            </a:xfrm>
            <a:custGeom>
              <a:avLst/>
              <a:gdLst/>
              <a:ahLst/>
              <a:cxnLst/>
              <a:rect l="l" t="t" r="r" b="b"/>
              <a:pathLst>
                <a:path w="1323339" h="342900">
                  <a:moveTo>
                    <a:pt x="1168527" y="0"/>
                  </a:moveTo>
                  <a:lnTo>
                    <a:pt x="154305" y="0"/>
                  </a:lnTo>
                  <a:lnTo>
                    <a:pt x="113285" y="6120"/>
                  </a:lnTo>
                  <a:lnTo>
                    <a:pt x="76425" y="23396"/>
                  </a:lnTo>
                  <a:lnTo>
                    <a:pt x="45196" y="50198"/>
                  </a:lnTo>
                  <a:lnTo>
                    <a:pt x="21067" y="84896"/>
                  </a:lnTo>
                  <a:lnTo>
                    <a:pt x="5512" y="125860"/>
                  </a:lnTo>
                  <a:lnTo>
                    <a:pt x="0" y="171462"/>
                  </a:lnTo>
                  <a:lnTo>
                    <a:pt x="5512" y="217039"/>
                  </a:lnTo>
                  <a:lnTo>
                    <a:pt x="21067" y="257991"/>
                  </a:lnTo>
                  <a:lnTo>
                    <a:pt x="45196" y="292684"/>
                  </a:lnTo>
                  <a:lnTo>
                    <a:pt x="76425" y="319486"/>
                  </a:lnTo>
                  <a:lnTo>
                    <a:pt x="113285" y="336764"/>
                  </a:lnTo>
                  <a:lnTo>
                    <a:pt x="154305" y="342887"/>
                  </a:lnTo>
                  <a:lnTo>
                    <a:pt x="1168527" y="342887"/>
                  </a:lnTo>
                  <a:lnTo>
                    <a:pt x="1209546" y="336764"/>
                  </a:lnTo>
                  <a:lnTo>
                    <a:pt x="1246406" y="319486"/>
                  </a:lnTo>
                  <a:lnTo>
                    <a:pt x="1277635" y="292684"/>
                  </a:lnTo>
                  <a:lnTo>
                    <a:pt x="1301764" y="257991"/>
                  </a:lnTo>
                  <a:lnTo>
                    <a:pt x="1317319" y="217039"/>
                  </a:lnTo>
                  <a:lnTo>
                    <a:pt x="1322832" y="171462"/>
                  </a:lnTo>
                  <a:lnTo>
                    <a:pt x="1317319" y="125860"/>
                  </a:lnTo>
                  <a:lnTo>
                    <a:pt x="1301764" y="84896"/>
                  </a:lnTo>
                  <a:lnTo>
                    <a:pt x="1277635" y="50198"/>
                  </a:lnTo>
                  <a:lnTo>
                    <a:pt x="1246406" y="23396"/>
                  </a:lnTo>
                  <a:lnTo>
                    <a:pt x="1209546" y="6120"/>
                  </a:lnTo>
                  <a:lnTo>
                    <a:pt x="116852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026153" y="3782059"/>
            <a:ext cx="9613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0" dirty="0">
                <a:latin typeface="Microsoft Sans Serif"/>
                <a:cs typeface="Microsoft Sans Serif"/>
              </a:rPr>
              <a:t>Declaration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782568" y="3669791"/>
            <a:ext cx="1447800" cy="495300"/>
          </a:xfrm>
          <a:custGeom>
            <a:avLst/>
            <a:gdLst/>
            <a:ahLst/>
            <a:cxnLst/>
            <a:rect l="l" t="t" r="r" b="b"/>
            <a:pathLst>
              <a:path w="1447800" h="495300">
                <a:moveTo>
                  <a:pt x="33528" y="238594"/>
                </a:moveTo>
                <a:lnTo>
                  <a:pt x="26035" y="230136"/>
                </a:lnTo>
                <a:lnTo>
                  <a:pt x="16764" y="230136"/>
                </a:lnTo>
                <a:lnTo>
                  <a:pt x="7493" y="230136"/>
                </a:lnTo>
                <a:lnTo>
                  <a:pt x="0" y="238594"/>
                </a:lnTo>
                <a:lnTo>
                  <a:pt x="0" y="259765"/>
                </a:lnTo>
                <a:lnTo>
                  <a:pt x="7493" y="268224"/>
                </a:lnTo>
                <a:lnTo>
                  <a:pt x="26035" y="268224"/>
                </a:lnTo>
                <a:lnTo>
                  <a:pt x="33528" y="259765"/>
                </a:lnTo>
                <a:lnTo>
                  <a:pt x="33528" y="238594"/>
                </a:lnTo>
                <a:close/>
              </a:path>
              <a:path w="1447800" h="495300">
                <a:moveTo>
                  <a:pt x="1447800" y="304800"/>
                </a:moveTo>
                <a:lnTo>
                  <a:pt x="1415034" y="304800"/>
                </a:lnTo>
                <a:lnTo>
                  <a:pt x="1395603" y="355320"/>
                </a:lnTo>
                <a:lnTo>
                  <a:pt x="1365681" y="398132"/>
                </a:lnTo>
                <a:lnTo>
                  <a:pt x="1327048" y="431203"/>
                </a:lnTo>
                <a:lnTo>
                  <a:pt x="1281506" y="452526"/>
                </a:lnTo>
                <a:lnTo>
                  <a:pt x="1230884" y="460070"/>
                </a:lnTo>
                <a:lnTo>
                  <a:pt x="216916" y="460070"/>
                </a:lnTo>
                <a:lnTo>
                  <a:pt x="166268" y="452526"/>
                </a:lnTo>
                <a:lnTo>
                  <a:pt x="120700" y="431203"/>
                </a:lnTo>
                <a:lnTo>
                  <a:pt x="82054" y="398132"/>
                </a:lnTo>
                <a:lnTo>
                  <a:pt x="52133" y="355320"/>
                </a:lnTo>
                <a:lnTo>
                  <a:pt x="32766" y="304800"/>
                </a:lnTo>
                <a:lnTo>
                  <a:pt x="0" y="304800"/>
                </a:lnTo>
                <a:lnTo>
                  <a:pt x="13843" y="349694"/>
                </a:lnTo>
                <a:lnTo>
                  <a:pt x="34798" y="390271"/>
                </a:lnTo>
                <a:lnTo>
                  <a:pt x="62026" y="425577"/>
                </a:lnTo>
                <a:lnTo>
                  <a:pt x="94691" y="454672"/>
                </a:lnTo>
                <a:lnTo>
                  <a:pt x="131953" y="476618"/>
                </a:lnTo>
                <a:lnTo>
                  <a:pt x="172974" y="490474"/>
                </a:lnTo>
                <a:lnTo>
                  <a:pt x="216916" y="495300"/>
                </a:lnTo>
                <a:lnTo>
                  <a:pt x="1230884" y="495300"/>
                </a:lnTo>
                <a:lnTo>
                  <a:pt x="1274826" y="490474"/>
                </a:lnTo>
                <a:lnTo>
                  <a:pt x="1315859" y="476618"/>
                </a:lnTo>
                <a:lnTo>
                  <a:pt x="1353134" y="454672"/>
                </a:lnTo>
                <a:lnTo>
                  <a:pt x="1385811" y="425577"/>
                </a:lnTo>
                <a:lnTo>
                  <a:pt x="1413040" y="390271"/>
                </a:lnTo>
                <a:lnTo>
                  <a:pt x="1433982" y="349694"/>
                </a:lnTo>
                <a:lnTo>
                  <a:pt x="1447800" y="304800"/>
                </a:lnTo>
                <a:close/>
              </a:path>
              <a:path w="1447800" h="495300">
                <a:moveTo>
                  <a:pt x="1447800" y="238594"/>
                </a:moveTo>
                <a:lnTo>
                  <a:pt x="1440180" y="230136"/>
                </a:lnTo>
                <a:lnTo>
                  <a:pt x="1431036" y="230136"/>
                </a:lnTo>
                <a:lnTo>
                  <a:pt x="1421765" y="230136"/>
                </a:lnTo>
                <a:lnTo>
                  <a:pt x="1414272" y="238594"/>
                </a:lnTo>
                <a:lnTo>
                  <a:pt x="1414272" y="259765"/>
                </a:lnTo>
                <a:lnTo>
                  <a:pt x="1421765" y="268224"/>
                </a:lnTo>
                <a:lnTo>
                  <a:pt x="1440180" y="268224"/>
                </a:lnTo>
                <a:lnTo>
                  <a:pt x="1447800" y="259765"/>
                </a:lnTo>
                <a:lnTo>
                  <a:pt x="1447800" y="238594"/>
                </a:lnTo>
                <a:close/>
              </a:path>
              <a:path w="1447800" h="495300">
                <a:moveTo>
                  <a:pt x="1447800" y="190500"/>
                </a:moveTo>
                <a:lnTo>
                  <a:pt x="1433982" y="145605"/>
                </a:lnTo>
                <a:lnTo>
                  <a:pt x="1413040" y="105029"/>
                </a:lnTo>
                <a:lnTo>
                  <a:pt x="1385811" y="69723"/>
                </a:lnTo>
                <a:lnTo>
                  <a:pt x="1353134" y="40640"/>
                </a:lnTo>
                <a:lnTo>
                  <a:pt x="1315859" y="18694"/>
                </a:lnTo>
                <a:lnTo>
                  <a:pt x="1274826" y="4838"/>
                </a:lnTo>
                <a:lnTo>
                  <a:pt x="1230884" y="0"/>
                </a:lnTo>
                <a:lnTo>
                  <a:pt x="216916" y="0"/>
                </a:lnTo>
                <a:lnTo>
                  <a:pt x="172974" y="4838"/>
                </a:lnTo>
                <a:lnTo>
                  <a:pt x="131953" y="18694"/>
                </a:lnTo>
                <a:lnTo>
                  <a:pt x="94691" y="40640"/>
                </a:lnTo>
                <a:lnTo>
                  <a:pt x="62026" y="69723"/>
                </a:lnTo>
                <a:lnTo>
                  <a:pt x="34798" y="105029"/>
                </a:lnTo>
                <a:lnTo>
                  <a:pt x="13843" y="145605"/>
                </a:lnTo>
                <a:lnTo>
                  <a:pt x="0" y="190500"/>
                </a:lnTo>
                <a:lnTo>
                  <a:pt x="32766" y="190500"/>
                </a:lnTo>
                <a:lnTo>
                  <a:pt x="52133" y="140017"/>
                </a:lnTo>
                <a:lnTo>
                  <a:pt x="82054" y="97205"/>
                </a:lnTo>
                <a:lnTo>
                  <a:pt x="120700" y="64109"/>
                </a:lnTo>
                <a:lnTo>
                  <a:pt x="166268" y="42760"/>
                </a:lnTo>
                <a:lnTo>
                  <a:pt x="216916" y="35179"/>
                </a:lnTo>
                <a:lnTo>
                  <a:pt x="1230884" y="35179"/>
                </a:lnTo>
                <a:lnTo>
                  <a:pt x="1281506" y="42760"/>
                </a:lnTo>
                <a:lnTo>
                  <a:pt x="1327048" y="64109"/>
                </a:lnTo>
                <a:lnTo>
                  <a:pt x="1365681" y="97205"/>
                </a:lnTo>
                <a:lnTo>
                  <a:pt x="1395603" y="140017"/>
                </a:lnTo>
                <a:lnTo>
                  <a:pt x="1415034" y="190500"/>
                </a:lnTo>
                <a:lnTo>
                  <a:pt x="1447800" y="19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60435" y="0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5">
                <a:moveTo>
                  <a:pt x="26289" y="0"/>
                </a:moveTo>
                <a:lnTo>
                  <a:pt x="0" y="0"/>
                </a:lnTo>
                <a:lnTo>
                  <a:pt x="1020" y="49749"/>
                </a:lnTo>
                <a:lnTo>
                  <a:pt x="3618" y="99444"/>
                </a:lnTo>
                <a:lnTo>
                  <a:pt x="7790" y="149028"/>
                </a:lnTo>
                <a:lnTo>
                  <a:pt x="13529" y="198449"/>
                </a:lnTo>
                <a:lnTo>
                  <a:pt x="20828" y="247650"/>
                </a:lnTo>
                <a:lnTo>
                  <a:pt x="29642" y="296467"/>
                </a:lnTo>
                <a:lnTo>
                  <a:pt x="39976" y="344875"/>
                </a:lnTo>
                <a:lnTo>
                  <a:pt x="51806" y="392848"/>
                </a:lnTo>
                <a:lnTo>
                  <a:pt x="65107" y="440362"/>
                </a:lnTo>
                <a:lnTo>
                  <a:pt x="79853" y="487390"/>
                </a:lnTo>
                <a:lnTo>
                  <a:pt x="96021" y="533909"/>
                </a:lnTo>
                <a:lnTo>
                  <a:pt x="113584" y="579892"/>
                </a:lnTo>
                <a:lnTo>
                  <a:pt x="132519" y="625316"/>
                </a:lnTo>
                <a:lnTo>
                  <a:pt x="152801" y="670156"/>
                </a:lnTo>
                <a:lnTo>
                  <a:pt x="174404" y="714385"/>
                </a:lnTo>
                <a:lnTo>
                  <a:pt x="197305" y="757980"/>
                </a:lnTo>
                <a:lnTo>
                  <a:pt x="221477" y="800915"/>
                </a:lnTo>
                <a:lnTo>
                  <a:pt x="246897" y="843166"/>
                </a:lnTo>
                <a:lnTo>
                  <a:pt x="273539" y="884707"/>
                </a:lnTo>
                <a:lnTo>
                  <a:pt x="301379" y="925514"/>
                </a:lnTo>
                <a:lnTo>
                  <a:pt x="330392" y="965561"/>
                </a:lnTo>
                <a:lnTo>
                  <a:pt x="360553" y="1004824"/>
                </a:lnTo>
                <a:lnTo>
                  <a:pt x="393034" y="1044679"/>
                </a:lnTo>
                <a:lnTo>
                  <a:pt x="426587" y="1083613"/>
                </a:lnTo>
                <a:lnTo>
                  <a:pt x="461173" y="1121621"/>
                </a:lnTo>
                <a:lnTo>
                  <a:pt x="496754" y="1158698"/>
                </a:lnTo>
                <a:lnTo>
                  <a:pt x="533291" y="1194840"/>
                </a:lnTo>
                <a:lnTo>
                  <a:pt x="570746" y="1230041"/>
                </a:lnTo>
                <a:lnTo>
                  <a:pt x="609080" y="1264298"/>
                </a:lnTo>
                <a:lnTo>
                  <a:pt x="648255" y="1297606"/>
                </a:lnTo>
                <a:lnTo>
                  <a:pt x="688232" y="1329960"/>
                </a:lnTo>
                <a:lnTo>
                  <a:pt x="728973" y="1361355"/>
                </a:lnTo>
                <a:lnTo>
                  <a:pt x="770439" y="1391787"/>
                </a:lnTo>
                <a:lnTo>
                  <a:pt x="812591" y="1421251"/>
                </a:lnTo>
                <a:lnTo>
                  <a:pt x="855392" y="1449742"/>
                </a:lnTo>
                <a:lnTo>
                  <a:pt x="898802" y="1477256"/>
                </a:lnTo>
                <a:lnTo>
                  <a:pt x="942783" y="1503788"/>
                </a:lnTo>
                <a:lnTo>
                  <a:pt x="987298" y="1529334"/>
                </a:lnTo>
                <a:lnTo>
                  <a:pt x="1035192" y="1555416"/>
                </a:lnTo>
                <a:lnTo>
                  <a:pt x="1083564" y="1580261"/>
                </a:lnTo>
                <a:lnTo>
                  <a:pt x="1083564" y="1549908"/>
                </a:lnTo>
                <a:lnTo>
                  <a:pt x="1037785" y="1526168"/>
                </a:lnTo>
                <a:lnTo>
                  <a:pt x="992553" y="1501468"/>
                </a:lnTo>
                <a:lnTo>
                  <a:pt x="947898" y="1475803"/>
                </a:lnTo>
                <a:lnTo>
                  <a:pt x="903851" y="1449171"/>
                </a:lnTo>
                <a:lnTo>
                  <a:pt x="860443" y="1421566"/>
                </a:lnTo>
                <a:lnTo>
                  <a:pt x="817705" y="1392986"/>
                </a:lnTo>
                <a:lnTo>
                  <a:pt x="775668" y="1363425"/>
                </a:lnTo>
                <a:lnTo>
                  <a:pt x="734363" y="1332880"/>
                </a:lnTo>
                <a:lnTo>
                  <a:pt x="693821" y="1301346"/>
                </a:lnTo>
                <a:lnTo>
                  <a:pt x="654073" y="1268821"/>
                </a:lnTo>
                <a:lnTo>
                  <a:pt x="615150" y="1235299"/>
                </a:lnTo>
                <a:lnTo>
                  <a:pt x="577083" y="1200777"/>
                </a:lnTo>
                <a:lnTo>
                  <a:pt x="539903" y="1165251"/>
                </a:lnTo>
                <a:lnTo>
                  <a:pt x="503641" y="1128717"/>
                </a:lnTo>
                <a:lnTo>
                  <a:pt x="468327" y="1091170"/>
                </a:lnTo>
                <a:lnTo>
                  <a:pt x="433994" y="1052608"/>
                </a:lnTo>
                <a:lnTo>
                  <a:pt x="400672" y="1013025"/>
                </a:lnTo>
                <a:lnTo>
                  <a:pt x="368392" y="972418"/>
                </a:lnTo>
                <a:lnTo>
                  <a:pt x="337185" y="930783"/>
                </a:lnTo>
                <a:lnTo>
                  <a:pt x="308554" y="890112"/>
                </a:lnTo>
                <a:lnTo>
                  <a:pt x="281163" y="848526"/>
                </a:lnTo>
                <a:lnTo>
                  <a:pt x="255033" y="806073"/>
                </a:lnTo>
                <a:lnTo>
                  <a:pt x="230188" y="762804"/>
                </a:lnTo>
                <a:lnTo>
                  <a:pt x="206650" y="718768"/>
                </a:lnTo>
                <a:lnTo>
                  <a:pt x="184444" y="674014"/>
                </a:lnTo>
                <a:lnTo>
                  <a:pt x="163592" y="628593"/>
                </a:lnTo>
                <a:lnTo>
                  <a:pt x="144118" y="582555"/>
                </a:lnTo>
                <a:lnTo>
                  <a:pt x="126044" y="535948"/>
                </a:lnTo>
                <a:lnTo>
                  <a:pt x="109394" y="488823"/>
                </a:lnTo>
                <a:lnTo>
                  <a:pt x="94191" y="441229"/>
                </a:lnTo>
                <a:lnTo>
                  <a:pt x="80458" y="393216"/>
                </a:lnTo>
                <a:lnTo>
                  <a:pt x="68217" y="344834"/>
                </a:lnTo>
                <a:lnTo>
                  <a:pt x="57494" y="296133"/>
                </a:lnTo>
                <a:lnTo>
                  <a:pt x="48309" y="247161"/>
                </a:lnTo>
                <a:lnTo>
                  <a:pt x="40687" y="197970"/>
                </a:lnTo>
                <a:lnTo>
                  <a:pt x="34651" y="148609"/>
                </a:lnTo>
                <a:lnTo>
                  <a:pt x="30224" y="99127"/>
                </a:lnTo>
                <a:lnTo>
                  <a:pt x="27429" y="49574"/>
                </a:lnTo>
                <a:lnTo>
                  <a:pt x="26289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3279648" y="0"/>
                </a:moveTo>
                <a:lnTo>
                  <a:pt x="0" y="0"/>
                </a:lnTo>
                <a:lnTo>
                  <a:pt x="0" y="2295144"/>
                </a:lnTo>
                <a:lnTo>
                  <a:pt x="34274" y="2311574"/>
                </a:lnTo>
                <a:lnTo>
                  <a:pt x="125568" y="2347722"/>
                </a:lnTo>
                <a:lnTo>
                  <a:pt x="256585" y="2383869"/>
                </a:lnTo>
                <a:lnTo>
                  <a:pt x="410032" y="2400300"/>
                </a:lnTo>
                <a:lnTo>
                  <a:pt x="455486" y="2398620"/>
                </a:lnTo>
                <a:lnTo>
                  <a:pt x="500954" y="2393276"/>
                </a:lnTo>
                <a:lnTo>
                  <a:pt x="546036" y="2383813"/>
                </a:lnTo>
                <a:lnTo>
                  <a:pt x="590334" y="2369775"/>
                </a:lnTo>
                <a:lnTo>
                  <a:pt x="633446" y="2350706"/>
                </a:lnTo>
                <a:lnTo>
                  <a:pt x="674974" y="2326150"/>
                </a:lnTo>
                <a:lnTo>
                  <a:pt x="714518" y="2295652"/>
                </a:lnTo>
                <a:lnTo>
                  <a:pt x="751678" y="2258756"/>
                </a:lnTo>
                <a:lnTo>
                  <a:pt x="786053" y="2215007"/>
                </a:lnTo>
                <a:lnTo>
                  <a:pt x="822951" y="2150478"/>
                </a:lnTo>
                <a:lnTo>
                  <a:pt x="848552" y="2081360"/>
                </a:lnTo>
                <a:lnTo>
                  <a:pt x="864266" y="2008347"/>
                </a:lnTo>
                <a:lnTo>
                  <a:pt x="871504" y="1932138"/>
                </a:lnTo>
                <a:lnTo>
                  <a:pt x="872385" y="1893053"/>
                </a:lnTo>
                <a:lnTo>
                  <a:pt x="871675" y="1853430"/>
                </a:lnTo>
                <a:lnTo>
                  <a:pt x="869551" y="1813356"/>
                </a:lnTo>
                <a:lnTo>
                  <a:pt x="866189" y="1772918"/>
                </a:lnTo>
                <a:lnTo>
                  <a:pt x="861765" y="1732204"/>
                </a:lnTo>
                <a:lnTo>
                  <a:pt x="856456" y="1691301"/>
                </a:lnTo>
                <a:lnTo>
                  <a:pt x="850438" y="1650295"/>
                </a:lnTo>
                <a:lnTo>
                  <a:pt x="843886" y="1609274"/>
                </a:lnTo>
                <a:lnTo>
                  <a:pt x="836978" y="1568325"/>
                </a:lnTo>
                <a:lnTo>
                  <a:pt x="815874" y="1446782"/>
                </a:lnTo>
                <a:lnTo>
                  <a:pt x="809301" y="1406992"/>
                </a:lnTo>
                <a:lnTo>
                  <a:pt x="803252" y="1367709"/>
                </a:lnTo>
                <a:lnTo>
                  <a:pt x="797904" y="1329021"/>
                </a:lnTo>
                <a:lnTo>
                  <a:pt x="793432" y="1291015"/>
                </a:lnTo>
                <a:lnTo>
                  <a:pt x="787825" y="1217397"/>
                </a:lnTo>
                <a:lnTo>
                  <a:pt x="787041" y="1181958"/>
                </a:lnTo>
                <a:lnTo>
                  <a:pt x="787840" y="1147550"/>
                </a:lnTo>
                <a:lnTo>
                  <a:pt x="794887" y="1082173"/>
                </a:lnTo>
                <a:lnTo>
                  <a:pt x="810376" y="1021962"/>
                </a:lnTo>
                <a:lnTo>
                  <a:pt x="835717" y="967614"/>
                </a:lnTo>
                <a:lnTo>
                  <a:pt x="872319" y="919826"/>
                </a:lnTo>
                <a:lnTo>
                  <a:pt x="921594" y="879294"/>
                </a:lnTo>
                <a:lnTo>
                  <a:pt x="984950" y="846716"/>
                </a:lnTo>
                <a:lnTo>
                  <a:pt x="1022350" y="833627"/>
                </a:lnTo>
                <a:lnTo>
                  <a:pt x="1084030" y="817013"/>
                </a:lnTo>
                <a:lnTo>
                  <a:pt x="1151295" y="802578"/>
                </a:lnTo>
                <a:lnTo>
                  <a:pt x="1223670" y="789946"/>
                </a:lnTo>
                <a:lnTo>
                  <a:pt x="1261624" y="784187"/>
                </a:lnTo>
                <a:lnTo>
                  <a:pt x="1300677" y="778737"/>
                </a:lnTo>
                <a:lnTo>
                  <a:pt x="1340769" y="773549"/>
                </a:lnTo>
                <a:lnTo>
                  <a:pt x="1381842" y="768575"/>
                </a:lnTo>
                <a:lnTo>
                  <a:pt x="1466687" y="759080"/>
                </a:lnTo>
                <a:lnTo>
                  <a:pt x="1738554" y="730819"/>
                </a:lnTo>
                <a:lnTo>
                  <a:pt x="1833367" y="720214"/>
                </a:lnTo>
                <a:lnTo>
                  <a:pt x="1881291" y="714476"/>
                </a:lnTo>
                <a:lnTo>
                  <a:pt x="1929481" y="708385"/>
                </a:lnTo>
                <a:lnTo>
                  <a:pt x="1977878" y="701894"/>
                </a:lnTo>
                <a:lnTo>
                  <a:pt x="2026421" y="694956"/>
                </a:lnTo>
                <a:lnTo>
                  <a:pt x="2075053" y="687522"/>
                </a:lnTo>
                <a:lnTo>
                  <a:pt x="2123712" y="679547"/>
                </a:lnTo>
                <a:lnTo>
                  <a:pt x="2172340" y="670982"/>
                </a:lnTo>
                <a:lnTo>
                  <a:pt x="2220877" y="661781"/>
                </a:lnTo>
                <a:lnTo>
                  <a:pt x="2269263" y="651895"/>
                </a:lnTo>
                <a:lnTo>
                  <a:pt x="2317440" y="641279"/>
                </a:lnTo>
                <a:lnTo>
                  <a:pt x="2365347" y="629884"/>
                </a:lnTo>
                <a:lnTo>
                  <a:pt x="2412925" y="617664"/>
                </a:lnTo>
                <a:lnTo>
                  <a:pt x="2460115" y="604570"/>
                </a:lnTo>
                <a:lnTo>
                  <a:pt x="2506858" y="590557"/>
                </a:lnTo>
                <a:lnTo>
                  <a:pt x="2553093" y="575576"/>
                </a:lnTo>
                <a:lnTo>
                  <a:pt x="2598761" y="559580"/>
                </a:lnTo>
                <a:lnTo>
                  <a:pt x="2643803" y="542522"/>
                </a:lnTo>
                <a:lnTo>
                  <a:pt x="2688159" y="524355"/>
                </a:lnTo>
                <a:lnTo>
                  <a:pt x="2731769" y="505032"/>
                </a:lnTo>
                <a:lnTo>
                  <a:pt x="2774575" y="484504"/>
                </a:lnTo>
                <a:lnTo>
                  <a:pt x="2816517" y="462726"/>
                </a:lnTo>
                <a:lnTo>
                  <a:pt x="2857535" y="439649"/>
                </a:lnTo>
                <a:lnTo>
                  <a:pt x="2897570" y="415227"/>
                </a:lnTo>
                <a:lnTo>
                  <a:pt x="2936563" y="389412"/>
                </a:lnTo>
                <a:lnTo>
                  <a:pt x="2974453" y="362157"/>
                </a:lnTo>
                <a:lnTo>
                  <a:pt x="3011181" y="333414"/>
                </a:lnTo>
                <a:lnTo>
                  <a:pt x="3046688" y="303137"/>
                </a:lnTo>
                <a:lnTo>
                  <a:pt x="3080915" y="271278"/>
                </a:lnTo>
                <a:lnTo>
                  <a:pt x="3113802" y="237789"/>
                </a:lnTo>
                <a:lnTo>
                  <a:pt x="3145289" y="202625"/>
                </a:lnTo>
                <a:lnTo>
                  <a:pt x="3175316" y="165736"/>
                </a:lnTo>
                <a:lnTo>
                  <a:pt x="3203826" y="127077"/>
                </a:lnTo>
                <a:lnTo>
                  <a:pt x="3230757" y="86599"/>
                </a:lnTo>
                <a:lnTo>
                  <a:pt x="3256051" y="44256"/>
                </a:lnTo>
                <a:lnTo>
                  <a:pt x="3279648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62728" y="2910839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3946525" y="0"/>
                </a:moveTo>
                <a:lnTo>
                  <a:pt x="3901567" y="793"/>
                </a:lnTo>
                <a:lnTo>
                  <a:pt x="3854995" y="3189"/>
                </a:lnTo>
                <a:lnTo>
                  <a:pt x="3807035" y="7208"/>
                </a:lnTo>
                <a:lnTo>
                  <a:pt x="3757908" y="12872"/>
                </a:lnTo>
                <a:lnTo>
                  <a:pt x="3707838" y="20202"/>
                </a:lnTo>
                <a:lnTo>
                  <a:pt x="3657049" y="29220"/>
                </a:lnTo>
                <a:lnTo>
                  <a:pt x="3605763" y="39946"/>
                </a:lnTo>
                <a:lnTo>
                  <a:pt x="3554206" y="52403"/>
                </a:lnTo>
                <a:lnTo>
                  <a:pt x="3502599" y="66611"/>
                </a:lnTo>
                <a:lnTo>
                  <a:pt x="3451166" y="82593"/>
                </a:lnTo>
                <a:lnTo>
                  <a:pt x="3400131" y="100369"/>
                </a:lnTo>
                <a:lnTo>
                  <a:pt x="3349718" y="119961"/>
                </a:lnTo>
                <a:lnTo>
                  <a:pt x="3300149" y="141390"/>
                </a:lnTo>
                <a:lnTo>
                  <a:pt x="3251648" y="164678"/>
                </a:lnTo>
                <a:lnTo>
                  <a:pt x="3204438" y="189846"/>
                </a:lnTo>
                <a:lnTo>
                  <a:pt x="3158744" y="216916"/>
                </a:lnTo>
                <a:lnTo>
                  <a:pt x="3120230" y="241860"/>
                </a:lnTo>
                <a:lnTo>
                  <a:pt x="3083473" y="267425"/>
                </a:lnTo>
                <a:lnTo>
                  <a:pt x="3048413" y="293579"/>
                </a:lnTo>
                <a:lnTo>
                  <a:pt x="3014990" y="320294"/>
                </a:lnTo>
                <a:lnTo>
                  <a:pt x="2983145" y="347539"/>
                </a:lnTo>
                <a:lnTo>
                  <a:pt x="2952819" y="375285"/>
                </a:lnTo>
                <a:lnTo>
                  <a:pt x="2923953" y="403502"/>
                </a:lnTo>
                <a:lnTo>
                  <a:pt x="2896486" y="432160"/>
                </a:lnTo>
                <a:lnTo>
                  <a:pt x="2870360" y="461230"/>
                </a:lnTo>
                <a:lnTo>
                  <a:pt x="2845516" y="490681"/>
                </a:lnTo>
                <a:lnTo>
                  <a:pt x="2799433" y="550610"/>
                </a:lnTo>
                <a:lnTo>
                  <a:pt x="2757763" y="611709"/>
                </a:lnTo>
                <a:lnTo>
                  <a:pt x="2720031" y="673740"/>
                </a:lnTo>
                <a:lnTo>
                  <a:pt x="2685763" y="736464"/>
                </a:lnTo>
                <a:lnTo>
                  <a:pt x="2654483" y="799644"/>
                </a:lnTo>
                <a:lnTo>
                  <a:pt x="2625716" y="863042"/>
                </a:lnTo>
                <a:lnTo>
                  <a:pt x="2598989" y="926420"/>
                </a:lnTo>
                <a:lnTo>
                  <a:pt x="2561680" y="1020927"/>
                </a:lnTo>
                <a:lnTo>
                  <a:pt x="2514640" y="1144644"/>
                </a:lnTo>
                <a:lnTo>
                  <a:pt x="2491210" y="1204985"/>
                </a:lnTo>
                <a:lnTo>
                  <a:pt x="2467206" y="1263996"/>
                </a:lnTo>
                <a:lnTo>
                  <a:pt x="2442155" y="1321439"/>
                </a:lnTo>
                <a:lnTo>
                  <a:pt x="2415582" y="1377077"/>
                </a:lnTo>
                <a:lnTo>
                  <a:pt x="2387010" y="1430671"/>
                </a:lnTo>
                <a:lnTo>
                  <a:pt x="2355966" y="1481984"/>
                </a:lnTo>
                <a:lnTo>
                  <a:pt x="2321975" y="1530776"/>
                </a:lnTo>
                <a:lnTo>
                  <a:pt x="2284562" y="1576812"/>
                </a:lnTo>
                <a:lnTo>
                  <a:pt x="2243252" y="1619851"/>
                </a:lnTo>
                <a:lnTo>
                  <a:pt x="2197570" y="1659657"/>
                </a:lnTo>
                <a:lnTo>
                  <a:pt x="2147041" y="1695990"/>
                </a:lnTo>
                <a:lnTo>
                  <a:pt x="2091191" y="1728614"/>
                </a:lnTo>
                <a:lnTo>
                  <a:pt x="2029544" y="1757290"/>
                </a:lnTo>
                <a:lnTo>
                  <a:pt x="1961626" y="1781781"/>
                </a:lnTo>
                <a:lnTo>
                  <a:pt x="1886962" y="1801847"/>
                </a:lnTo>
                <a:lnTo>
                  <a:pt x="1846951" y="1810146"/>
                </a:lnTo>
                <a:lnTo>
                  <a:pt x="1805076" y="1817251"/>
                </a:lnTo>
                <a:lnTo>
                  <a:pt x="1761278" y="1823130"/>
                </a:lnTo>
                <a:lnTo>
                  <a:pt x="1715495" y="1827755"/>
                </a:lnTo>
                <a:lnTo>
                  <a:pt x="1667671" y="1831095"/>
                </a:lnTo>
                <a:lnTo>
                  <a:pt x="1617744" y="1833121"/>
                </a:lnTo>
                <a:lnTo>
                  <a:pt x="1565655" y="1833803"/>
                </a:lnTo>
                <a:lnTo>
                  <a:pt x="1511964" y="1833295"/>
                </a:lnTo>
                <a:lnTo>
                  <a:pt x="1444117" y="1832914"/>
                </a:lnTo>
                <a:lnTo>
                  <a:pt x="1369855" y="1833379"/>
                </a:lnTo>
                <a:lnTo>
                  <a:pt x="1297426" y="1834764"/>
                </a:lnTo>
                <a:lnTo>
                  <a:pt x="1226834" y="1837055"/>
                </a:lnTo>
                <a:lnTo>
                  <a:pt x="1158083" y="1840236"/>
                </a:lnTo>
                <a:lnTo>
                  <a:pt x="1091180" y="1844295"/>
                </a:lnTo>
                <a:lnTo>
                  <a:pt x="1026127" y="1849216"/>
                </a:lnTo>
                <a:lnTo>
                  <a:pt x="962930" y="1854985"/>
                </a:lnTo>
                <a:lnTo>
                  <a:pt x="901594" y="1861588"/>
                </a:lnTo>
                <a:lnTo>
                  <a:pt x="842124" y="1869010"/>
                </a:lnTo>
                <a:lnTo>
                  <a:pt x="784523" y="1877237"/>
                </a:lnTo>
                <a:lnTo>
                  <a:pt x="728797" y="1886254"/>
                </a:lnTo>
                <a:lnTo>
                  <a:pt x="674951" y="1896047"/>
                </a:lnTo>
                <a:lnTo>
                  <a:pt x="622989" y="1906601"/>
                </a:lnTo>
                <a:lnTo>
                  <a:pt x="572916" y="1917903"/>
                </a:lnTo>
                <a:lnTo>
                  <a:pt x="524737" y="1929937"/>
                </a:lnTo>
                <a:lnTo>
                  <a:pt x="478456" y="1942690"/>
                </a:lnTo>
                <a:lnTo>
                  <a:pt x="434078" y="1956146"/>
                </a:lnTo>
                <a:lnTo>
                  <a:pt x="391609" y="1970292"/>
                </a:lnTo>
                <a:lnTo>
                  <a:pt x="351051" y="1985113"/>
                </a:lnTo>
                <a:lnTo>
                  <a:pt x="312411" y="2000595"/>
                </a:lnTo>
                <a:lnTo>
                  <a:pt x="275693" y="2016723"/>
                </a:lnTo>
                <a:lnTo>
                  <a:pt x="240902" y="2033483"/>
                </a:lnTo>
                <a:lnTo>
                  <a:pt x="177119" y="2068840"/>
                </a:lnTo>
                <a:lnTo>
                  <a:pt x="121099" y="2106552"/>
                </a:lnTo>
                <a:lnTo>
                  <a:pt x="72881" y="2146502"/>
                </a:lnTo>
                <a:lnTo>
                  <a:pt x="32502" y="2188576"/>
                </a:lnTo>
                <a:lnTo>
                  <a:pt x="0" y="2232659"/>
                </a:lnTo>
                <a:lnTo>
                  <a:pt x="4081272" y="2232659"/>
                </a:lnTo>
                <a:lnTo>
                  <a:pt x="4081272" y="8509"/>
                </a:lnTo>
                <a:lnTo>
                  <a:pt x="4049930" y="4822"/>
                </a:lnTo>
                <a:lnTo>
                  <a:pt x="4016946" y="2159"/>
                </a:lnTo>
                <a:lnTo>
                  <a:pt x="3982438" y="543"/>
                </a:lnTo>
                <a:lnTo>
                  <a:pt x="3946525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297179"/>
            <a:ext cx="8842375" cy="4846320"/>
            <a:chOff x="0" y="297179"/>
            <a:chExt cx="8842375" cy="4846320"/>
          </a:xfrm>
        </p:grpSpPr>
        <p:sp>
          <p:nvSpPr>
            <p:cNvPr id="6" name="object 6"/>
            <p:cNvSpPr/>
            <p:nvPr/>
          </p:nvSpPr>
          <p:spPr>
            <a:xfrm>
              <a:off x="0" y="3973156"/>
              <a:ext cx="802005" cy="1170940"/>
            </a:xfrm>
            <a:custGeom>
              <a:avLst/>
              <a:gdLst/>
              <a:ahLst/>
              <a:cxnLst/>
              <a:rect l="l" t="t" r="r" b="b"/>
              <a:pathLst>
                <a:path w="802005" h="1170939">
                  <a:moveTo>
                    <a:pt x="0" y="0"/>
                  </a:moveTo>
                  <a:lnTo>
                    <a:pt x="0" y="22440"/>
                  </a:lnTo>
                  <a:lnTo>
                    <a:pt x="45872" y="46484"/>
                  </a:lnTo>
                  <a:lnTo>
                    <a:pt x="90981" y="71837"/>
                  </a:lnTo>
                  <a:lnTo>
                    <a:pt x="135272" y="98507"/>
                  </a:lnTo>
                  <a:lnTo>
                    <a:pt x="178686" y="126502"/>
                  </a:lnTo>
                  <a:lnTo>
                    <a:pt x="221168" y="155830"/>
                  </a:lnTo>
                  <a:lnTo>
                    <a:pt x="262660" y="186498"/>
                  </a:lnTo>
                  <a:lnTo>
                    <a:pt x="303106" y="218513"/>
                  </a:lnTo>
                  <a:lnTo>
                    <a:pt x="342448" y="251882"/>
                  </a:lnTo>
                  <a:lnTo>
                    <a:pt x="380631" y="286615"/>
                  </a:lnTo>
                  <a:lnTo>
                    <a:pt x="417597" y="322717"/>
                  </a:lnTo>
                  <a:lnTo>
                    <a:pt x="453289" y="360196"/>
                  </a:lnTo>
                  <a:lnTo>
                    <a:pt x="487651" y="399061"/>
                  </a:lnTo>
                  <a:lnTo>
                    <a:pt x="520626" y="439317"/>
                  </a:lnTo>
                  <a:lnTo>
                    <a:pt x="552157" y="480974"/>
                  </a:lnTo>
                  <a:lnTo>
                    <a:pt x="580200" y="521290"/>
                  </a:lnTo>
                  <a:lnTo>
                    <a:pt x="606601" y="562791"/>
                  </a:lnTo>
                  <a:lnTo>
                    <a:pt x="631322" y="605389"/>
                  </a:lnTo>
                  <a:lnTo>
                    <a:pt x="654320" y="648996"/>
                  </a:lnTo>
                  <a:lnTo>
                    <a:pt x="675558" y="693526"/>
                  </a:lnTo>
                  <a:lnTo>
                    <a:pt x="694993" y="738891"/>
                  </a:lnTo>
                  <a:lnTo>
                    <a:pt x="712586" y="785004"/>
                  </a:lnTo>
                  <a:lnTo>
                    <a:pt x="728296" y="831777"/>
                  </a:lnTo>
                  <a:lnTo>
                    <a:pt x="742083" y="879123"/>
                  </a:lnTo>
                  <a:lnTo>
                    <a:pt x="753907" y="926955"/>
                  </a:lnTo>
                  <a:lnTo>
                    <a:pt x="763727" y="975185"/>
                  </a:lnTo>
                  <a:lnTo>
                    <a:pt x="771504" y="1023726"/>
                  </a:lnTo>
                  <a:lnTo>
                    <a:pt x="777196" y="1072491"/>
                  </a:lnTo>
                  <a:lnTo>
                    <a:pt x="780764" y="1121392"/>
                  </a:lnTo>
                  <a:lnTo>
                    <a:pt x="782167" y="1170342"/>
                  </a:lnTo>
                  <a:lnTo>
                    <a:pt x="801624" y="1170342"/>
                  </a:lnTo>
                  <a:lnTo>
                    <a:pt x="800497" y="1124303"/>
                  </a:lnTo>
                  <a:lnTo>
                    <a:pt x="797536" y="1078324"/>
                  </a:lnTo>
                  <a:lnTo>
                    <a:pt x="792767" y="1032497"/>
                  </a:lnTo>
                  <a:lnTo>
                    <a:pt x="786218" y="986917"/>
                  </a:lnTo>
                  <a:lnTo>
                    <a:pt x="776655" y="935786"/>
                  </a:lnTo>
                  <a:lnTo>
                    <a:pt x="764847" y="885279"/>
                  </a:lnTo>
                  <a:lnTo>
                    <a:pt x="750846" y="835450"/>
                  </a:lnTo>
                  <a:lnTo>
                    <a:pt x="734705" y="786350"/>
                  </a:lnTo>
                  <a:lnTo>
                    <a:pt x="716478" y="738033"/>
                  </a:lnTo>
                  <a:lnTo>
                    <a:pt x="696215" y="690552"/>
                  </a:lnTo>
                  <a:lnTo>
                    <a:pt x="673971" y="643960"/>
                  </a:lnTo>
                  <a:lnTo>
                    <a:pt x="649797" y="598309"/>
                  </a:lnTo>
                  <a:lnTo>
                    <a:pt x="623746" y="553652"/>
                  </a:lnTo>
                  <a:lnTo>
                    <a:pt x="595872" y="510041"/>
                  </a:lnTo>
                  <a:lnTo>
                    <a:pt x="566225" y="467531"/>
                  </a:lnTo>
                  <a:lnTo>
                    <a:pt x="534860" y="426173"/>
                  </a:lnTo>
                  <a:lnTo>
                    <a:pt x="502653" y="386962"/>
                  </a:lnTo>
                  <a:lnTo>
                    <a:pt x="469050" y="348967"/>
                  </a:lnTo>
                  <a:lnTo>
                    <a:pt x="434119" y="312197"/>
                  </a:lnTo>
                  <a:lnTo>
                    <a:pt x="397928" y="276660"/>
                  </a:lnTo>
                  <a:lnTo>
                    <a:pt x="360545" y="242363"/>
                  </a:lnTo>
                  <a:lnTo>
                    <a:pt x="322037" y="209315"/>
                  </a:lnTo>
                  <a:lnTo>
                    <a:pt x="282472" y="177522"/>
                  </a:lnTo>
                  <a:lnTo>
                    <a:pt x="241918" y="146994"/>
                  </a:lnTo>
                  <a:lnTo>
                    <a:pt x="200443" y="117738"/>
                  </a:lnTo>
                  <a:lnTo>
                    <a:pt x="158115" y="89762"/>
                  </a:lnTo>
                  <a:lnTo>
                    <a:pt x="115002" y="63074"/>
                  </a:lnTo>
                  <a:lnTo>
                    <a:pt x="71170" y="37680"/>
                  </a:lnTo>
                  <a:lnTo>
                    <a:pt x="35788" y="18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11952" y="1104899"/>
              <a:ext cx="1169035" cy="1169035"/>
            </a:xfrm>
            <a:custGeom>
              <a:avLst/>
              <a:gdLst/>
              <a:ahLst/>
              <a:cxnLst/>
              <a:rect l="l" t="t" r="r" b="b"/>
              <a:pathLst>
                <a:path w="1169034" h="1169035">
                  <a:moveTo>
                    <a:pt x="584453" y="0"/>
                  </a:moveTo>
                  <a:lnTo>
                    <a:pt x="536513" y="1937"/>
                  </a:lnTo>
                  <a:lnTo>
                    <a:pt x="489640" y="7648"/>
                  </a:lnTo>
                  <a:lnTo>
                    <a:pt x="443987" y="16982"/>
                  </a:lnTo>
                  <a:lnTo>
                    <a:pt x="399702" y="29791"/>
                  </a:lnTo>
                  <a:lnTo>
                    <a:pt x="356937" y="45922"/>
                  </a:lnTo>
                  <a:lnTo>
                    <a:pt x="315842" y="65226"/>
                  </a:lnTo>
                  <a:lnTo>
                    <a:pt x="276566" y="87552"/>
                  </a:lnTo>
                  <a:lnTo>
                    <a:pt x="239261" y="112751"/>
                  </a:lnTo>
                  <a:lnTo>
                    <a:pt x="204077" y="140672"/>
                  </a:lnTo>
                  <a:lnTo>
                    <a:pt x="171164" y="171164"/>
                  </a:lnTo>
                  <a:lnTo>
                    <a:pt x="140672" y="204077"/>
                  </a:lnTo>
                  <a:lnTo>
                    <a:pt x="112751" y="239261"/>
                  </a:lnTo>
                  <a:lnTo>
                    <a:pt x="87552" y="276566"/>
                  </a:lnTo>
                  <a:lnTo>
                    <a:pt x="65226" y="315842"/>
                  </a:lnTo>
                  <a:lnTo>
                    <a:pt x="45922" y="356937"/>
                  </a:lnTo>
                  <a:lnTo>
                    <a:pt x="29791" y="399702"/>
                  </a:lnTo>
                  <a:lnTo>
                    <a:pt x="16982" y="443987"/>
                  </a:lnTo>
                  <a:lnTo>
                    <a:pt x="7648" y="489640"/>
                  </a:lnTo>
                  <a:lnTo>
                    <a:pt x="1937" y="536513"/>
                  </a:lnTo>
                  <a:lnTo>
                    <a:pt x="0" y="584453"/>
                  </a:lnTo>
                  <a:lnTo>
                    <a:pt x="1937" y="632394"/>
                  </a:lnTo>
                  <a:lnTo>
                    <a:pt x="7648" y="679267"/>
                  </a:lnTo>
                  <a:lnTo>
                    <a:pt x="16982" y="724920"/>
                  </a:lnTo>
                  <a:lnTo>
                    <a:pt x="29791" y="769205"/>
                  </a:lnTo>
                  <a:lnTo>
                    <a:pt x="45922" y="811970"/>
                  </a:lnTo>
                  <a:lnTo>
                    <a:pt x="65226" y="853065"/>
                  </a:lnTo>
                  <a:lnTo>
                    <a:pt x="87552" y="892341"/>
                  </a:lnTo>
                  <a:lnTo>
                    <a:pt x="112751" y="929646"/>
                  </a:lnTo>
                  <a:lnTo>
                    <a:pt x="140672" y="964830"/>
                  </a:lnTo>
                  <a:lnTo>
                    <a:pt x="171164" y="997743"/>
                  </a:lnTo>
                  <a:lnTo>
                    <a:pt x="204077" y="1028235"/>
                  </a:lnTo>
                  <a:lnTo>
                    <a:pt x="239261" y="1056156"/>
                  </a:lnTo>
                  <a:lnTo>
                    <a:pt x="276566" y="1081355"/>
                  </a:lnTo>
                  <a:lnTo>
                    <a:pt x="315842" y="1103681"/>
                  </a:lnTo>
                  <a:lnTo>
                    <a:pt x="356937" y="1122985"/>
                  </a:lnTo>
                  <a:lnTo>
                    <a:pt x="399702" y="1139116"/>
                  </a:lnTo>
                  <a:lnTo>
                    <a:pt x="443987" y="1151925"/>
                  </a:lnTo>
                  <a:lnTo>
                    <a:pt x="489640" y="1161259"/>
                  </a:lnTo>
                  <a:lnTo>
                    <a:pt x="536513" y="1166970"/>
                  </a:lnTo>
                  <a:lnTo>
                    <a:pt x="584453" y="1168908"/>
                  </a:lnTo>
                  <a:lnTo>
                    <a:pt x="632394" y="1166970"/>
                  </a:lnTo>
                  <a:lnTo>
                    <a:pt x="679267" y="1161259"/>
                  </a:lnTo>
                  <a:lnTo>
                    <a:pt x="724920" y="1151925"/>
                  </a:lnTo>
                  <a:lnTo>
                    <a:pt x="769205" y="1139116"/>
                  </a:lnTo>
                  <a:lnTo>
                    <a:pt x="811970" y="1122985"/>
                  </a:lnTo>
                  <a:lnTo>
                    <a:pt x="853065" y="1103681"/>
                  </a:lnTo>
                  <a:lnTo>
                    <a:pt x="892341" y="1081355"/>
                  </a:lnTo>
                  <a:lnTo>
                    <a:pt x="929646" y="1056156"/>
                  </a:lnTo>
                  <a:lnTo>
                    <a:pt x="964830" y="1028235"/>
                  </a:lnTo>
                  <a:lnTo>
                    <a:pt x="997743" y="997743"/>
                  </a:lnTo>
                  <a:lnTo>
                    <a:pt x="1028235" y="964830"/>
                  </a:lnTo>
                  <a:lnTo>
                    <a:pt x="1056156" y="929646"/>
                  </a:lnTo>
                  <a:lnTo>
                    <a:pt x="1081355" y="892341"/>
                  </a:lnTo>
                  <a:lnTo>
                    <a:pt x="1103681" y="853065"/>
                  </a:lnTo>
                  <a:lnTo>
                    <a:pt x="1122985" y="811970"/>
                  </a:lnTo>
                  <a:lnTo>
                    <a:pt x="1139116" y="769205"/>
                  </a:lnTo>
                  <a:lnTo>
                    <a:pt x="1151925" y="724920"/>
                  </a:lnTo>
                  <a:lnTo>
                    <a:pt x="1161259" y="679267"/>
                  </a:lnTo>
                  <a:lnTo>
                    <a:pt x="1166970" y="632394"/>
                  </a:lnTo>
                  <a:lnTo>
                    <a:pt x="1168907" y="584453"/>
                  </a:lnTo>
                  <a:lnTo>
                    <a:pt x="1166970" y="536513"/>
                  </a:lnTo>
                  <a:lnTo>
                    <a:pt x="1161259" y="489640"/>
                  </a:lnTo>
                  <a:lnTo>
                    <a:pt x="1151925" y="443987"/>
                  </a:lnTo>
                  <a:lnTo>
                    <a:pt x="1139116" y="399702"/>
                  </a:lnTo>
                  <a:lnTo>
                    <a:pt x="1122985" y="356937"/>
                  </a:lnTo>
                  <a:lnTo>
                    <a:pt x="1103681" y="315842"/>
                  </a:lnTo>
                  <a:lnTo>
                    <a:pt x="1081355" y="276566"/>
                  </a:lnTo>
                  <a:lnTo>
                    <a:pt x="1056156" y="239261"/>
                  </a:lnTo>
                  <a:lnTo>
                    <a:pt x="1028235" y="204077"/>
                  </a:lnTo>
                  <a:lnTo>
                    <a:pt x="997743" y="171164"/>
                  </a:lnTo>
                  <a:lnTo>
                    <a:pt x="964830" y="140672"/>
                  </a:lnTo>
                  <a:lnTo>
                    <a:pt x="929646" y="112751"/>
                  </a:lnTo>
                  <a:lnTo>
                    <a:pt x="892341" y="87552"/>
                  </a:lnTo>
                  <a:lnTo>
                    <a:pt x="853065" y="65226"/>
                  </a:lnTo>
                  <a:lnTo>
                    <a:pt x="811970" y="45922"/>
                  </a:lnTo>
                  <a:lnTo>
                    <a:pt x="769205" y="29791"/>
                  </a:lnTo>
                  <a:lnTo>
                    <a:pt x="724920" y="16982"/>
                  </a:lnTo>
                  <a:lnTo>
                    <a:pt x="679267" y="7648"/>
                  </a:lnTo>
                  <a:lnTo>
                    <a:pt x="632394" y="1937"/>
                  </a:lnTo>
                  <a:lnTo>
                    <a:pt x="584453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963414" y="1307338"/>
            <a:ext cx="2710180" cy="2232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5240" algn="ctr">
              <a:lnSpc>
                <a:spcPct val="100000"/>
              </a:lnSpc>
              <a:spcBef>
                <a:spcPts val="100"/>
              </a:spcBef>
            </a:pPr>
            <a:r>
              <a:rPr sz="4500" b="1" spc="100" dirty="0">
                <a:solidFill>
                  <a:srgbClr val="3069F8"/>
                </a:solidFill>
                <a:latin typeface="Tahoma"/>
                <a:cs typeface="Tahoma"/>
              </a:rPr>
              <a:t>05</a:t>
            </a:r>
            <a:endParaRPr sz="45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329"/>
              </a:spcBef>
            </a:pPr>
            <a:r>
              <a:rPr sz="3600" b="1" spc="80" dirty="0">
                <a:solidFill>
                  <a:srgbClr val="200925"/>
                </a:solidFill>
                <a:latin typeface="Tahoma"/>
                <a:cs typeface="Tahoma"/>
              </a:rPr>
              <a:t>CSS</a:t>
            </a:r>
            <a:endParaRPr sz="36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3600" b="1" spc="229" dirty="0">
                <a:solidFill>
                  <a:srgbClr val="3069F8"/>
                </a:solidFill>
                <a:latin typeface="Tahoma"/>
                <a:cs typeface="Tahoma"/>
              </a:rPr>
              <a:t>Comments</a:t>
            </a:r>
            <a:endParaRPr sz="36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56616" y="338327"/>
            <a:ext cx="8430895" cy="4471670"/>
            <a:chOff x="356616" y="338327"/>
            <a:chExt cx="8430895" cy="4471670"/>
          </a:xfrm>
        </p:grpSpPr>
        <p:sp>
          <p:nvSpPr>
            <p:cNvPr id="12" name="object 12"/>
            <p:cNvSpPr/>
            <p:nvPr/>
          </p:nvSpPr>
          <p:spPr>
            <a:xfrm>
              <a:off x="981824" y="1427987"/>
              <a:ext cx="3238500" cy="2287905"/>
            </a:xfrm>
            <a:custGeom>
              <a:avLst/>
              <a:gdLst/>
              <a:ahLst/>
              <a:cxnLst/>
              <a:rect l="l" t="t" r="r" b="b"/>
              <a:pathLst>
                <a:path w="3238500" h="2287904">
                  <a:moveTo>
                    <a:pt x="344055" y="2202307"/>
                  </a:moveTo>
                  <a:lnTo>
                    <a:pt x="306743" y="2159965"/>
                  </a:lnTo>
                  <a:lnTo>
                    <a:pt x="274294" y="2119426"/>
                  </a:lnTo>
                  <a:lnTo>
                    <a:pt x="243814" y="2077580"/>
                  </a:lnTo>
                  <a:lnTo>
                    <a:pt x="215328" y="2034463"/>
                  </a:lnTo>
                  <a:lnTo>
                    <a:pt x="188861" y="1990128"/>
                  </a:lnTo>
                  <a:lnTo>
                    <a:pt x="164452" y="1944598"/>
                  </a:lnTo>
                  <a:lnTo>
                    <a:pt x="142113" y="1897938"/>
                  </a:lnTo>
                  <a:lnTo>
                    <a:pt x="121894" y="1850186"/>
                  </a:lnTo>
                  <a:lnTo>
                    <a:pt x="103073" y="1799209"/>
                  </a:lnTo>
                  <a:lnTo>
                    <a:pt x="101307" y="1798320"/>
                  </a:lnTo>
                  <a:lnTo>
                    <a:pt x="99491" y="1798320"/>
                  </a:lnTo>
                  <a:lnTo>
                    <a:pt x="96837" y="1798320"/>
                  </a:lnTo>
                  <a:lnTo>
                    <a:pt x="94170" y="1800479"/>
                  </a:lnTo>
                  <a:lnTo>
                    <a:pt x="113563" y="1853057"/>
                  </a:lnTo>
                  <a:lnTo>
                    <a:pt x="133985" y="1901278"/>
                  </a:lnTo>
                  <a:lnTo>
                    <a:pt x="156540" y="1948395"/>
                  </a:lnTo>
                  <a:lnTo>
                    <a:pt x="181190" y="1994369"/>
                  </a:lnTo>
                  <a:lnTo>
                    <a:pt x="207911" y="2039150"/>
                  </a:lnTo>
                  <a:lnTo>
                    <a:pt x="236677" y="2082673"/>
                  </a:lnTo>
                  <a:lnTo>
                    <a:pt x="267449" y="2124926"/>
                  </a:lnTo>
                  <a:lnTo>
                    <a:pt x="300202" y="2165832"/>
                  </a:lnTo>
                  <a:lnTo>
                    <a:pt x="335800" y="2206244"/>
                  </a:lnTo>
                  <a:lnTo>
                    <a:pt x="336816" y="2206752"/>
                  </a:lnTo>
                  <a:lnTo>
                    <a:pt x="341134" y="2206752"/>
                  </a:lnTo>
                  <a:lnTo>
                    <a:pt x="344055" y="2202307"/>
                  </a:lnTo>
                  <a:close/>
                </a:path>
                <a:path w="3238500" h="2287904">
                  <a:moveTo>
                    <a:pt x="632091" y="135763"/>
                  </a:moveTo>
                  <a:lnTo>
                    <a:pt x="630186" y="128016"/>
                  </a:lnTo>
                  <a:lnTo>
                    <a:pt x="625233" y="128016"/>
                  </a:lnTo>
                  <a:lnTo>
                    <a:pt x="577303" y="137566"/>
                  </a:lnTo>
                  <a:lnTo>
                    <a:pt x="531241" y="150101"/>
                  </a:lnTo>
                  <a:lnTo>
                    <a:pt x="486295" y="165658"/>
                  </a:lnTo>
                  <a:lnTo>
                    <a:pt x="442607" y="184111"/>
                  </a:lnTo>
                  <a:lnTo>
                    <a:pt x="400291" y="205359"/>
                  </a:lnTo>
                  <a:lnTo>
                    <a:pt x="359498" y="229273"/>
                  </a:lnTo>
                  <a:lnTo>
                    <a:pt x="320370" y="255752"/>
                  </a:lnTo>
                  <a:lnTo>
                    <a:pt x="283019" y="284670"/>
                  </a:lnTo>
                  <a:lnTo>
                    <a:pt x="247599" y="315937"/>
                  </a:lnTo>
                  <a:lnTo>
                    <a:pt x="214236" y="349415"/>
                  </a:lnTo>
                  <a:lnTo>
                    <a:pt x="183070" y="385000"/>
                  </a:lnTo>
                  <a:lnTo>
                    <a:pt x="154228" y="422579"/>
                  </a:lnTo>
                  <a:lnTo>
                    <a:pt x="127850" y="462038"/>
                  </a:lnTo>
                  <a:lnTo>
                    <a:pt x="104076" y="503262"/>
                  </a:lnTo>
                  <a:lnTo>
                    <a:pt x="83032" y="546138"/>
                  </a:lnTo>
                  <a:lnTo>
                    <a:pt x="63639" y="593725"/>
                  </a:lnTo>
                  <a:lnTo>
                    <a:pt x="66306" y="595884"/>
                  </a:lnTo>
                  <a:lnTo>
                    <a:pt x="70815" y="595884"/>
                  </a:lnTo>
                  <a:lnTo>
                    <a:pt x="72618" y="594995"/>
                  </a:lnTo>
                  <a:lnTo>
                    <a:pt x="92633" y="546100"/>
                  </a:lnTo>
                  <a:lnTo>
                    <a:pt x="115138" y="501103"/>
                  </a:lnTo>
                  <a:lnTo>
                    <a:pt x="140690" y="458012"/>
                  </a:lnTo>
                  <a:lnTo>
                    <a:pt x="169164" y="416928"/>
                  </a:lnTo>
                  <a:lnTo>
                    <a:pt x="200367" y="377990"/>
                  </a:lnTo>
                  <a:lnTo>
                    <a:pt x="234149" y="341350"/>
                  </a:lnTo>
                  <a:lnTo>
                    <a:pt x="270332" y="307136"/>
                  </a:lnTo>
                  <a:lnTo>
                    <a:pt x="308762" y="275475"/>
                  </a:lnTo>
                  <a:lnTo>
                    <a:pt x="349262" y="246507"/>
                  </a:lnTo>
                  <a:lnTo>
                    <a:pt x="391693" y="220357"/>
                  </a:lnTo>
                  <a:lnTo>
                    <a:pt x="435864" y="197167"/>
                  </a:lnTo>
                  <a:lnTo>
                    <a:pt x="481622" y="177063"/>
                  </a:lnTo>
                  <a:lnTo>
                    <a:pt x="528802" y="160197"/>
                  </a:lnTo>
                  <a:lnTo>
                    <a:pt x="577227" y="146685"/>
                  </a:lnTo>
                  <a:lnTo>
                    <a:pt x="626757" y="136652"/>
                  </a:lnTo>
                  <a:lnTo>
                    <a:pt x="632091" y="135763"/>
                  </a:lnTo>
                  <a:close/>
                </a:path>
                <a:path w="3238500" h="2287904">
                  <a:moveTo>
                    <a:pt x="3044583" y="1024255"/>
                  </a:moveTo>
                  <a:lnTo>
                    <a:pt x="3009366" y="982599"/>
                  </a:lnTo>
                  <a:lnTo>
                    <a:pt x="2980639" y="941870"/>
                  </a:lnTo>
                  <a:lnTo>
                    <a:pt x="2955531" y="899134"/>
                  </a:lnTo>
                  <a:lnTo>
                    <a:pt x="2934144" y="854583"/>
                  </a:lnTo>
                  <a:lnTo>
                    <a:pt x="2916542" y="808443"/>
                  </a:lnTo>
                  <a:lnTo>
                    <a:pt x="2902826" y="760945"/>
                  </a:lnTo>
                  <a:lnTo>
                    <a:pt x="2893047" y="712292"/>
                  </a:lnTo>
                  <a:lnTo>
                    <a:pt x="2887319" y="662698"/>
                  </a:lnTo>
                  <a:lnTo>
                    <a:pt x="2885706" y="612394"/>
                  </a:lnTo>
                  <a:lnTo>
                    <a:pt x="2885833" y="609473"/>
                  </a:lnTo>
                  <a:lnTo>
                    <a:pt x="2883674" y="608076"/>
                  </a:lnTo>
                  <a:lnTo>
                    <a:pt x="2881515" y="608076"/>
                  </a:lnTo>
                  <a:lnTo>
                    <a:pt x="2879229" y="608076"/>
                  </a:lnTo>
                  <a:lnTo>
                    <a:pt x="2877070" y="609473"/>
                  </a:lnTo>
                  <a:lnTo>
                    <a:pt x="2878645" y="663460"/>
                  </a:lnTo>
                  <a:lnTo>
                    <a:pt x="2884449" y="713803"/>
                  </a:lnTo>
                  <a:lnTo>
                    <a:pt x="2894368" y="763206"/>
                  </a:lnTo>
                  <a:lnTo>
                    <a:pt x="2908325" y="811441"/>
                  </a:lnTo>
                  <a:lnTo>
                    <a:pt x="2926219" y="858278"/>
                  </a:lnTo>
                  <a:lnTo>
                    <a:pt x="2947987" y="903516"/>
                  </a:lnTo>
                  <a:lnTo>
                    <a:pt x="2973527" y="946912"/>
                  </a:lnTo>
                  <a:lnTo>
                    <a:pt x="3002737" y="988250"/>
                  </a:lnTo>
                  <a:lnTo>
                    <a:pt x="3036455" y="1028192"/>
                  </a:lnTo>
                  <a:lnTo>
                    <a:pt x="3037344" y="1028700"/>
                  </a:lnTo>
                  <a:lnTo>
                    <a:pt x="3041662" y="1028700"/>
                  </a:lnTo>
                  <a:lnTo>
                    <a:pt x="3044583" y="1024255"/>
                  </a:lnTo>
                  <a:close/>
                </a:path>
                <a:path w="3238500" h="2287904">
                  <a:moveTo>
                    <a:pt x="3238360" y="1572590"/>
                  </a:moveTo>
                  <a:lnTo>
                    <a:pt x="3238296" y="1527162"/>
                  </a:lnTo>
                  <a:lnTo>
                    <a:pt x="3235363" y="1482026"/>
                  </a:lnTo>
                  <a:lnTo>
                    <a:pt x="3229445" y="1437347"/>
                  </a:lnTo>
                  <a:lnTo>
                    <a:pt x="3220389" y="1393317"/>
                  </a:lnTo>
                  <a:lnTo>
                    <a:pt x="3208096" y="1350098"/>
                  </a:lnTo>
                  <a:lnTo>
                    <a:pt x="3192411" y="1307858"/>
                  </a:lnTo>
                  <a:lnTo>
                    <a:pt x="3173234" y="1266774"/>
                  </a:lnTo>
                  <a:lnTo>
                    <a:pt x="3150425" y="1227023"/>
                  </a:lnTo>
                  <a:lnTo>
                    <a:pt x="3123857" y="1188770"/>
                  </a:lnTo>
                  <a:lnTo>
                    <a:pt x="3093402" y="1152207"/>
                  </a:lnTo>
                  <a:lnTo>
                    <a:pt x="3058934" y="1117473"/>
                  </a:lnTo>
                  <a:lnTo>
                    <a:pt x="3015310" y="1074254"/>
                  </a:lnTo>
                  <a:lnTo>
                    <a:pt x="2977591" y="1030947"/>
                  </a:lnTo>
                  <a:lnTo>
                    <a:pt x="2945371" y="987628"/>
                  </a:lnTo>
                  <a:lnTo>
                    <a:pt x="2918269" y="944346"/>
                  </a:lnTo>
                  <a:lnTo>
                    <a:pt x="2895917" y="901192"/>
                  </a:lnTo>
                  <a:lnTo>
                    <a:pt x="2877921" y="858202"/>
                  </a:lnTo>
                  <a:lnTo>
                    <a:pt x="2863900" y="815479"/>
                  </a:lnTo>
                  <a:lnTo>
                    <a:pt x="2853461" y="773049"/>
                  </a:lnTo>
                  <a:lnTo>
                    <a:pt x="2846247" y="730999"/>
                  </a:lnTo>
                  <a:lnTo>
                    <a:pt x="2841841" y="689394"/>
                  </a:lnTo>
                  <a:lnTo>
                    <a:pt x="2839885" y="648296"/>
                  </a:lnTo>
                  <a:lnTo>
                    <a:pt x="2839999" y="607771"/>
                  </a:lnTo>
                  <a:lnTo>
                    <a:pt x="2841777" y="567893"/>
                  </a:lnTo>
                  <a:lnTo>
                    <a:pt x="2844850" y="528713"/>
                  </a:lnTo>
                  <a:lnTo>
                    <a:pt x="2848838" y="490296"/>
                  </a:lnTo>
                  <a:lnTo>
                    <a:pt x="2862440" y="380339"/>
                  </a:lnTo>
                  <a:lnTo>
                    <a:pt x="2866250" y="345655"/>
                  </a:lnTo>
                  <a:lnTo>
                    <a:pt x="2869044" y="312077"/>
                  </a:lnTo>
                  <a:lnTo>
                    <a:pt x="2870454" y="279654"/>
                  </a:lnTo>
                  <a:lnTo>
                    <a:pt x="2870098" y="248475"/>
                  </a:lnTo>
                  <a:lnTo>
                    <a:pt x="2862554" y="190042"/>
                  </a:lnTo>
                  <a:lnTo>
                    <a:pt x="2843326" y="137312"/>
                  </a:lnTo>
                  <a:lnTo>
                    <a:pt x="2809379" y="90805"/>
                  </a:lnTo>
                  <a:lnTo>
                    <a:pt x="2769019" y="56007"/>
                  </a:lnTo>
                  <a:lnTo>
                    <a:pt x="2725483" y="30314"/>
                  </a:lnTo>
                  <a:lnTo>
                    <a:pt x="2678671" y="12954"/>
                  </a:lnTo>
                  <a:lnTo>
                    <a:pt x="2628519" y="3111"/>
                  </a:lnTo>
                  <a:lnTo>
                    <a:pt x="2574937" y="0"/>
                  </a:lnTo>
                  <a:lnTo>
                    <a:pt x="2542527" y="965"/>
                  </a:lnTo>
                  <a:lnTo>
                    <a:pt x="2474214" y="8204"/>
                  </a:lnTo>
                  <a:lnTo>
                    <a:pt x="2401138" y="21501"/>
                  </a:lnTo>
                  <a:lnTo>
                    <a:pt x="2362771" y="30048"/>
                  </a:lnTo>
                  <a:lnTo>
                    <a:pt x="2323185" y="39662"/>
                  </a:lnTo>
                  <a:lnTo>
                    <a:pt x="2282355" y="50177"/>
                  </a:lnTo>
                  <a:lnTo>
                    <a:pt x="2240254" y="61455"/>
                  </a:lnTo>
                  <a:lnTo>
                    <a:pt x="2059025" y="111125"/>
                  </a:lnTo>
                  <a:lnTo>
                    <a:pt x="2010435" y="123926"/>
                  </a:lnTo>
                  <a:lnTo>
                    <a:pt x="1960499" y="136575"/>
                  </a:lnTo>
                  <a:lnTo>
                    <a:pt x="1909216" y="148920"/>
                  </a:lnTo>
                  <a:lnTo>
                    <a:pt x="1856562" y="160807"/>
                  </a:lnTo>
                  <a:lnTo>
                    <a:pt x="1802536" y="172085"/>
                  </a:lnTo>
                  <a:lnTo>
                    <a:pt x="1747100" y="182600"/>
                  </a:lnTo>
                  <a:lnTo>
                    <a:pt x="1690268" y="192214"/>
                  </a:lnTo>
                  <a:lnTo>
                    <a:pt x="1632000" y="200761"/>
                  </a:lnTo>
                  <a:lnTo>
                    <a:pt x="1572310" y="208089"/>
                  </a:lnTo>
                  <a:lnTo>
                    <a:pt x="1511160" y="214058"/>
                  </a:lnTo>
                  <a:lnTo>
                    <a:pt x="1448562" y="218516"/>
                  </a:lnTo>
                  <a:lnTo>
                    <a:pt x="1384477" y="221297"/>
                  </a:lnTo>
                  <a:lnTo>
                    <a:pt x="1318907" y="222250"/>
                  </a:lnTo>
                  <a:lnTo>
                    <a:pt x="1273098" y="221780"/>
                  </a:lnTo>
                  <a:lnTo>
                    <a:pt x="1226591" y="220332"/>
                  </a:lnTo>
                  <a:lnTo>
                    <a:pt x="1179372" y="217843"/>
                  </a:lnTo>
                  <a:lnTo>
                    <a:pt x="1131443" y="214299"/>
                  </a:lnTo>
                  <a:lnTo>
                    <a:pt x="1082776" y="209626"/>
                  </a:lnTo>
                  <a:lnTo>
                    <a:pt x="1033373" y="203784"/>
                  </a:lnTo>
                  <a:lnTo>
                    <a:pt x="983246" y="196723"/>
                  </a:lnTo>
                  <a:lnTo>
                    <a:pt x="940828" y="191084"/>
                  </a:lnTo>
                  <a:lnTo>
                    <a:pt x="899325" y="187071"/>
                  </a:lnTo>
                  <a:lnTo>
                    <a:pt x="858723" y="184696"/>
                  </a:lnTo>
                  <a:lnTo>
                    <a:pt x="819035" y="183896"/>
                  </a:lnTo>
                  <a:lnTo>
                    <a:pt x="776452" y="184848"/>
                  </a:lnTo>
                  <a:lnTo>
                    <a:pt x="734999" y="187642"/>
                  </a:lnTo>
                  <a:lnTo>
                    <a:pt x="694664" y="192239"/>
                  </a:lnTo>
                  <a:lnTo>
                    <a:pt x="655459" y="198615"/>
                  </a:lnTo>
                  <a:lnTo>
                    <a:pt x="617372" y="206705"/>
                  </a:lnTo>
                  <a:lnTo>
                    <a:pt x="580402" y="216496"/>
                  </a:lnTo>
                  <a:lnTo>
                    <a:pt x="509854" y="240931"/>
                  </a:lnTo>
                  <a:lnTo>
                    <a:pt x="443826" y="271614"/>
                  </a:lnTo>
                  <a:lnTo>
                    <a:pt x="382333" y="308165"/>
                  </a:lnTo>
                  <a:lnTo>
                    <a:pt x="325374" y="350278"/>
                  </a:lnTo>
                  <a:lnTo>
                    <a:pt x="272961" y="397598"/>
                  </a:lnTo>
                  <a:lnTo>
                    <a:pt x="225120" y="449795"/>
                  </a:lnTo>
                  <a:lnTo>
                    <a:pt x="181838" y="506514"/>
                  </a:lnTo>
                  <a:lnTo>
                    <a:pt x="143154" y="567448"/>
                  </a:lnTo>
                  <a:lnTo>
                    <a:pt x="109054" y="632218"/>
                  </a:lnTo>
                  <a:lnTo>
                    <a:pt x="79578" y="700519"/>
                  </a:lnTo>
                  <a:lnTo>
                    <a:pt x="54698" y="771994"/>
                  </a:lnTo>
                  <a:lnTo>
                    <a:pt x="44005" y="808824"/>
                  </a:lnTo>
                  <a:lnTo>
                    <a:pt x="34455" y="846315"/>
                  </a:lnTo>
                  <a:lnTo>
                    <a:pt x="26073" y="884440"/>
                  </a:lnTo>
                  <a:lnTo>
                    <a:pt x="18859" y="923137"/>
                  </a:lnTo>
                  <a:lnTo>
                    <a:pt x="12801" y="962380"/>
                  </a:lnTo>
                  <a:lnTo>
                    <a:pt x="7912" y="1002118"/>
                  </a:lnTo>
                  <a:lnTo>
                    <a:pt x="4178" y="1042327"/>
                  </a:lnTo>
                  <a:lnTo>
                    <a:pt x="1625" y="1082929"/>
                  </a:lnTo>
                  <a:lnTo>
                    <a:pt x="228" y="1123924"/>
                  </a:lnTo>
                  <a:lnTo>
                    <a:pt x="0" y="1165237"/>
                  </a:lnTo>
                  <a:lnTo>
                    <a:pt x="952" y="1206830"/>
                  </a:lnTo>
                  <a:lnTo>
                    <a:pt x="3073" y="1248676"/>
                  </a:lnTo>
                  <a:lnTo>
                    <a:pt x="6375" y="1290726"/>
                  </a:lnTo>
                  <a:lnTo>
                    <a:pt x="10845" y="1332941"/>
                  </a:lnTo>
                  <a:lnTo>
                    <a:pt x="16484" y="1375257"/>
                  </a:lnTo>
                  <a:lnTo>
                    <a:pt x="23317" y="1417662"/>
                  </a:lnTo>
                  <a:lnTo>
                    <a:pt x="31318" y="1460106"/>
                  </a:lnTo>
                  <a:lnTo>
                    <a:pt x="40500" y="1502524"/>
                  </a:lnTo>
                  <a:lnTo>
                    <a:pt x="50876" y="1544904"/>
                  </a:lnTo>
                  <a:lnTo>
                    <a:pt x="62420" y="1587182"/>
                  </a:lnTo>
                  <a:lnTo>
                    <a:pt x="75158" y="1629321"/>
                  </a:lnTo>
                  <a:lnTo>
                    <a:pt x="89077" y="1671294"/>
                  </a:lnTo>
                  <a:lnTo>
                    <a:pt x="104190" y="1713039"/>
                  </a:lnTo>
                  <a:lnTo>
                    <a:pt x="120497" y="1754517"/>
                  </a:lnTo>
                  <a:lnTo>
                    <a:pt x="137985" y="1795703"/>
                  </a:lnTo>
                  <a:lnTo>
                    <a:pt x="156667" y="1836534"/>
                  </a:lnTo>
                  <a:lnTo>
                    <a:pt x="176542" y="1876971"/>
                  </a:lnTo>
                  <a:lnTo>
                    <a:pt x="197612" y="1916976"/>
                  </a:lnTo>
                  <a:lnTo>
                    <a:pt x="219887" y="1956511"/>
                  </a:lnTo>
                  <a:lnTo>
                    <a:pt x="243344" y="1995525"/>
                  </a:lnTo>
                  <a:lnTo>
                    <a:pt x="268008" y="2033981"/>
                  </a:lnTo>
                  <a:lnTo>
                    <a:pt x="293878" y="2071839"/>
                  </a:lnTo>
                  <a:lnTo>
                    <a:pt x="320941" y="2109051"/>
                  </a:lnTo>
                  <a:lnTo>
                    <a:pt x="349211" y="2145576"/>
                  </a:lnTo>
                  <a:lnTo>
                    <a:pt x="378688" y="2181377"/>
                  </a:lnTo>
                  <a:lnTo>
                    <a:pt x="409371" y="2216404"/>
                  </a:lnTo>
                  <a:lnTo>
                    <a:pt x="441248" y="2250617"/>
                  </a:lnTo>
                  <a:lnTo>
                    <a:pt x="474357" y="2283968"/>
                  </a:lnTo>
                  <a:lnTo>
                    <a:pt x="962291" y="2287524"/>
                  </a:lnTo>
                  <a:lnTo>
                    <a:pt x="2802267" y="2287524"/>
                  </a:lnTo>
                  <a:lnTo>
                    <a:pt x="2863672" y="2261019"/>
                  </a:lnTo>
                  <a:lnTo>
                    <a:pt x="2923781" y="2221827"/>
                  </a:lnTo>
                  <a:lnTo>
                    <a:pt x="2981566" y="2171344"/>
                  </a:lnTo>
                  <a:lnTo>
                    <a:pt x="3009265" y="2142299"/>
                  </a:lnTo>
                  <a:lnTo>
                    <a:pt x="3036011" y="2110956"/>
                  </a:lnTo>
                  <a:lnTo>
                    <a:pt x="3061665" y="2077491"/>
                  </a:lnTo>
                  <a:lnTo>
                    <a:pt x="3086112" y="2042058"/>
                  </a:lnTo>
                  <a:lnTo>
                    <a:pt x="3109214" y="2004834"/>
                  </a:lnTo>
                  <a:lnTo>
                    <a:pt x="3130842" y="1966010"/>
                  </a:lnTo>
                  <a:lnTo>
                    <a:pt x="3150870" y="1925739"/>
                  </a:lnTo>
                  <a:lnTo>
                    <a:pt x="3169170" y="1884210"/>
                  </a:lnTo>
                  <a:lnTo>
                    <a:pt x="3185630" y="1841588"/>
                  </a:lnTo>
                  <a:lnTo>
                    <a:pt x="3200108" y="1798040"/>
                  </a:lnTo>
                  <a:lnTo>
                    <a:pt x="3212477" y="1753755"/>
                  </a:lnTo>
                  <a:lnTo>
                    <a:pt x="3222612" y="1708886"/>
                  </a:lnTo>
                  <a:lnTo>
                    <a:pt x="3230397" y="1663623"/>
                  </a:lnTo>
                  <a:lnTo>
                    <a:pt x="3235680" y="1618132"/>
                  </a:lnTo>
                  <a:lnTo>
                    <a:pt x="3238360" y="157259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64945" y="2016759"/>
              <a:ext cx="2441575" cy="1541780"/>
            </a:xfrm>
            <a:custGeom>
              <a:avLst/>
              <a:gdLst/>
              <a:ahLst/>
              <a:cxnLst/>
              <a:rect l="l" t="t" r="r" b="b"/>
              <a:pathLst>
                <a:path w="2441575" h="1541779">
                  <a:moveTo>
                    <a:pt x="2037562" y="1270"/>
                  </a:moveTo>
                  <a:lnTo>
                    <a:pt x="2037295" y="1270"/>
                  </a:lnTo>
                  <a:lnTo>
                    <a:pt x="2037295" y="0"/>
                  </a:lnTo>
                  <a:lnTo>
                    <a:pt x="1604975" y="0"/>
                  </a:lnTo>
                  <a:lnTo>
                    <a:pt x="1604975" y="1270"/>
                  </a:lnTo>
                  <a:lnTo>
                    <a:pt x="1604746" y="1270"/>
                  </a:lnTo>
                  <a:lnTo>
                    <a:pt x="1604746" y="3810"/>
                  </a:lnTo>
                  <a:lnTo>
                    <a:pt x="1604975" y="3810"/>
                  </a:lnTo>
                  <a:lnTo>
                    <a:pt x="1604975" y="5080"/>
                  </a:lnTo>
                  <a:lnTo>
                    <a:pt x="2037308" y="5080"/>
                  </a:lnTo>
                  <a:lnTo>
                    <a:pt x="2037308" y="3810"/>
                  </a:lnTo>
                  <a:lnTo>
                    <a:pt x="2037562" y="3810"/>
                  </a:lnTo>
                  <a:lnTo>
                    <a:pt x="2037562" y="1270"/>
                  </a:lnTo>
                  <a:close/>
                </a:path>
                <a:path w="2441575" h="1541779">
                  <a:moveTo>
                    <a:pt x="2441422" y="120904"/>
                  </a:moveTo>
                  <a:lnTo>
                    <a:pt x="2434145" y="84924"/>
                  </a:lnTo>
                  <a:lnTo>
                    <a:pt x="2414333" y="55537"/>
                  </a:lnTo>
                  <a:lnTo>
                    <a:pt x="2384945" y="35725"/>
                  </a:lnTo>
                  <a:lnTo>
                    <a:pt x="2348966" y="28448"/>
                  </a:lnTo>
                  <a:lnTo>
                    <a:pt x="92430" y="28448"/>
                  </a:lnTo>
                  <a:lnTo>
                    <a:pt x="56438" y="35725"/>
                  </a:lnTo>
                  <a:lnTo>
                    <a:pt x="27063" y="55537"/>
                  </a:lnTo>
                  <a:lnTo>
                    <a:pt x="7251" y="84924"/>
                  </a:lnTo>
                  <a:lnTo>
                    <a:pt x="0" y="120904"/>
                  </a:lnTo>
                  <a:lnTo>
                    <a:pt x="0" y="1449324"/>
                  </a:lnTo>
                  <a:lnTo>
                    <a:pt x="7251" y="1485315"/>
                  </a:lnTo>
                  <a:lnTo>
                    <a:pt x="27063" y="1514703"/>
                  </a:lnTo>
                  <a:lnTo>
                    <a:pt x="56438" y="1534515"/>
                  </a:lnTo>
                  <a:lnTo>
                    <a:pt x="92430" y="1541780"/>
                  </a:lnTo>
                  <a:lnTo>
                    <a:pt x="2348966" y="1541780"/>
                  </a:lnTo>
                  <a:lnTo>
                    <a:pt x="2384945" y="1534515"/>
                  </a:lnTo>
                  <a:lnTo>
                    <a:pt x="2414333" y="1514703"/>
                  </a:lnTo>
                  <a:lnTo>
                    <a:pt x="2434145" y="1485315"/>
                  </a:lnTo>
                  <a:lnTo>
                    <a:pt x="2441422" y="1449324"/>
                  </a:lnTo>
                  <a:lnTo>
                    <a:pt x="2441422" y="120904"/>
                  </a:lnTo>
                  <a:close/>
                </a:path>
              </a:pathLst>
            </a:custGeom>
            <a:solidFill>
              <a:srgbClr val="200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73123" y="2147316"/>
              <a:ext cx="2225040" cy="1226820"/>
            </a:xfrm>
            <a:custGeom>
              <a:avLst/>
              <a:gdLst/>
              <a:ahLst/>
              <a:cxnLst/>
              <a:rect l="l" t="t" r="r" b="b"/>
              <a:pathLst>
                <a:path w="2225040" h="1226820">
                  <a:moveTo>
                    <a:pt x="2161921" y="0"/>
                  </a:moveTo>
                  <a:lnTo>
                    <a:pt x="62991" y="0"/>
                  </a:lnTo>
                  <a:lnTo>
                    <a:pt x="54457" y="537"/>
                  </a:lnTo>
                  <a:lnTo>
                    <a:pt x="18430" y="17371"/>
                  </a:lnTo>
                  <a:lnTo>
                    <a:pt x="0" y="59054"/>
                  </a:lnTo>
                  <a:lnTo>
                    <a:pt x="0" y="1167638"/>
                  </a:lnTo>
                  <a:lnTo>
                    <a:pt x="4949" y="1190708"/>
                  </a:lnTo>
                  <a:lnTo>
                    <a:pt x="18446" y="1209516"/>
                  </a:lnTo>
                  <a:lnTo>
                    <a:pt x="38469" y="1222180"/>
                  </a:lnTo>
                  <a:lnTo>
                    <a:pt x="62991" y="1226820"/>
                  </a:lnTo>
                  <a:lnTo>
                    <a:pt x="2161921" y="1226820"/>
                  </a:lnTo>
                  <a:lnTo>
                    <a:pt x="2199318" y="1215300"/>
                  </a:lnTo>
                  <a:lnTo>
                    <a:pt x="2223930" y="1178774"/>
                  </a:lnTo>
                  <a:lnTo>
                    <a:pt x="2225040" y="1167638"/>
                  </a:lnTo>
                  <a:lnTo>
                    <a:pt x="2225040" y="59054"/>
                  </a:lnTo>
                  <a:lnTo>
                    <a:pt x="2220071" y="36058"/>
                  </a:lnTo>
                  <a:lnTo>
                    <a:pt x="2206529" y="17287"/>
                  </a:lnTo>
                  <a:lnTo>
                    <a:pt x="2186463" y="4637"/>
                  </a:lnTo>
                  <a:lnTo>
                    <a:pt x="2161921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95790" y="3506723"/>
              <a:ext cx="2781300" cy="200025"/>
            </a:xfrm>
            <a:custGeom>
              <a:avLst/>
              <a:gdLst/>
              <a:ahLst/>
              <a:cxnLst/>
              <a:rect l="l" t="t" r="r" b="b"/>
              <a:pathLst>
                <a:path w="2781300" h="200025">
                  <a:moveTo>
                    <a:pt x="2679157" y="0"/>
                  </a:moveTo>
                  <a:lnTo>
                    <a:pt x="102073" y="0"/>
                  </a:lnTo>
                  <a:lnTo>
                    <a:pt x="10544" y="118109"/>
                  </a:lnTo>
                  <a:lnTo>
                    <a:pt x="0" y="144887"/>
                  </a:lnTo>
                  <a:lnTo>
                    <a:pt x="5112" y="171354"/>
                  </a:lnTo>
                  <a:lnTo>
                    <a:pt x="22963" y="191583"/>
                  </a:lnTo>
                  <a:lnTo>
                    <a:pt x="50638" y="199644"/>
                  </a:lnTo>
                  <a:lnTo>
                    <a:pt x="2730592" y="199644"/>
                  </a:lnTo>
                  <a:lnTo>
                    <a:pt x="2758276" y="191583"/>
                  </a:lnTo>
                  <a:lnTo>
                    <a:pt x="2776137" y="171354"/>
                  </a:lnTo>
                  <a:lnTo>
                    <a:pt x="2781259" y="144887"/>
                  </a:lnTo>
                  <a:lnTo>
                    <a:pt x="2770724" y="118109"/>
                  </a:lnTo>
                  <a:lnTo>
                    <a:pt x="2679157" y="0"/>
                  </a:lnTo>
                  <a:close/>
                </a:path>
              </a:pathLst>
            </a:custGeom>
            <a:solidFill>
              <a:srgbClr val="200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73224" y="3506723"/>
              <a:ext cx="1259205" cy="128270"/>
            </a:xfrm>
            <a:custGeom>
              <a:avLst/>
              <a:gdLst/>
              <a:ahLst/>
              <a:cxnLst/>
              <a:rect l="l" t="t" r="r" b="b"/>
              <a:pathLst>
                <a:path w="1259204" h="128270">
                  <a:moveTo>
                    <a:pt x="637032" y="0"/>
                  </a:moveTo>
                  <a:lnTo>
                    <a:pt x="0" y="0"/>
                  </a:lnTo>
                  <a:lnTo>
                    <a:pt x="0" y="1917"/>
                  </a:lnTo>
                  <a:lnTo>
                    <a:pt x="1778" y="12458"/>
                  </a:lnTo>
                  <a:lnTo>
                    <a:pt x="6642" y="21056"/>
                  </a:lnTo>
                  <a:lnTo>
                    <a:pt x="13868" y="26847"/>
                  </a:lnTo>
                  <a:lnTo>
                    <a:pt x="22733" y="28956"/>
                  </a:lnTo>
                  <a:lnTo>
                    <a:pt x="614299" y="28956"/>
                  </a:lnTo>
                  <a:lnTo>
                    <a:pt x="623150" y="26847"/>
                  </a:lnTo>
                  <a:lnTo>
                    <a:pt x="630377" y="21056"/>
                  </a:lnTo>
                  <a:lnTo>
                    <a:pt x="635241" y="12458"/>
                  </a:lnTo>
                  <a:lnTo>
                    <a:pt x="637032" y="1917"/>
                  </a:lnTo>
                  <a:lnTo>
                    <a:pt x="637032" y="0"/>
                  </a:lnTo>
                  <a:close/>
                </a:path>
                <a:path w="1259204" h="128270">
                  <a:moveTo>
                    <a:pt x="1062228" y="99822"/>
                  </a:moveTo>
                  <a:lnTo>
                    <a:pt x="1060056" y="88836"/>
                  </a:lnTo>
                  <a:lnTo>
                    <a:pt x="1054176" y="79870"/>
                  </a:lnTo>
                  <a:lnTo>
                    <a:pt x="1045451" y="73837"/>
                  </a:lnTo>
                  <a:lnTo>
                    <a:pt x="1034796" y="71628"/>
                  </a:lnTo>
                  <a:lnTo>
                    <a:pt x="1024128" y="73837"/>
                  </a:lnTo>
                  <a:lnTo>
                    <a:pt x="1015403" y="79870"/>
                  </a:lnTo>
                  <a:lnTo>
                    <a:pt x="1009523" y="88836"/>
                  </a:lnTo>
                  <a:lnTo>
                    <a:pt x="1007364" y="99822"/>
                  </a:lnTo>
                  <a:lnTo>
                    <a:pt x="1009523" y="110820"/>
                  </a:lnTo>
                  <a:lnTo>
                    <a:pt x="1015403" y="119786"/>
                  </a:lnTo>
                  <a:lnTo>
                    <a:pt x="1024128" y="125818"/>
                  </a:lnTo>
                  <a:lnTo>
                    <a:pt x="1034796" y="128016"/>
                  </a:lnTo>
                  <a:lnTo>
                    <a:pt x="1045451" y="125818"/>
                  </a:lnTo>
                  <a:lnTo>
                    <a:pt x="1054176" y="119786"/>
                  </a:lnTo>
                  <a:lnTo>
                    <a:pt x="1060056" y="110820"/>
                  </a:lnTo>
                  <a:lnTo>
                    <a:pt x="1062228" y="99822"/>
                  </a:lnTo>
                  <a:close/>
                </a:path>
                <a:path w="1259204" h="128270">
                  <a:moveTo>
                    <a:pt x="1161288" y="99822"/>
                  </a:moveTo>
                  <a:lnTo>
                    <a:pt x="1159078" y="88836"/>
                  </a:lnTo>
                  <a:lnTo>
                    <a:pt x="1153045" y="79870"/>
                  </a:lnTo>
                  <a:lnTo>
                    <a:pt x="1144079" y="73837"/>
                  </a:lnTo>
                  <a:lnTo>
                    <a:pt x="1133081" y="71628"/>
                  </a:lnTo>
                  <a:lnTo>
                    <a:pt x="1122095" y="73837"/>
                  </a:lnTo>
                  <a:lnTo>
                    <a:pt x="1113129" y="79870"/>
                  </a:lnTo>
                  <a:lnTo>
                    <a:pt x="1107097" y="88836"/>
                  </a:lnTo>
                  <a:lnTo>
                    <a:pt x="1104900" y="99822"/>
                  </a:lnTo>
                  <a:lnTo>
                    <a:pt x="1107097" y="110820"/>
                  </a:lnTo>
                  <a:lnTo>
                    <a:pt x="1113129" y="119786"/>
                  </a:lnTo>
                  <a:lnTo>
                    <a:pt x="1122095" y="125818"/>
                  </a:lnTo>
                  <a:lnTo>
                    <a:pt x="1133081" y="128016"/>
                  </a:lnTo>
                  <a:lnTo>
                    <a:pt x="1144079" y="125818"/>
                  </a:lnTo>
                  <a:lnTo>
                    <a:pt x="1153045" y="119786"/>
                  </a:lnTo>
                  <a:lnTo>
                    <a:pt x="1159078" y="110820"/>
                  </a:lnTo>
                  <a:lnTo>
                    <a:pt x="1161288" y="99822"/>
                  </a:lnTo>
                  <a:close/>
                </a:path>
                <a:path w="1259204" h="128270">
                  <a:moveTo>
                    <a:pt x="1258824" y="99822"/>
                  </a:moveTo>
                  <a:lnTo>
                    <a:pt x="1256614" y="88836"/>
                  </a:lnTo>
                  <a:lnTo>
                    <a:pt x="1250581" y="79870"/>
                  </a:lnTo>
                  <a:lnTo>
                    <a:pt x="1241615" y="73837"/>
                  </a:lnTo>
                  <a:lnTo>
                    <a:pt x="1230630" y="71628"/>
                  </a:lnTo>
                  <a:lnTo>
                    <a:pt x="1219682" y="73837"/>
                  </a:lnTo>
                  <a:lnTo>
                    <a:pt x="1210716" y="79870"/>
                  </a:lnTo>
                  <a:lnTo>
                    <a:pt x="1204658" y="88836"/>
                  </a:lnTo>
                  <a:lnTo>
                    <a:pt x="1202436" y="99822"/>
                  </a:lnTo>
                  <a:lnTo>
                    <a:pt x="1204658" y="110820"/>
                  </a:lnTo>
                  <a:lnTo>
                    <a:pt x="1210716" y="119786"/>
                  </a:lnTo>
                  <a:lnTo>
                    <a:pt x="1219682" y="125818"/>
                  </a:lnTo>
                  <a:lnTo>
                    <a:pt x="1230630" y="128016"/>
                  </a:lnTo>
                  <a:lnTo>
                    <a:pt x="1241615" y="125818"/>
                  </a:lnTo>
                  <a:lnTo>
                    <a:pt x="1250581" y="119786"/>
                  </a:lnTo>
                  <a:lnTo>
                    <a:pt x="1256614" y="110820"/>
                  </a:lnTo>
                  <a:lnTo>
                    <a:pt x="1258824" y="99822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73123" y="2147316"/>
              <a:ext cx="2225040" cy="132715"/>
            </a:xfrm>
            <a:custGeom>
              <a:avLst/>
              <a:gdLst/>
              <a:ahLst/>
              <a:cxnLst/>
              <a:rect l="l" t="t" r="r" b="b"/>
              <a:pathLst>
                <a:path w="2225040" h="132714">
                  <a:moveTo>
                    <a:pt x="2161921" y="0"/>
                  </a:moveTo>
                  <a:lnTo>
                    <a:pt x="62991" y="0"/>
                  </a:lnTo>
                  <a:lnTo>
                    <a:pt x="47523" y="1920"/>
                  </a:lnTo>
                  <a:lnTo>
                    <a:pt x="11429" y="26923"/>
                  </a:lnTo>
                  <a:lnTo>
                    <a:pt x="0" y="62864"/>
                  </a:lnTo>
                  <a:lnTo>
                    <a:pt x="0" y="132587"/>
                  </a:lnTo>
                  <a:lnTo>
                    <a:pt x="2225040" y="132587"/>
                  </a:lnTo>
                  <a:lnTo>
                    <a:pt x="2225040" y="62864"/>
                  </a:lnTo>
                  <a:lnTo>
                    <a:pt x="2203783" y="15859"/>
                  </a:lnTo>
                  <a:lnTo>
                    <a:pt x="2161921" y="0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36035" y="2186939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22860" y="0"/>
                  </a:move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60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60" y="45720"/>
                  </a:lnTo>
                  <a:lnTo>
                    <a:pt x="31789" y="43916"/>
                  </a:lnTo>
                  <a:lnTo>
                    <a:pt x="39052" y="39004"/>
                  </a:lnTo>
                  <a:lnTo>
                    <a:pt x="43934" y="31736"/>
                  </a:lnTo>
                  <a:lnTo>
                    <a:pt x="45719" y="22860"/>
                  </a:lnTo>
                  <a:lnTo>
                    <a:pt x="43934" y="13983"/>
                  </a:lnTo>
                  <a:lnTo>
                    <a:pt x="39052" y="6715"/>
                  </a:lnTo>
                  <a:lnTo>
                    <a:pt x="31789" y="1803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1D9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59835" y="2186939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23622" y="0"/>
                  </a:moveTo>
                  <a:lnTo>
                    <a:pt x="14412" y="1803"/>
                  </a:lnTo>
                  <a:lnTo>
                    <a:pt x="6905" y="6715"/>
                  </a:lnTo>
                  <a:lnTo>
                    <a:pt x="1851" y="13983"/>
                  </a:lnTo>
                  <a:lnTo>
                    <a:pt x="0" y="22860"/>
                  </a:lnTo>
                  <a:lnTo>
                    <a:pt x="1851" y="31736"/>
                  </a:lnTo>
                  <a:lnTo>
                    <a:pt x="6905" y="39004"/>
                  </a:lnTo>
                  <a:lnTo>
                    <a:pt x="14412" y="43916"/>
                  </a:lnTo>
                  <a:lnTo>
                    <a:pt x="23622" y="45720"/>
                  </a:lnTo>
                  <a:lnTo>
                    <a:pt x="32831" y="43916"/>
                  </a:lnTo>
                  <a:lnTo>
                    <a:pt x="40338" y="39004"/>
                  </a:lnTo>
                  <a:lnTo>
                    <a:pt x="45392" y="31736"/>
                  </a:lnTo>
                  <a:lnTo>
                    <a:pt x="47243" y="22860"/>
                  </a:lnTo>
                  <a:lnTo>
                    <a:pt x="45392" y="13983"/>
                  </a:lnTo>
                  <a:lnTo>
                    <a:pt x="40338" y="6715"/>
                  </a:lnTo>
                  <a:lnTo>
                    <a:pt x="32831" y="1803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306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88207" y="2186939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23622" y="0"/>
                  </a:moveTo>
                  <a:lnTo>
                    <a:pt x="14412" y="1803"/>
                  </a:lnTo>
                  <a:lnTo>
                    <a:pt x="6905" y="6715"/>
                  </a:lnTo>
                  <a:lnTo>
                    <a:pt x="1851" y="13983"/>
                  </a:lnTo>
                  <a:lnTo>
                    <a:pt x="0" y="22860"/>
                  </a:lnTo>
                  <a:lnTo>
                    <a:pt x="1851" y="31736"/>
                  </a:lnTo>
                  <a:lnTo>
                    <a:pt x="6905" y="39004"/>
                  </a:lnTo>
                  <a:lnTo>
                    <a:pt x="14412" y="43916"/>
                  </a:lnTo>
                  <a:lnTo>
                    <a:pt x="23622" y="45720"/>
                  </a:lnTo>
                  <a:lnTo>
                    <a:pt x="32831" y="43916"/>
                  </a:lnTo>
                  <a:lnTo>
                    <a:pt x="40338" y="39004"/>
                  </a:lnTo>
                  <a:lnTo>
                    <a:pt x="45392" y="31736"/>
                  </a:lnTo>
                  <a:lnTo>
                    <a:pt x="47243" y="22860"/>
                  </a:lnTo>
                  <a:lnTo>
                    <a:pt x="45392" y="13983"/>
                  </a:lnTo>
                  <a:lnTo>
                    <a:pt x="40338" y="6715"/>
                  </a:lnTo>
                  <a:lnTo>
                    <a:pt x="32831" y="1803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EA3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73123" y="2310409"/>
              <a:ext cx="2225040" cy="9525"/>
            </a:xfrm>
            <a:custGeom>
              <a:avLst/>
              <a:gdLst/>
              <a:ahLst/>
              <a:cxnLst/>
              <a:rect l="l" t="t" r="r" b="b"/>
              <a:pathLst>
                <a:path w="2225040" h="9525">
                  <a:moveTo>
                    <a:pt x="2225040" y="0"/>
                  </a:moveTo>
                  <a:lnTo>
                    <a:pt x="0" y="0"/>
                  </a:lnTo>
                  <a:lnTo>
                    <a:pt x="0" y="9118"/>
                  </a:lnTo>
                  <a:lnTo>
                    <a:pt x="2225040" y="9118"/>
                  </a:lnTo>
                  <a:lnTo>
                    <a:pt x="2225040" y="0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84832" y="3503676"/>
              <a:ext cx="1615440" cy="6350"/>
            </a:xfrm>
            <a:custGeom>
              <a:avLst/>
              <a:gdLst/>
              <a:ahLst/>
              <a:cxnLst/>
              <a:rect l="l" t="t" r="r" b="b"/>
              <a:pathLst>
                <a:path w="1615439" h="6350">
                  <a:moveTo>
                    <a:pt x="0" y="6096"/>
                  </a:moveTo>
                  <a:lnTo>
                    <a:pt x="1615440" y="6096"/>
                  </a:lnTo>
                  <a:lnTo>
                    <a:pt x="1615440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26033" y="3705860"/>
              <a:ext cx="3295015" cy="10160"/>
            </a:xfrm>
            <a:custGeom>
              <a:avLst/>
              <a:gdLst/>
              <a:ahLst/>
              <a:cxnLst/>
              <a:rect l="l" t="t" r="r" b="b"/>
              <a:pathLst>
                <a:path w="3295015" h="10160">
                  <a:moveTo>
                    <a:pt x="3294862" y="1270"/>
                  </a:moveTo>
                  <a:lnTo>
                    <a:pt x="3294608" y="1270"/>
                  </a:lnTo>
                  <a:lnTo>
                    <a:pt x="3294608" y="0"/>
                  </a:lnTo>
                  <a:lnTo>
                    <a:pt x="279" y="0"/>
                  </a:lnTo>
                  <a:lnTo>
                    <a:pt x="279" y="1270"/>
                  </a:lnTo>
                  <a:lnTo>
                    <a:pt x="0" y="1270"/>
                  </a:lnTo>
                  <a:lnTo>
                    <a:pt x="0" y="8890"/>
                  </a:lnTo>
                  <a:lnTo>
                    <a:pt x="203" y="8890"/>
                  </a:lnTo>
                  <a:lnTo>
                    <a:pt x="203" y="10160"/>
                  </a:lnTo>
                  <a:lnTo>
                    <a:pt x="3294672" y="10160"/>
                  </a:lnTo>
                  <a:lnTo>
                    <a:pt x="3294672" y="8890"/>
                  </a:lnTo>
                  <a:lnTo>
                    <a:pt x="3294862" y="8890"/>
                  </a:lnTo>
                  <a:lnTo>
                    <a:pt x="3294862" y="1270"/>
                  </a:lnTo>
                  <a:close/>
                </a:path>
              </a:pathLst>
            </a:custGeom>
            <a:solidFill>
              <a:srgbClr val="200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007" y="1562100"/>
              <a:ext cx="3493007" cy="215188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56616" y="338327"/>
              <a:ext cx="8430895" cy="4471670"/>
            </a:xfrm>
            <a:custGeom>
              <a:avLst/>
              <a:gdLst/>
              <a:ahLst/>
              <a:cxnLst/>
              <a:rect l="l" t="t" r="r" b="b"/>
              <a:pathLst>
                <a:path w="8430895" h="4471670">
                  <a:moveTo>
                    <a:pt x="1289304" y="0"/>
                  </a:moveTo>
                  <a:lnTo>
                    <a:pt x="96012" y="0"/>
                  </a:lnTo>
                  <a:lnTo>
                    <a:pt x="58635" y="7556"/>
                  </a:lnTo>
                  <a:lnTo>
                    <a:pt x="28117" y="28155"/>
                  </a:lnTo>
                  <a:lnTo>
                    <a:pt x="7543" y="58674"/>
                  </a:lnTo>
                  <a:lnTo>
                    <a:pt x="0" y="96012"/>
                  </a:lnTo>
                  <a:lnTo>
                    <a:pt x="0" y="683768"/>
                  </a:lnTo>
                  <a:lnTo>
                    <a:pt x="18694" y="684682"/>
                  </a:lnTo>
                  <a:lnTo>
                    <a:pt x="37553" y="685317"/>
                  </a:lnTo>
                  <a:lnTo>
                    <a:pt x="75717" y="685800"/>
                  </a:lnTo>
                  <a:lnTo>
                    <a:pt x="115290" y="685266"/>
                  </a:lnTo>
                  <a:lnTo>
                    <a:pt x="155409" y="683602"/>
                  </a:lnTo>
                  <a:lnTo>
                    <a:pt x="195986" y="680770"/>
                  </a:lnTo>
                  <a:lnTo>
                    <a:pt x="237007" y="676732"/>
                  </a:lnTo>
                  <a:lnTo>
                    <a:pt x="278384" y="671436"/>
                  </a:lnTo>
                  <a:lnTo>
                    <a:pt x="320103" y="664845"/>
                  </a:lnTo>
                  <a:lnTo>
                    <a:pt x="362089" y="656907"/>
                  </a:lnTo>
                  <a:lnTo>
                    <a:pt x="404304" y="647585"/>
                  </a:lnTo>
                  <a:lnTo>
                    <a:pt x="446697" y="636828"/>
                  </a:lnTo>
                  <a:lnTo>
                    <a:pt x="489204" y="624586"/>
                  </a:lnTo>
                  <a:lnTo>
                    <a:pt x="531799" y="610831"/>
                  </a:lnTo>
                  <a:lnTo>
                    <a:pt x="574421" y="595503"/>
                  </a:lnTo>
                  <a:lnTo>
                    <a:pt x="617016" y="578561"/>
                  </a:lnTo>
                  <a:lnTo>
                    <a:pt x="659536" y="559955"/>
                  </a:lnTo>
                  <a:lnTo>
                    <a:pt x="701941" y="539648"/>
                  </a:lnTo>
                  <a:lnTo>
                    <a:pt x="744156" y="517588"/>
                  </a:lnTo>
                  <a:lnTo>
                    <a:pt x="786168" y="493737"/>
                  </a:lnTo>
                  <a:lnTo>
                    <a:pt x="827900" y="468045"/>
                  </a:lnTo>
                  <a:lnTo>
                    <a:pt x="869302" y="440474"/>
                  </a:lnTo>
                  <a:lnTo>
                    <a:pt x="910348" y="410972"/>
                  </a:lnTo>
                  <a:lnTo>
                    <a:pt x="950963" y="379501"/>
                  </a:lnTo>
                  <a:lnTo>
                    <a:pt x="991108" y="346011"/>
                  </a:lnTo>
                  <a:lnTo>
                    <a:pt x="1030732" y="310451"/>
                  </a:lnTo>
                  <a:lnTo>
                    <a:pt x="1069784" y="272796"/>
                  </a:lnTo>
                  <a:lnTo>
                    <a:pt x="1108214" y="232968"/>
                  </a:lnTo>
                  <a:lnTo>
                    <a:pt x="1145971" y="190957"/>
                  </a:lnTo>
                  <a:lnTo>
                    <a:pt x="1183005" y="146697"/>
                  </a:lnTo>
                  <a:lnTo>
                    <a:pt x="1219276" y="100152"/>
                  </a:lnTo>
                  <a:lnTo>
                    <a:pt x="1254721" y="51269"/>
                  </a:lnTo>
                  <a:lnTo>
                    <a:pt x="1289304" y="0"/>
                  </a:lnTo>
                  <a:close/>
                </a:path>
                <a:path w="8430895" h="4471670">
                  <a:moveTo>
                    <a:pt x="8430768" y="3787622"/>
                  </a:moveTo>
                  <a:lnTo>
                    <a:pt x="8412099" y="3786759"/>
                  </a:lnTo>
                  <a:lnTo>
                    <a:pt x="8374240" y="3785755"/>
                  </a:lnTo>
                  <a:lnTo>
                    <a:pt x="8355076" y="3785616"/>
                  </a:lnTo>
                  <a:lnTo>
                    <a:pt x="8315490" y="3786162"/>
                  </a:lnTo>
                  <a:lnTo>
                    <a:pt x="8275371" y="3787825"/>
                  </a:lnTo>
                  <a:lnTo>
                    <a:pt x="8234781" y="3790658"/>
                  </a:lnTo>
                  <a:lnTo>
                    <a:pt x="8193773" y="3794696"/>
                  </a:lnTo>
                  <a:lnTo>
                    <a:pt x="8152384" y="3799992"/>
                  </a:lnTo>
                  <a:lnTo>
                    <a:pt x="8110677" y="3806583"/>
                  </a:lnTo>
                  <a:lnTo>
                    <a:pt x="8068691" y="3814508"/>
                  </a:lnTo>
                  <a:lnTo>
                    <a:pt x="8026476" y="3823830"/>
                  </a:lnTo>
                  <a:lnTo>
                    <a:pt x="7984083" y="3834587"/>
                  </a:lnTo>
                  <a:lnTo>
                    <a:pt x="7941564" y="3846830"/>
                  </a:lnTo>
                  <a:lnTo>
                    <a:pt x="7898968" y="3860584"/>
                  </a:lnTo>
                  <a:lnTo>
                    <a:pt x="7856360" y="3875913"/>
                  </a:lnTo>
                  <a:lnTo>
                    <a:pt x="7813751" y="3892867"/>
                  </a:lnTo>
                  <a:lnTo>
                    <a:pt x="7771231" y="3911460"/>
                  </a:lnTo>
                  <a:lnTo>
                    <a:pt x="7728839" y="3931767"/>
                  </a:lnTo>
                  <a:lnTo>
                    <a:pt x="7686599" y="3953827"/>
                  </a:lnTo>
                  <a:lnTo>
                    <a:pt x="7644600" y="3977665"/>
                  </a:lnTo>
                  <a:lnTo>
                    <a:pt x="7602868" y="4003357"/>
                  </a:lnTo>
                  <a:lnTo>
                    <a:pt x="7561453" y="4030929"/>
                  </a:lnTo>
                  <a:lnTo>
                    <a:pt x="7520419" y="4060431"/>
                  </a:lnTo>
                  <a:lnTo>
                    <a:pt x="7479805" y="4091902"/>
                  </a:lnTo>
                  <a:lnTo>
                    <a:pt x="7439660" y="4125391"/>
                  </a:lnTo>
                  <a:lnTo>
                    <a:pt x="7400036" y="4160951"/>
                  </a:lnTo>
                  <a:lnTo>
                    <a:pt x="7360983" y="4198607"/>
                  </a:lnTo>
                  <a:lnTo>
                    <a:pt x="7322553" y="4238422"/>
                  </a:lnTo>
                  <a:lnTo>
                    <a:pt x="7284783" y="4280446"/>
                  </a:lnTo>
                  <a:lnTo>
                    <a:pt x="7247750" y="4324693"/>
                  </a:lnTo>
                  <a:lnTo>
                    <a:pt x="7211479" y="4371251"/>
                  </a:lnTo>
                  <a:lnTo>
                    <a:pt x="7176033" y="4420120"/>
                  </a:lnTo>
                  <a:lnTo>
                    <a:pt x="7141464" y="4471378"/>
                  </a:lnTo>
                  <a:lnTo>
                    <a:pt x="8334756" y="4471378"/>
                  </a:lnTo>
                  <a:lnTo>
                    <a:pt x="8372145" y="4463834"/>
                  </a:lnTo>
                  <a:lnTo>
                    <a:pt x="8402663" y="4443260"/>
                  </a:lnTo>
                  <a:lnTo>
                    <a:pt x="8423224" y="4412742"/>
                  </a:lnTo>
                  <a:lnTo>
                    <a:pt x="8430768" y="4375353"/>
                  </a:lnTo>
                  <a:lnTo>
                    <a:pt x="8430768" y="3787622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052815" y="4005097"/>
              <a:ext cx="268605" cy="262255"/>
            </a:xfrm>
            <a:custGeom>
              <a:avLst/>
              <a:gdLst/>
              <a:ahLst/>
              <a:cxnLst/>
              <a:rect l="l" t="t" r="r" b="b"/>
              <a:pathLst>
                <a:path w="268604" h="262254">
                  <a:moveTo>
                    <a:pt x="111197" y="182181"/>
                  </a:moveTo>
                  <a:lnTo>
                    <a:pt x="53593" y="182181"/>
                  </a:lnTo>
                  <a:lnTo>
                    <a:pt x="57304" y="187730"/>
                  </a:lnTo>
                  <a:lnTo>
                    <a:pt x="61372" y="192974"/>
                  </a:lnTo>
                  <a:lnTo>
                    <a:pt x="65774" y="197903"/>
                  </a:lnTo>
                  <a:lnTo>
                    <a:pt x="70484" y="202501"/>
                  </a:lnTo>
                  <a:lnTo>
                    <a:pt x="54355" y="238582"/>
                  </a:lnTo>
                  <a:lnTo>
                    <a:pt x="107187" y="262077"/>
                  </a:lnTo>
                  <a:lnTo>
                    <a:pt x="123062" y="226479"/>
                  </a:lnTo>
                  <a:lnTo>
                    <a:pt x="145906" y="226479"/>
                  </a:lnTo>
                  <a:lnTo>
                    <a:pt x="150113" y="225767"/>
                  </a:lnTo>
                  <a:lnTo>
                    <a:pt x="214952" y="225767"/>
                  </a:lnTo>
                  <a:lnTo>
                    <a:pt x="201167" y="199009"/>
                  </a:lnTo>
                  <a:lnTo>
                    <a:pt x="205666" y="194187"/>
                  </a:lnTo>
                  <a:lnTo>
                    <a:pt x="209819" y="189053"/>
                  </a:lnTo>
                  <a:lnTo>
                    <a:pt x="210886" y="187528"/>
                  </a:lnTo>
                  <a:lnTo>
                    <a:pt x="134111" y="187528"/>
                  </a:lnTo>
                  <a:lnTo>
                    <a:pt x="112734" y="183216"/>
                  </a:lnTo>
                  <a:lnTo>
                    <a:pt x="111197" y="182181"/>
                  </a:lnTo>
                  <a:close/>
                </a:path>
                <a:path w="268604" h="262254">
                  <a:moveTo>
                    <a:pt x="214952" y="225767"/>
                  </a:moveTo>
                  <a:lnTo>
                    <a:pt x="150113" y="225767"/>
                  </a:lnTo>
                  <a:lnTo>
                    <a:pt x="167766" y="260464"/>
                  </a:lnTo>
                  <a:lnTo>
                    <a:pt x="219328" y="234264"/>
                  </a:lnTo>
                  <a:lnTo>
                    <a:pt x="214952" y="225767"/>
                  </a:lnTo>
                  <a:close/>
                </a:path>
                <a:path w="268604" h="262254">
                  <a:moveTo>
                    <a:pt x="145906" y="226479"/>
                  </a:moveTo>
                  <a:lnTo>
                    <a:pt x="123062" y="226479"/>
                  </a:lnTo>
                  <a:lnTo>
                    <a:pt x="126618" y="226910"/>
                  </a:lnTo>
                  <a:lnTo>
                    <a:pt x="130301" y="227126"/>
                  </a:lnTo>
                  <a:lnTo>
                    <a:pt x="139573" y="227126"/>
                  </a:lnTo>
                  <a:lnTo>
                    <a:pt x="144779" y="226669"/>
                  </a:lnTo>
                  <a:lnTo>
                    <a:pt x="145906" y="226479"/>
                  </a:lnTo>
                  <a:close/>
                </a:path>
                <a:path w="268604" h="262254">
                  <a:moveTo>
                    <a:pt x="45084" y="30619"/>
                  </a:moveTo>
                  <a:lnTo>
                    <a:pt x="11049" y="77266"/>
                  </a:lnTo>
                  <a:lnTo>
                    <a:pt x="44830" y="101739"/>
                  </a:lnTo>
                  <a:lnTo>
                    <a:pt x="42163" y="109486"/>
                  </a:lnTo>
                  <a:lnTo>
                    <a:pt x="40385" y="117678"/>
                  </a:lnTo>
                  <a:lnTo>
                    <a:pt x="39877" y="126187"/>
                  </a:lnTo>
                  <a:lnTo>
                    <a:pt x="0" y="136779"/>
                  </a:lnTo>
                  <a:lnTo>
                    <a:pt x="14985" y="192557"/>
                  </a:lnTo>
                  <a:lnTo>
                    <a:pt x="53593" y="182181"/>
                  </a:lnTo>
                  <a:lnTo>
                    <a:pt x="111197" y="182181"/>
                  </a:lnTo>
                  <a:lnTo>
                    <a:pt x="95297" y="171467"/>
                  </a:lnTo>
                  <a:lnTo>
                    <a:pt x="83552" y="154057"/>
                  </a:lnTo>
                  <a:lnTo>
                    <a:pt x="79248" y="132765"/>
                  </a:lnTo>
                  <a:lnTo>
                    <a:pt x="83552" y="111490"/>
                  </a:lnTo>
                  <a:lnTo>
                    <a:pt x="95297" y="94092"/>
                  </a:lnTo>
                  <a:lnTo>
                    <a:pt x="112734" y="82350"/>
                  </a:lnTo>
                  <a:lnTo>
                    <a:pt x="134111" y="78041"/>
                  </a:lnTo>
                  <a:lnTo>
                    <a:pt x="245203" y="78041"/>
                  </a:lnTo>
                  <a:lnTo>
                    <a:pt x="254000" y="70942"/>
                  </a:lnTo>
                  <a:lnTo>
                    <a:pt x="241635" y="55664"/>
                  </a:lnTo>
                  <a:lnTo>
                    <a:pt x="79628" y="55664"/>
                  </a:lnTo>
                  <a:lnTo>
                    <a:pt x="45084" y="30619"/>
                  </a:lnTo>
                  <a:close/>
                </a:path>
                <a:path w="268604" h="262254">
                  <a:moveTo>
                    <a:pt x="245203" y="78041"/>
                  </a:moveTo>
                  <a:lnTo>
                    <a:pt x="134111" y="78041"/>
                  </a:lnTo>
                  <a:lnTo>
                    <a:pt x="155416" y="82350"/>
                  </a:lnTo>
                  <a:lnTo>
                    <a:pt x="172815" y="94092"/>
                  </a:lnTo>
                  <a:lnTo>
                    <a:pt x="184546" y="111490"/>
                  </a:lnTo>
                  <a:lnTo>
                    <a:pt x="188849" y="132765"/>
                  </a:lnTo>
                  <a:lnTo>
                    <a:pt x="184546" y="154057"/>
                  </a:lnTo>
                  <a:lnTo>
                    <a:pt x="172815" y="171467"/>
                  </a:lnTo>
                  <a:lnTo>
                    <a:pt x="155416" y="183216"/>
                  </a:lnTo>
                  <a:lnTo>
                    <a:pt x="134111" y="187528"/>
                  </a:lnTo>
                  <a:lnTo>
                    <a:pt x="210886" y="187528"/>
                  </a:lnTo>
                  <a:lnTo>
                    <a:pt x="213615" y="183626"/>
                  </a:lnTo>
                  <a:lnTo>
                    <a:pt x="217042" y="177927"/>
                  </a:lnTo>
                  <a:lnTo>
                    <a:pt x="257934" y="177927"/>
                  </a:lnTo>
                  <a:lnTo>
                    <a:pt x="268224" y="129806"/>
                  </a:lnTo>
                  <a:lnTo>
                    <a:pt x="227837" y="121221"/>
                  </a:lnTo>
                  <a:lnTo>
                    <a:pt x="226822" y="112801"/>
                  </a:lnTo>
                  <a:lnTo>
                    <a:pt x="224662" y="104736"/>
                  </a:lnTo>
                  <a:lnTo>
                    <a:pt x="221487" y="97180"/>
                  </a:lnTo>
                  <a:lnTo>
                    <a:pt x="245203" y="78041"/>
                  </a:lnTo>
                  <a:close/>
                </a:path>
                <a:path w="268604" h="262254">
                  <a:moveTo>
                    <a:pt x="257934" y="177927"/>
                  </a:moveTo>
                  <a:lnTo>
                    <a:pt x="217042" y="177927"/>
                  </a:lnTo>
                  <a:lnTo>
                    <a:pt x="256158" y="186232"/>
                  </a:lnTo>
                  <a:lnTo>
                    <a:pt x="257934" y="177927"/>
                  </a:lnTo>
                  <a:close/>
                </a:path>
                <a:path w="268604" h="262254">
                  <a:moveTo>
                    <a:pt x="162940" y="0"/>
                  </a:moveTo>
                  <a:lnTo>
                    <a:pt x="105155" y="0"/>
                  </a:lnTo>
                  <a:lnTo>
                    <a:pt x="105155" y="42938"/>
                  </a:lnTo>
                  <a:lnTo>
                    <a:pt x="98399" y="45416"/>
                  </a:lnTo>
                  <a:lnTo>
                    <a:pt x="91868" y="48377"/>
                  </a:lnTo>
                  <a:lnTo>
                    <a:pt x="85599" y="51800"/>
                  </a:lnTo>
                  <a:lnTo>
                    <a:pt x="79628" y="55664"/>
                  </a:lnTo>
                  <a:lnTo>
                    <a:pt x="241635" y="55664"/>
                  </a:lnTo>
                  <a:lnTo>
                    <a:pt x="239487" y="53009"/>
                  </a:lnTo>
                  <a:lnTo>
                    <a:pt x="184403" y="53009"/>
                  </a:lnTo>
                  <a:lnTo>
                    <a:pt x="177800" y="48806"/>
                  </a:lnTo>
                  <a:lnTo>
                    <a:pt x="170560" y="45415"/>
                  </a:lnTo>
                  <a:lnTo>
                    <a:pt x="162940" y="42938"/>
                  </a:lnTo>
                  <a:lnTo>
                    <a:pt x="162940" y="0"/>
                  </a:lnTo>
                  <a:close/>
                </a:path>
                <a:path w="268604" h="262254">
                  <a:moveTo>
                    <a:pt x="217677" y="26060"/>
                  </a:moveTo>
                  <a:lnTo>
                    <a:pt x="184403" y="53009"/>
                  </a:lnTo>
                  <a:lnTo>
                    <a:pt x="239487" y="53009"/>
                  </a:lnTo>
                  <a:lnTo>
                    <a:pt x="217677" y="26060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4133" y="1015365"/>
              <a:ext cx="142493" cy="1424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946275" y="1429257"/>
            <a:ext cx="52584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20" dirty="0">
                <a:solidFill>
                  <a:srgbClr val="200925"/>
                </a:solidFill>
                <a:latin typeface="Tahoma"/>
                <a:cs typeface="Tahoma"/>
              </a:rPr>
              <a:t>CSS</a:t>
            </a:r>
            <a:r>
              <a:rPr sz="5400" b="1" spc="155" dirty="0">
                <a:solidFill>
                  <a:srgbClr val="200925"/>
                </a:solidFill>
                <a:latin typeface="Tahoma"/>
                <a:cs typeface="Tahoma"/>
              </a:rPr>
              <a:t> </a:t>
            </a:r>
            <a:r>
              <a:rPr sz="5400" b="1" spc="345" dirty="0">
                <a:solidFill>
                  <a:srgbClr val="200925"/>
                </a:solidFill>
                <a:latin typeface="Tahoma"/>
                <a:cs typeface="Tahoma"/>
              </a:rPr>
              <a:t>Comment</a:t>
            </a:r>
            <a:endParaRPr sz="54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56616" y="338327"/>
            <a:ext cx="8430895" cy="4471670"/>
            <a:chOff x="356616" y="338327"/>
            <a:chExt cx="8430895" cy="4471670"/>
          </a:xfrm>
        </p:grpSpPr>
        <p:sp>
          <p:nvSpPr>
            <p:cNvPr id="12" name="object 12"/>
            <p:cNvSpPr/>
            <p:nvPr/>
          </p:nvSpPr>
          <p:spPr>
            <a:xfrm>
              <a:off x="356616" y="338327"/>
              <a:ext cx="8430895" cy="4471670"/>
            </a:xfrm>
            <a:custGeom>
              <a:avLst/>
              <a:gdLst/>
              <a:ahLst/>
              <a:cxnLst/>
              <a:rect l="l" t="t" r="r" b="b"/>
              <a:pathLst>
                <a:path w="8430895" h="4471670">
                  <a:moveTo>
                    <a:pt x="1287767" y="4471378"/>
                  </a:moveTo>
                  <a:lnTo>
                    <a:pt x="1253236" y="4420120"/>
                  </a:lnTo>
                  <a:lnTo>
                    <a:pt x="1217828" y="4371251"/>
                  </a:lnTo>
                  <a:lnTo>
                    <a:pt x="1181608" y="4324693"/>
                  </a:lnTo>
                  <a:lnTo>
                    <a:pt x="1144612" y="4280446"/>
                  </a:lnTo>
                  <a:lnTo>
                    <a:pt x="1106893" y="4238422"/>
                  </a:lnTo>
                  <a:lnTo>
                    <a:pt x="1068501" y="4198607"/>
                  </a:lnTo>
                  <a:lnTo>
                    <a:pt x="1029500" y="4160951"/>
                  </a:lnTo>
                  <a:lnTo>
                    <a:pt x="989926" y="4125391"/>
                  </a:lnTo>
                  <a:lnTo>
                    <a:pt x="949820" y="4091902"/>
                  </a:lnTo>
                  <a:lnTo>
                    <a:pt x="909256" y="4060431"/>
                  </a:lnTo>
                  <a:lnTo>
                    <a:pt x="868273" y="4030929"/>
                  </a:lnTo>
                  <a:lnTo>
                    <a:pt x="826909" y="4003357"/>
                  </a:lnTo>
                  <a:lnTo>
                    <a:pt x="785228" y="3977665"/>
                  </a:lnTo>
                  <a:lnTo>
                    <a:pt x="743267" y="3953827"/>
                  </a:lnTo>
                  <a:lnTo>
                    <a:pt x="701090" y="3931767"/>
                  </a:lnTo>
                  <a:lnTo>
                    <a:pt x="658749" y="3911460"/>
                  </a:lnTo>
                  <a:lnTo>
                    <a:pt x="616280" y="3892867"/>
                  </a:lnTo>
                  <a:lnTo>
                    <a:pt x="573735" y="3875913"/>
                  </a:lnTo>
                  <a:lnTo>
                    <a:pt x="531164" y="3860584"/>
                  </a:lnTo>
                  <a:lnTo>
                    <a:pt x="488619" y="3846830"/>
                  </a:lnTo>
                  <a:lnTo>
                    <a:pt x="446151" y="3834587"/>
                  </a:lnTo>
                  <a:lnTo>
                    <a:pt x="403821" y="3823830"/>
                  </a:lnTo>
                  <a:lnTo>
                    <a:pt x="361657" y="3814508"/>
                  </a:lnTo>
                  <a:lnTo>
                    <a:pt x="319722" y="3806583"/>
                  </a:lnTo>
                  <a:lnTo>
                    <a:pt x="278053" y="3799992"/>
                  </a:lnTo>
                  <a:lnTo>
                    <a:pt x="236715" y="3794696"/>
                  </a:lnTo>
                  <a:lnTo>
                    <a:pt x="195757" y="3790658"/>
                  </a:lnTo>
                  <a:lnTo>
                    <a:pt x="155219" y="3787825"/>
                  </a:lnTo>
                  <a:lnTo>
                    <a:pt x="115163" y="3786162"/>
                  </a:lnTo>
                  <a:lnTo>
                    <a:pt x="75628" y="3785616"/>
                  </a:lnTo>
                  <a:lnTo>
                    <a:pt x="56489" y="3785755"/>
                  </a:lnTo>
                  <a:lnTo>
                    <a:pt x="18669" y="3786759"/>
                  </a:lnTo>
                  <a:lnTo>
                    <a:pt x="0" y="3787622"/>
                  </a:lnTo>
                  <a:lnTo>
                    <a:pt x="0" y="4375353"/>
                  </a:lnTo>
                  <a:lnTo>
                    <a:pt x="7531" y="4412742"/>
                  </a:lnTo>
                  <a:lnTo>
                    <a:pt x="28079" y="4443260"/>
                  </a:lnTo>
                  <a:lnTo>
                    <a:pt x="58559" y="4463834"/>
                  </a:lnTo>
                  <a:lnTo>
                    <a:pt x="95897" y="4471378"/>
                  </a:lnTo>
                  <a:lnTo>
                    <a:pt x="1287767" y="4471378"/>
                  </a:lnTo>
                  <a:close/>
                </a:path>
                <a:path w="8430895" h="4471670">
                  <a:moveTo>
                    <a:pt x="8430768" y="96012"/>
                  </a:moveTo>
                  <a:lnTo>
                    <a:pt x="8423224" y="58674"/>
                  </a:lnTo>
                  <a:lnTo>
                    <a:pt x="8402675" y="28155"/>
                  </a:lnTo>
                  <a:lnTo>
                    <a:pt x="8372195" y="7556"/>
                  </a:lnTo>
                  <a:lnTo>
                    <a:pt x="8334883" y="0"/>
                  </a:lnTo>
                  <a:lnTo>
                    <a:pt x="7142988" y="0"/>
                  </a:lnTo>
                  <a:lnTo>
                    <a:pt x="7177519" y="51269"/>
                  </a:lnTo>
                  <a:lnTo>
                    <a:pt x="7212927" y="100152"/>
                  </a:lnTo>
                  <a:lnTo>
                    <a:pt x="7249147" y="146697"/>
                  </a:lnTo>
                  <a:lnTo>
                    <a:pt x="7286142" y="190957"/>
                  </a:lnTo>
                  <a:lnTo>
                    <a:pt x="7323861" y="232968"/>
                  </a:lnTo>
                  <a:lnTo>
                    <a:pt x="7362253" y="272796"/>
                  </a:lnTo>
                  <a:lnTo>
                    <a:pt x="7401255" y="310451"/>
                  </a:lnTo>
                  <a:lnTo>
                    <a:pt x="7440828" y="346011"/>
                  </a:lnTo>
                  <a:lnTo>
                    <a:pt x="7480922" y="379501"/>
                  </a:lnTo>
                  <a:lnTo>
                    <a:pt x="7521499" y="410972"/>
                  </a:lnTo>
                  <a:lnTo>
                    <a:pt x="7562482" y="440474"/>
                  </a:lnTo>
                  <a:lnTo>
                    <a:pt x="7603845" y="468045"/>
                  </a:lnTo>
                  <a:lnTo>
                    <a:pt x="7645527" y="493737"/>
                  </a:lnTo>
                  <a:lnTo>
                    <a:pt x="7687475" y="517588"/>
                  </a:lnTo>
                  <a:lnTo>
                    <a:pt x="7729652" y="539648"/>
                  </a:lnTo>
                  <a:lnTo>
                    <a:pt x="7772006" y="559955"/>
                  </a:lnTo>
                  <a:lnTo>
                    <a:pt x="7814475" y="578561"/>
                  </a:lnTo>
                  <a:lnTo>
                    <a:pt x="7857033" y="595503"/>
                  </a:lnTo>
                  <a:lnTo>
                    <a:pt x="7899603" y="610831"/>
                  </a:lnTo>
                  <a:lnTo>
                    <a:pt x="7942135" y="624586"/>
                  </a:lnTo>
                  <a:lnTo>
                    <a:pt x="7984604" y="636828"/>
                  </a:lnTo>
                  <a:lnTo>
                    <a:pt x="8026946" y="647585"/>
                  </a:lnTo>
                  <a:lnTo>
                    <a:pt x="8069123" y="656907"/>
                  </a:lnTo>
                  <a:lnTo>
                    <a:pt x="8111058" y="664845"/>
                  </a:lnTo>
                  <a:lnTo>
                    <a:pt x="8152727" y="671436"/>
                  </a:lnTo>
                  <a:lnTo>
                    <a:pt x="8194065" y="676732"/>
                  </a:lnTo>
                  <a:lnTo>
                    <a:pt x="8235035" y="680770"/>
                  </a:lnTo>
                  <a:lnTo>
                    <a:pt x="8275574" y="683602"/>
                  </a:lnTo>
                  <a:lnTo>
                    <a:pt x="8315655" y="685266"/>
                  </a:lnTo>
                  <a:lnTo>
                    <a:pt x="8355203" y="685800"/>
                  </a:lnTo>
                  <a:lnTo>
                    <a:pt x="8393265" y="685317"/>
                  </a:lnTo>
                  <a:lnTo>
                    <a:pt x="8412099" y="684682"/>
                  </a:lnTo>
                  <a:lnTo>
                    <a:pt x="8430768" y="683768"/>
                  </a:lnTo>
                  <a:lnTo>
                    <a:pt x="8430768" y="96012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5785" y="891920"/>
              <a:ext cx="142494" cy="14249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98829" y="4169689"/>
              <a:ext cx="256540" cy="251460"/>
            </a:xfrm>
            <a:custGeom>
              <a:avLst/>
              <a:gdLst/>
              <a:ahLst/>
              <a:cxnLst/>
              <a:rect l="l" t="t" r="r" b="b"/>
              <a:pathLst>
                <a:path w="256540" h="251460">
                  <a:moveTo>
                    <a:pt x="106116" y="174764"/>
                  </a:moveTo>
                  <a:lnTo>
                    <a:pt x="51117" y="174764"/>
                  </a:lnTo>
                  <a:lnTo>
                    <a:pt x="55600" y="182054"/>
                  </a:lnTo>
                  <a:lnTo>
                    <a:pt x="61036" y="188594"/>
                  </a:lnTo>
                  <a:lnTo>
                    <a:pt x="67195" y="194259"/>
                  </a:lnTo>
                  <a:lnTo>
                    <a:pt x="51854" y="228866"/>
                  </a:lnTo>
                  <a:lnTo>
                    <a:pt x="102285" y="251409"/>
                  </a:lnTo>
                  <a:lnTo>
                    <a:pt x="117398" y="217258"/>
                  </a:lnTo>
                  <a:lnTo>
                    <a:pt x="139269" y="217258"/>
                  </a:lnTo>
                  <a:lnTo>
                    <a:pt x="143217" y="216585"/>
                  </a:lnTo>
                  <a:lnTo>
                    <a:pt x="205113" y="216585"/>
                  </a:lnTo>
                  <a:lnTo>
                    <a:pt x="191998" y="190906"/>
                  </a:lnTo>
                  <a:lnTo>
                    <a:pt x="197967" y="184962"/>
                  </a:lnTo>
                  <a:lnTo>
                    <a:pt x="201742" y="179895"/>
                  </a:lnTo>
                  <a:lnTo>
                    <a:pt x="127927" y="179895"/>
                  </a:lnTo>
                  <a:lnTo>
                    <a:pt x="107584" y="175760"/>
                  </a:lnTo>
                  <a:lnTo>
                    <a:pt x="106116" y="174764"/>
                  </a:lnTo>
                  <a:close/>
                </a:path>
                <a:path w="256540" h="251460">
                  <a:moveTo>
                    <a:pt x="205113" y="216585"/>
                  </a:moveTo>
                  <a:lnTo>
                    <a:pt x="143217" y="216585"/>
                  </a:lnTo>
                  <a:lnTo>
                    <a:pt x="160159" y="249859"/>
                  </a:lnTo>
                  <a:lnTo>
                    <a:pt x="209270" y="224726"/>
                  </a:lnTo>
                  <a:lnTo>
                    <a:pt x="205113" y="216585"/>
                  </a:lnTo>
                  <a:close/>
                </a:path>
                <a:path w="256540" h="251460">
                  <a:moveTo>
                    <a:pt x="139269" y="217258"/>
                  </a:moveTo>
                  <a:lnTo>
                    <a:pt x="117398" y="217258"/>
                  </a:lnTo>
                  <a:lnTo>
                    <a:pt x="120853" y="217678"/>
                  </a:lnTo>
                  <a:lnTo>
                    <a:pt x="124358" y="217881"/>
                  </a:lnTo>
                  <a:lnTo>
                    <a:pt x="133159" y="217881"/>
                  </a:lnTo>
                  <a:lnTo>
                    <a:pt x="138226" y="217436"/>
                  </a:lnTo>
                  <a:lnTo>
                    <a:pt x="139269" y="217258"/>
                  </a:lnTo>
                  <a:close/>
                </a:path>
                <a:path w="256540" h="251460">
                  <a:moveTo>
                    <a:pt x="42976" y="29375"/>
                  </a:moveTo>
                  <a:lnTo>
                    <a:pt x="10540" y="74117"/>
                  </a:lnTo>
                  <a:lnTo>
                    <a:pt x="42735" y="97599"/>
                  </a:lnTo>
                  <a:lnTo>
                    <a:pt x="40195" y="105041"/>
                  </a:lnTo>
                  <a:lnTo>
                    <a:pt x="38544" y="112877"/>
                  </a:lnTo>
                  <a:lnTo>
                    <a:pt x="37985" y="121056"/>
                  </a:lnTo>
                  <a:lnTo>
                    <a:pt x="0" y="131216"/>
                  </a:lnTo>
                  <a:lnTo>
                    <a:pt x="14262" y="184721"/>
                  </a:lnTo>
                  <a:lnTo>
                    <a:pt x="51117" y="174764"/>
                  </a:lnTo>
                  <a:lnTo>
                    <a:pt x="106116" y="174764"/>
                  </a:lnTo>
                  <a:lnTo>
                    <a:pt x="90963" y="164490"/>
                  </a:lnTo>
                  <a:lnTo>
                    <a:pt x="79753" y="147791"/>
                  </a:lnTo>
                  <a:lnTo>
                    <a:pt x="75641" y="127368"/>
                  </a:lnTo>
                  <a:lnTo>
                    <a:pt x="79753" y="106959"/>
                  </a:lnTo>
                  <a:lnTo>
                    <a:pt x="90963" y="90268"/>
                  </a:lnTo>
                  <a:lnTo>
                    <a:pt x="107584" y="79001"/>
                  </a:lnTo>
                  <a:lnTo>
                    <a:pt x="127927" y="74866"/>
                  </a:lnTo>
                  <a:lnTo>
                    <a:pt x="234021" y="74866"/>
                  </a:lnTo>
                  <a:lnTo>
                    <a:pt x="242417" y="68046"/>
                  </a:lnTo>
                  <a:lnTo>
                    <a:pt x="230615" y="53390"/>
                  </a:lnTo>
                  <a:lnTo>
                    <a:pt x="76022" y="53390"/>
                  </a:lnTo>
                  <a:lnTo>
                    <a:pt x="42976" y="29375"/>
                  </a:lnTo>
                  <a:close/>
                </a:path>
                <a:path w="256540" h="251460">
                  <a:moveTo>
                    <a:pt x="234021" y="74866"/>
                  </a:moveTo>
                  <a:lnTo>
                    <a:pt x="127927" y="74866"/>
                  </a:lnTo>
                  <a:lnTo>
                    <a:pt x="148271" y="79001"/>
                  </a:lnTo>
                  <a:lnTo>
                    <a:pt x="164882" y="90268"/>
                  </a:lnTo>
                  <a:lnTo>
                    <a:pt x="176081" y="106959"/>
                  </a:lnTo>
                  <a:lnTo>
                    <a:pt x="180187" y="127368"/>
                  </a:lnTo>
                  <a:lnTo>
                    <a:pt x="176081" y="147791"/>
                  </a:lnTo>
                  <a:lnTo>
                    <a:pt x="164882" y="164490"/>
                  </a:lnTo>
                  <a:lnTo>
                    <a:pt x="148271" y="175760"/>
                  </a:lnTo>
                  <a:lnTo>
                    <a:pt x="127927" y="179895"/>
                  </a:lnTo>
                  <a:lnTo>
                    <a:pt x="201742" y="179895"/>
                  </a:lnTo>
                  <a:lnTo>
                    <a:pt x="203047" y="178142"/>
                  </a:lnTo>
                  <a:lnTo>
                    <a:pt x="207111" y="170687"/>
                  </a:lnTo>
                  <a:lnTo>
                    <a:pt x="246149" y="170687"/>
                  </a:lnTo>
                  <a:lnTo>
                    <a:pt x="256006" y="124523"/>
                  </a:lnTo>
                  <a:lnTo>
                    <a:pt x="217398" y="116293"/>
                  </a:lnTo>
                  <a:lnTo>
                    <a:pt x="216509" y="108203"/>
                  </a:lnTo>
                  <a:lnTo>
                    <a:pt x="214477" y="100469"/>
                  </a:lnTo>
                  <a:lnTo>
                    <a:pt x="211429" y="93218"/>
                  </a:lnTo>
                  <a:lnTo>
                    <a:pt x="234021" y="74866"/>
                  </a:lnTo>
                  <a:close/>
                </a:path>
                <a:path w="256540" h="251460">
                  <a:moveTo>
                    <a:pt x="246149" y="170687"/>
                  </a:moveTo>
                  <a:lnTo>
                    <a:pt x="207111" y="170687"/>
                  </a:lnTo>
                  <a:lnTo>
                    <a:pt x="244449" y="178650"/>
                  </a:lnTo>
                  <a:lnTo>
                    <a:pt x="246149" y="170687"/>
                  </a:lnTo>
                  <a:close/>
                </a:path>
                <a:path w="256540" h="251460">
                  <a:moveTo>
                    <a:pt x="155498" y="0"/>
                  </a:moveTo>
                  <a:lnTo>
                    <a:pt x="100368" y="0"/>
                  </a:lnTo>
                  <a:lnTo>
                    <a:pt x="100368" y="41198"/>
                  </a:lnTo>
                  <a:lnTo>
                    <a:pt x="93901" y="43566"/>
                  </a:lnTo>
                  <a:lnTo>
                    <a:pt x="87666" y="46404"/>
                  </a:lnTo>
                  <a:lnTo>
                    <a:pt x="81696" y="49687"/>
                  </a:lnTo>
                  <a:lnTo>
                    <a:pt x="76022" y="53390"/>
                  </a:lnTo>
                  <a:lnTo>
                    <a:pt x="230615" y="53390"/>
                  </a:lnTo>
                  <a:lnTo>
                    <a:pt x="228569" y="50850"/>
                  </a:lnTo>
                  <a:lnTo>
                    <a:pt x="175996" y="50850"/>
                  </a:lnTo>
                  <a:lnTo>
                    <a:pt x="169659" y="46824"/>
                  </a:lnTo>
                  <a:lnTo>
                    <a:pt x="162813" y="43560"/>
                  </a:lnTo>
                  <a:lnTo>
                    <a:pt x="155498" y="41198"/>
                  </a:lnTo>
                  <a:lnTo>
                    <a:pt x="155498" y="0"/>
                  </a:lnTo>
                  <a:close/>
                </a:path>
                <a:path w="256540" h="251460">
                  <a:moveTo>
                    <a:pt x="207746" y="24993"/>
                  </a:moveTo>
                  <a:lnTo>
                    <a:pt x="175996" y="50850"/>
                  </a:lnTo>
                  <a:lnTo>
                    <a:pt x="228569" y="50850"/>
                  </a:lnTo>
                  <a:lnTo>
                    <a:pt x="207746" y="24993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13459" y="1162811"/>
              <a:ext cx="499745" cy="311150"/>
            </a:xfrm>
            <a:custGeom>
              <a:avLst/>
              <a:gdLst/>
              <a:ahLst/>
              <a:cxnLst/>
              <a:rect l="l" t="t" r="r" b="b"/>
              <a:pathLst>
                <a:path w="499744" h="311150">
                  <a:moveTo>
                    <a:pt x="105460" y="0"/>
                  </a:moveTo>
                  <a:lnTo>
                    <a:pt x="99059" y="12826"/>
                  </a:lnTo>
                  <a:lnTo>
                    <a:pt x="83808" y="46116"/>
                  </a:lnTo>
                  <a:lnTo>
                    <a:pt x="48463" y="127126"/>
                  </a:lnTo>
                  <a:lnTo>
                    <a:pt x="36949" y="152106"/>
                  </a:lnTo>
                  <a:lnTo>
                    <a:pt x="24979" y="176942"/>
                  </a:lnTo>
                  <a:lnTo>
                    <a:pt x="12635" y="201636"/>
                  </a:lnTo>
                  <a:lnTo>
                    <a:pt x="0" y="226187"/>
                  </a:lnTo>
                  <a:lnTo>
                    <a:pt x="46645" y="251065"/>
                  </a:lnTo>
                  <a:lnTo>
                    <a:pt x="93877" y="271567"/>
                  </a:lnTo>
                  <a:lnTo>
                    <a:pt x="140984" y="288101"/>
                  </a:lnTo>
                  <a:lnTo>
                    <a:pt x="187259" y="301074"/>
                  </a:lnTo>
                  <a:lnTo>
                    <a:pt x="231990" y="310896"/>
                  </a:lnTo>
                  <a:lnTo>
                    <a:pt x="332364" y="289266"/>
                  </a:lnTo>
                  <a:lnTo>
                    <a:pt x="415332" y="252825"/>
                  </a:lnTo>
                  <a:lnTo>
                    <a:pt x="471790" y="218527"/>
                  </a:lnTo>
                  <a:lnTo>
                    <a:pt x="498187" y="187455"/>
                  </a:lnTo>
                  <a:lnTo>
                    <a:pt x="499729" y="170751"/>
                  </a:lnTo>
                  <a:lnTo>
                    <a:pt x="497722" y="153285"/>
                  </a:lnTo>
                  <a:lnTo>
                    <a:pt x="492633" y="135127"/>
                  </a:lnTo>
                  <a:lnTo>
                    <a:pt x="477932" y="141696"/>
                  </a:lnTo>
                  <a:lnTo>
                    <a:pt x="462470" y="146240"/>
                  </a:lnTo>
                  <a:lnTo>
                    <a:pt x="446341" y="148879"/>
                  </a:lnTo>
                  <a:lnTo>
                    <a:pt x="429641" y="149733"/>
                  </a:lnTo>
                  <a:lnTo>
                    <a:pt x="383251" y="144357"/>
                  </a:lnTo>
                  <a:lnTo>
                    <a:pt x="334589" y="129778"/>
                  </a:lnTo>
                  <a:lnTo>
                    <a:pt x="285035" y="108315"/>
                  </a:lnTo>
                  <a:lnTo>
                    <a:pt x="235967" y="82286"/>
                  </a:lnTo>
                  <a:lnTo>
                    <a:pt x="188763" y="54010"/>
                  </a:lnTo>
                  <a:lnTo>
                    <a:pt x="144801" y="25809"/>
                  </a:lnTo>
                  <a:lnTo>
                    <a:pt x="105460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45184" y="1313814"/>
              <a:ext cx="260985" cy="160020"/>
            </a:xfrm>
            <a:custGeom>
              <a:avLst/>
              <a:gdLst/>
              <a:ahLst/>
              <a:cxnLst/>
              <a:rect l="l" t="t" r="r" b="b"/>
              <a:pathLst>
                <a:path w="260984" h="160019">
                  <a:moveTo>
                    <a:pt x="55295" y="0"/>
                  </a:moveTo>
                  <a:lnTo>
                    <a:pt x="53674" y="60592"/>
                  </a:lnTo>
                  <a:lnTo>
                    <a:pt x="33886" y="111553"/>
                  </a:lnTo>
                  <a:lnTo>
                    <a:pt x="10979" y="146679"/>
                  </a:lnTo>
                  <a:lnTo>
                    <a:pt x="0" y="159765"/>
                  </a:lnTo>
                  <a:lnTo>
                    <a:pt x="100287" y="138156"/>
                  </a:lnTo>
                  <a:lnTo>
                    <a:pt x="183178" y="101758"/>
                  </a:lnTo>
                  <a:lnTo>
                    <a:pt x="239579" y="67504"/>
                  </a:lnTo>
                  <a:lnTo>
                    <a:pt x="257091" y="54737"/>
                  </a:lnTo>
                  <a:lnTo>
                    <a:pt x="236778" y="54737"/>
                  </a:lnTo>
                  <a:lnTo>
                    <a:pt x="177775" y="46184"/>
                  </a:lnTo>
                  <a:lnTo>
                    <a:pt x="118795" y="27368"/>
                  </a:lnTo>
                  <a:lnTo>
                    <a:pt x="73436" y="8552"/>
                  </a:lnTo>
                  <a:lnTo>
                    <a:pt x="55295" y="0"/>
                  </a:lnTo>
                  <a:close/>
                </a:path>
                <a:path w="260984" h="160019">
                  <a:moveTo>
                    <a:pt x="260400" y="52324"/>
                  </a:moveTo>
                  <a:lnTo>
                    <a:pt x="253161" y="53975"/>
                  </a:lnTo>
                  <a:lnTo>
                    <a:pt x="245287" y="54737"/>
                  </a:lnTo>
                  <a:lnTo>
                    <a:pt x="257091" y="54737"/>
                  </a:lnTo>
                  <a:lnTo>
                    <a:pt x="260400" y="52324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791783" y="3980687"/>
              <a:ext cx="403225" cy="250190"/>
            </a:xfrm>
            <a:custGeom>
              <a:avLst/>
              <a:gdLst/>
              <a:ahLst/>
              <a:cxnLst/>
              <a:rect l="l" t="t" r="r" b="b"/>
              <a:pathLst>
                <a:path w="403225" h="250189">
                  <a:moveTo>
                    <a:pt x="317801" y="0"/>
                  </a:moveTo>
                  <a:lnTo>
                    <a:pt x="280397" y="24441"/>
                  </a:lnTo>
                  <a:lnTo>
                    <a:pt x="238191" y="51067"/>
                  </a:lnTo>
                  <a:lnTo>
                    <a:pt x="192944" y="76920"/>
                  </a:lnTo>
                  <a:lnTo>
                    <a:pt x="146417" y="99046"/>
                  </a:lnTo>
                  <a:lnTo>
                    <a:pt x="100369" y="114489"/>
                  </a:lnTo>
                  <a:lnTo>
                    <a:pt x="56562" y="120294"/>
                  </a:lnTo>
                  <a:lnTo>
                    <a:pt x="43070" y="119620"/>
                  </a:lnTo>
                  <a:lnTo>
                    <a:pt x="30067" y="117522"/>
                  </a:lnTo>
                  <a:lnTo>
                    <a:pt x="17611" y="113886"/>
                  </a:lnTo>
                  <a:lnTo>
                    <a:pt x="5762" y="108597"/>
                  </a:lnTo>
                  <a:lnTo>
                    <a:pt x="1637" y="123196"/>
                  </a:lnTo>
                  <a:lnTo>
                    <a:pt x="0" y="137260"/>
                  </a:lnTo>
                  <a:lnTo>
                    <a:pt x="1244" y="150711"/>
                  </a:lnTo>
                  <a:lnTo>
                    <a:pt x="5762" y="163474"/>
                  </a:lnTo>
                  <a:lnTo>
                    <a:pt x="22564" y="175677"/>
                  </a:lnTo>
                  <a:lnTo>
                    <a:pt x="68072" y="203215"/>
                  </a:lnTo>
                  <a:lnTo>
                    <a:pt x="134939" y="232483"/>
                  </a:lnTo>
                  <a:lnTo>
                    <a:pt x="215820" y="249872"/>
                  </a:lnTo>
                  <a:lnTo>
                    <a:pt x="261068" y="239587"/>
                  </a:lnTo>
                  <a:lnTo>
                    <a:pt x="308054" y="225237"/>
                  </a:lnTo>
                  <a:lnTo>
                    <a:pt x="355659" y="206177"/>
                  </a:lnTo>
                  <a:lnTo>
                    <a:pt x="402764" y="181762"/>
                  </a:lnTo>
                  <a:lnTo>
                    <a:pt x="382635" y="142224"/>
                  </a:lnTo>
                  <a:lnTo>
                    <a:pt x="372975" y="122283"/>
                  </a:lnTo>
                  <a:lnTo>
                    <a:pt x="363648" y="102171"/>
                  </a:lnTo>
                  <a:lnTo>
                    <a:pt x="335198" y="37024"/>
                  </a:lnTo>
                  <a:lnTo>
                    <a:pt x="317801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8308" y="4101083"/>
              <a:ext cx="210312" cy="12947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567052" y="2635123"/>
            <a:ext cx="60090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195" dirty="0">
                <a:solidFill>
                  <a:srgbClr val="3069F8"/>
                </a:solidFill>
                <a:latin typeface="Arial"/>
                <a:cs typeface="Arial"/>
              </a:rPr>
              <a:t>/*</a:t>
            </a:r>
            <a:r>
              <a:rPr sz="4400" b="1" spc="180" dirty="0">
                <a:solidFill>
                  <a:srgbClr val="3069F8"/>
                </a:solidFill>
                <a:latin typeface="Arial"/>
                <a:cs typeface="Arial"/>
              </a:rPr>
              <a:t> </a:t>
            </a:r>
            <a:r>
              <a:rPr sz="4400" b="1" spc="-160" dirty="0">
                <a:solidFill>
                  <a:srgbClr val="4D466C"/>
                </a:solidFill>
                <a:latin typeface="Arial"/>
                <a:cs typeface="Arial"/>
              </a:rPr>
              <a:t>This</a:t>
            </a:r>
            <a:r>
              <a:rPr sz="4400" b="1" spc="180" dirty="0">
                <a:solidFill>
                  <a:srgbClr val="4D466C"/>
                </a:solidFill>
                <a:latin typeface="Arial"/>
                <a:cs typeface="Arial"/>
              </a:rPr>
              <a:t> </a:t>
            </a:r>
            <a:r>
              <a:rPr sz="4400" b="1" spc="-229" dirty="0">
                <a:solidFill>
                  <a:srgbClr val="4D466C"/>
                </a:solidFill>
                <a:latin typeface="Arial"/>
                <a:cs typeface="Arial"/>
              </a:rPr>
              <a:t>is</a:t>
            </a:r>
            <a:r>
              <a:rPr sz="4400" b="1" spc="180" dirty="0">
                <a:solidFill>
                  <a:srgbClr val="4D466C"/>
                </a:solidFill>
                <a:latin typeface="Arial"/>
                <a:cs typeface="Arial"/>
              </a:rPr>
              <a:t> </a:t>
            </a:r>
            <a:r>
              <a:rPr sz="4400" b="1" spc="254" dirty="0">
                <a:solidFill>
                  <a:srgbClr val="4D466C"/>
                </a:solidFill>
                <a:latin typeface="Arial"/>
                <a:cs typeface="Arial"/>
              </a:rPr>
              <a:t>a</a:t>
            </a:r>
            <a:r>
              <a:rPr sz="4400" b="1" spc="195" dirty="0">
                <a:solidFill>
                  <a:srgbClr val="4D466C"/>
                </a:solidFill>
                <a:latin typeface="Arial"/>
                <a:cs typeface="Arial"/>
              </a:rPr>
              <a:t> </a:t>
            </a:r>
            <a:r>
              <a:rPr sz="4400" b="1" spc="-80" dirty="0">
                <a:solidFill>
                  <a:srgbClr val="4D466C"/>
                </a:solidFill>
                <a:latin typeface="Arial"/>
                <a:cs typeface="Arial"/>
              </a:rPr>
              <a:t>comment</a:t>
            </a:r>
            <a:r>
              <a:rPr sz="4400" b="1" spc="185" dirty="0">
                <a:solidFill>
                  <a:srgbClr val="4D466C"/>
                </a:solidFill>
                <a:latin typeface="Arial"/>
                <a:cs typeface="Arial"/>
              </a:rPr>
              <a:t> </a:t>
            </a:r>
            <a:r>
              <a:rPr sz="4400" b="1" spc="195" dirty="0">
                <a:solidFill>
                  <a:srgbClr val="3069F8"/>
                </a:solidFill>
                <a:latin typeface="Arial"/>
                <a:cs typeface="Arial"/>
              </a:rPr>
              <a:t>*/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02005" cy="1170305"/>
          </a:xfrm>
          <a:custGeom>
            <a:avLst/>
            <a:gdLst/>
            <a:ahLst/>
            <a:cxnLst/>
            <a:rect l="l" t="t" r="r" b="b"/>
            <a:pathLst>
              <a:path w="802005" h="1170305">
                <a:moveTo>
                  <a:pt x="801624" y="0"/>
                </a:moveTo>
                <a:lnTo>
                  <a:pt x="782167" y="0"/>
                </a:lnTo>
                <a:lnTo>
                  <a:pt x="780764" y="48949"/>
                </a:lnTo>
                <a:lnTo>
                  <a:pt x="777196" y="97849"/>
                </a:lnTo>
                <a:lnTo>
                  <a:pt x="771504" y="146612"/>
                </a:lnTo>
                <a:lnTo>
                  <a:pt x="763727" y="195151"/>
                </a:lnTo>
                <a:lnTo>
                  <a:pt x="753907" y="243379"/>
                </a:lnTo>
                <a:lnTo>
                  <a:pt x="742083" y="291207"/>
                </a:lnTo>
                <a:lnTo>
                  <a:pt x="728296" y="338551"/>
                </a:lnTo>
                <a:lnTo>
                  <a:pt x="712586" y="385321"/>
                </a:lnTo>
                <a:lnTo>
                  <a:pt x="694993" y="431432"/>
                </a:lnTo>
                <a:lnTo>
                  <a:pt x="675558" y="476795"/>
                </a:lnTo>
                <a:lnTo>
                  <a:pt x="654320" y="521324"/>
                </a:lnTo>
                <a:lnTo>
                  <a:pt x="631322" y="564932"/>
                </a:lnTo>
                <a:lnTo>
                  <a:pt x="606601" y="607531"/>
                </a:lnTo>
                <a:lnTo>
                  <a:pt x="580200" y="649035"/>
                </a:lnTo>
                <a:lnTo>
                  <a:pt x="552157" y="689355"/>
                </a:lnTo>
                <a:lnTo>
                  <a:pt x="520626" y="731024"/>
                </a:lnTo>
                <a:lnTo>
                  <a:pt x="487651" y="771289"/>
                </a:lnTo>
                <a:lnTo>
                  <a:pt x="453289" y="810159"/>
                </a:lnTo>
                <a:lnTo>
                  <a:pt x="417597" y="847642"/>
                </a:lnTo>
                <a:lnTo>
                  <a:pt x="380631" y="883746"/>
                </a:lnTo>
                <a:lnTo>
                  <a:pt x="342448" y="918479"/>
                </a:lnTo>
                <a:lnTo>
                  <a:pt x="303106" y="951849"/>
                </a:lnTo>
                <a:lnTo>
                  <a:pt x="262660" y="983864"/>
                </a:lnTo>
                <a:lnTo>
                  <a:pt x="221168" y="1014532"/>
                </a:lnTo>
                <a:lnTo>
                  <a:pt x="178686" y="1043861"/>
                </a:lnTo>
                <a:lnTo>
                  <a:pt x="135272" y="1071860"/>
                </a:lnTo>
                <a:lnTo>
                  <a:pt x="90981" y="1098536"/>
                </a:lnTo>
                <a:lnTo>
                  <a:pt x="45872" y="1123898"/>
                </a:lnTo>
                <a:lnTo>
                  <a:pt x="0" y="1147952"/>
                </a:lnTo>
                <a:lnTo>
                  <a:pt x="0" y="1170304"/>
                </a:lnTo>
                <a:lnTo>
                  <a:pt x="53513" y="1142426"/>
                </a:lnTo>
                <a:lnTo>
                  <a:pt x="115002" y="1107300"/>
                </a:lnTo>
                <a:lnTo>
                  <a:pt x="158115" y="1080599"/>
                </a:lnTo>
                <a:lnTo>
                  <a:pt x="200443" y="1052615"/>
                </a:lnTo>
                <a:lnTo>
                  <a:pt x="241918" y="1023356"/>
                </a:lnTo>
                <a:lnTo>
                  <a:pt x="282472" y="992829"/>
                </a:lnTo>
                <a:lnTo>
                  <a:pt x="322037" y="961040"/>
                </a:lnTo>
                <a:lnTo>
                  <a:pt x="360545" y="927998"/>
                </a:lnTo>
                <a:lnTo>
                  <a:pt x="397928" y="893708"/>
                </a:lnTo>
                <a:lnTo>
                  <a:pt x="434119" y="858178"/>
                </a:lnTo>
                <a:lnTo>
                  <a:pt x="469050" y="821416"/>
                </a:lnTo>
                <a:lnTo>
                  <a:pt x="502653" y="783427"/>
                </a:lnTo>
                <a:lnTo>
                  <a:pt x="534860" y="744220"/>
                </a:lnTo>
                <a:lnTo>
                  <a:pt x="566225" y="702858"/>
                </a:lnTo>
                <a:lnTo>
                  <a:pt x="595872" y="660343"/>
                </a:lnTo>
                <a:lnTo>
                  <a:pt x="623746" y="616727"/>
                </a:lnTo>
                <a:lnTo>
                  <a:pt x="649797" y="572064"/>
                </a:lnTo>
                <a:lnTo>
                  <a:pt x="673971" y="526406"/>
                </a:lnTo>
                <a:lnTo>
                  <a:pt x="696215" y="479805"/>
                </a:lnTo>
                <a:lnTo>
                  <a:pt x="716478" y="432316"/>
                </a:lnTo>
                <a:lnTo>
                  <a:pt x="734705" y="383991"/>
                </a:lnTo>
                <a:lnTo>
                  <a:pt x="750846" y="334883"/>
                </a:lnTo>
                <a:lnTo>
                  <a:pt x="764847" y="285044"/>
                </a:lnTo>
                <a:lnTo>
                  <a:pt x="776655" y="234528"/>
                </a:lnTo>
                <a:lnTo>
                  <a:pt x="786218" y="183387"/>
                </a:lnTo>
                <a:lnTo>
                  <a:pt x="792767" y="137802"/>
                </a:lnTo>
                <a:lnTo>
                  <a:pt x="797536" y="91979"/>
                </a:lnTo>
                <a:lnTo>
                  <a:pt x="800497" y="46013"/>
                </a:lnTo>
                <a:lnTo>
                  <a:pt x="80162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97179" y="0"/>
            <a:ext cx="8846820" cy="4878705"/>
            <a:chOff x="297179" y="0"/>
            <a:chExt cx="8846820" cy="4878705"/>
          </a:xfrm>
        </p:grpSpPr>
        <p:sp>
          <p:nvSpPr>
            <p:cNvPr id="6" name="object 6"/>
            <p:cNvSpPr/>
            <p:nvPr/>
          </p:nvSpPr>
          <p:spPr>
            <a:xfrm>
              <a:off x="5062727" y="0"/>
              <a:ext cx="4081779" cy="2232660"/>
            </a:xfrm>
            <a:custGeom>
              <a:avLst/>
              <a:gdLst/>
              <a:ahLst/>
              <a:cxnLst/>
              <a:rect l="l" t="t" r="r" b="b"/>
              <a:pathLst>
                <a:path w="4081779" h="2232660">
                  <a:moveTo>
                    <a:pt x="4081272" y="0"/>
                  </a:moveTo>
                  <a:lnTo>
                    <a:pt x="0" y="0"/>
                  </a:lnTo>
                  <a:lnTo>
                    <a:pt x="15264" y="22287"/>
                  </a:lnTo>
                  <a:lnTo>
                    <a:pt x="51709" y="65385"/>
                  </a:lnTo>
                  <a:lnTo>
                    <a:pt x="96012" y="106416"/>
                  </a:lnTo>
                  <a:lnTo>
                    <a:pt x="148136" y="145266"/>
                  </a:lnTo>
                  <a:lnTo>
                    <a:pt x="208042" y="181820"/>
                  </a:lnTo>
                  <a:lnTo>
                    <a:pt x="275693" y="215961"/>
                  </a:lnTo>
                  <a:lnTo>
                    <a:pt x="312411" y="232091"/>
                  </a:lnTo>
                  <a:lnTo>
                    <a:pt x="351051" y="247575"/>
                  </a:lnTo>
                  <a:lnTo>
                    <a:pt x="391609" y="262398"/>
                  </a:lnTo>
                  <a:lnTo>
                    <a:pt x="434078" y="276546"/>
                  </a:lnTo>
                  <a:lnTo>
                    <a:pt x="478456" y="290004"/>
                  </a:lnTo>
                  <a:lnTo>
                    <a:pt x="524737" y="302758"/>
                  </a:lnTo>
                  <a:lnTo>
                    <a:pt x="572916" y="314794"/>
                  </a:lnTo>
                  <a:lnTo>
                    <a:pt x="622989" y="326098"/>
                  </a:lnTo>
                  <a:lnTo>
                    <a:pt x="674951" y="336654"/>
                  </a:lnTo>
                  <a:lnTo>
                    <a:pt x="728797" y="346448"/>
                  </a:lnTo>
                  <a:lnTo>
                    <a:pt x="784523" y="355466"/>
                  </a:lnTo>
                  <a:lnTo>
                    <a:pt x="842124" y="363694"/>
                  </a:lnTo>
                  <a:lnTo>
                    <a:pt x="901594" y="371117"/>
                  </a:lnTo>
                  <a:lnTo>
                    <a:pt x="962930" y="377721"/>
                  </a:lnTo>
                  <a:lnTo>
                    <a:pt x="1026127" y="383491"/>
                  </a:lnTo>
                  <a:lnTo>
                    <a:pt x="1091180" y="388413"/>
                  </a:lnTo>
                  <a:lnTo>
                    <a:pt x="1158083" y="392472"/>
                  </a:lnTo>
                  <a:lnTo>
                    <a:pt x="1226834" y="395654"/>
                  </a:lnTo>
                  <a:lnTo>
                    <a:pt x="1297426" y="397945"/>
                  </a:lnTo>
                  <a:lnTo>
                    <a:pt x="1369855" y="399331"/>
                  </a:lnTo>
                  <a:lnTo>
                    <a:pt x="1444117" y="399796"/>
                  </a:lnTo>
                  <a:lnTo>
                    <a:pt x="1511964" y="399367"/>
                  </a:lnTo>
                  <a:lnTo>
                    <a:pt x="1565655" y="398907"/>
                  </a:lnTo>
                  <a:lnTo>
                    <a:pt x="1617744" y="399588"/>
                  </a:lnTo>
                  <a:lnTo>
                    <a:pt x="1667671" y="401614"/>
                  </a:lnTo>
                  <a:lnTo>
                    <a:pt x="1715495" y="404954"/>
                  </a:lnTo>
                  <a:lnTo>
                    <a:pt x="1761278" y="409579"/>
                  </a:lnTo>
                  <a:lnTo>
                    <a:pt x="1805076" y="415458"/>
                  </a:lnTo>
                  <a:lnTo>
                    <a:pt x="1846951" y="422562"/>
                  </a:lnTo>
                  <a:lnTo>
                    <a:pt x="1886962" y="430862"/>
                  </a:lnTo>
                  <a:lnTo>
                    <a:pt x="1925167" y="440326"/>
                  </a:lnTo>
                  <a:lnTo>
                    <a:pt x="1996398" y="462633"/>
                  </a:lnTo>
                  <a:lnTo>
                    <a:pt x="2061121" y="489245"/>
                  </a:lnTo>
                  <a:lnTo>
                    <a:pt x="2119811" y="519923"/>
                  </a:lnTo>
                  <a:lnTo>
                    <a:pt x="2172941" y="554430"/>
                  </a:lnTo>
                  <a:lnTo>
                    <a:pt x="2220987" y="592528"/>
                  </a:lnTo>
                  <a:lnTo>
                    <a:pt x="2264424" y="633979"/>
                  </a:lnTo>
                  <a:lnTo>
                    <a:pt x="2303726" y="678544"/>
                  </a:lnTo>
                  <a:lnTo>
                    <a:pt x="2339369" y="725986"/>
                  </a:lnTo>
                  <a:lnTo>
                    <a:pt x="2371827" y="776066"/>
                  </a:lnTo>
                  <a:lnTo>
                    <a:pt x="2401575" y="828547"/>
                  </a:lnTo>
                  <a:lnTo>
                    <a:pt x="2429089" y="883190"/>
                  </a:lnTo>
                  <a:lnTo>
                    <a:pt x="2454842" y="939758"/>
                  </a:lnTo>
                  <a:lnTo>
                    <a:pt x="2479309" y="998013"/>
                  </a:lnTo>
                  <a:lnTo>
                    <a:pt x="2514640" y="1088037"/>
                  </a:lnTo>
                  <a:lnTo>
                    <a:pt x="2561680" y="1211750"/>
                  </a:lnTo>
                  <a:lnTo>
                    <a:pt x="2586241" y="1274648"/>
                  </a:lnTo>
                  <a:lnTo>
                    <a:pt x="2612127" y="1337924"/>
                  </a:lnTo>
                  <a:lnTo>
                    <a:pt x="2639815" y="1401340"/>
                  </a:lnTo>
                  <a:lnTo>
                    <a:pt x="2669779" y="1464657"/>
                  </a:lnTo>
                  <a:lnTo>
                    <a:pt x="2702494" y="1527637"/>
                  </a:lnTo>
                  <a:lnTo>
                    <a:pt x="2738435" y="1590043"/>
                  </a:lnTo>
                  <a:lnTo>
                    <a:pt x="2778076" y="1651636"/>
                  </a:lnTo>
                  <a:lnTo>
                    <a:pt x="2821893" y="1712178"/>
                  </a:lnTo>
                  <a:lnTo>
                    <a:pt x="2870360" y="1771431"/>
                  </a:lnTo>
                  <a:lnTo>
                    <a:pt x="2896486" y="1800501"/>
                  </a:lnTo>
                  <a:lnTo>
                    <a:pt x="2923953" y="1829158"/>
                  </a:lnTo>
                  <a:lnTo>
                    <a:pt x="2952819" y="1857375"/>
                  </a:lnTo>
                  <a:lnTo>
                    <a:pt x="2983145" y="1885121"/>
                  </a:lnTo>
                  <a:lnTo>
                    <a:pt x="3014990" y="1912366"/>
                  </a:lnTo>
                  <a:lnTo>
                    <a:pt x="3048413" y="1939080"/>
                  </a:lnTo>
                  <a:lnTo>
                    <a:pt x="3083473" y="1965234"/>
                  </a:lnTo>
                  <a:lnTo>
                    <a:pt x="3120230" y="1990799"/>
                  </a:lnTo>
                  <a:lnTo>
                    <a:pt x="3158744" y="2015744"/>
                  </a:lnTo>
                  <a:lnTo>
                    <a:pt x="3204438" y="2042813"/>
                  </a:lnTo>
                  <a:lnTo>
                    <a:pt x="3251648" y="2067981"/>
                  </a:lnTo>
                  <a:lnTo>
                    <a:pt x="3300149" y="2091269"/>
                  </a:lnTo>
                  <a:lnTo>
                    <a:pt x="3349718" y="2112698"/>
                  </a:lnTo>
                  <a:lnTo>
                    <a:pt x="3400131" y="2132290"/>
                  </a:lnTo>
                  <a:lnTo>
                    <a:pt x="3451166" y="2150066"/>
                  </a:lnTo>
                  <a:lnTo>
                    <a:pt x="3502599" y="2166048"/>
                  </a:lnTo>
                  <a:lnTo>
                    <a:pt x="3554206" y="2180256"/>
                  </a:lnTo>
                  <a:lnTo>
                    <a:pt x="3605763" y="2192713"/>
                  </a:lnTo>
                  <a:lnTo>
                    <a:pt x="3657049" y="2203439"/>
                  </a:lnTo>
                  <a:lnTo>
                    <a:pt x="3707838" y="2212457"/>
                  </a:lnTo>
                  <a:lnTo>
                    <a:pt x="3757908" y="2219787"/>
                  </a:lnTo>
                  <a:lnTo>
                    <a:pt x="3807035" y="2225451"/>
                  </a:lnTo>
                  <a:lnTo>
                    <a:pt x="3854995" y="2229470"/>
                  </a:lnTo>
                  <a:lnTo>
                    <a:pt x="3901567" y="2231866"/>
                  </a:lnTo>
                  <a:lnTo>
                    <a:pt x="3946525" y="2232660"/>
                  </a:lnTo>
                  <a:lnTo>
                    <a:pt x="3982438" y="2232116"/>
                  </a:lnTo>
                  <a:lnTo>
                    <a:pt x="4016946" y="2230501"/>
                  </a:lnTo>
                  <a:lnTo>
                    <a:pt x="4049930" y="2227837"/>
                  </a:lnTo>
                  <a:lnTo>
                    <a:pt x="4081272" y="2224151"/>
                  </a:lnTo>
                  <a:lnTo>
                    <a:pt x="4081272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5487" y="429768"/>
              <a:ext cx="1169035" cy="1169035"/>
            </a:xfrm>
            <a:custGeom>
              <a:avLst/>
              <a:gdLst/>
              <a:ahLst/>
              <a:cxnLst/>
              <a:rect l="l" t="t" r="r" b="b"/>
              <a:pathLst>
                <a:path w="1169035" h="1169035">
                  <a:moveTo>
                    <a:pt x="584454" y="0"/>
                  </a:moveTo>
                  <a:lnTo>
                    <a:pt x="536519" y="1937"/>
                  </a:lnTo>
                  <a:lnTo>
                    <a:pt x="489652" y="7648"/>
                  </a:lnTo>
                  <a:lnTo>
                    <a:pt x="444003" y="16982"/>
                  </a:lnTo>
                  <a:lnTo>
                    <a:pt x="399722" y="29791"/>
                  </a:lnTo>
                  <a:lnTo>
                    <a:pt x="356958" y="45922"/>
                  </a:lnTo>
                  <a:lnTo>
                    <a:pt x="315864" y="65226"/>
                  </a:lnTo>
                  <a:lnTo>
                    <a:pt x="276589" y="87552"/>
                  </a:lnTo>
                  <a:lnTo>
                    <a:pt x="239283" y="112751"/>
                  </a:lnTo>
                  <a:lnTo>
                    <a:pt x="204098" y="140672"/>
                  </a:lnTo>
                  <a:lnTo>
                    <a:pt x="171183" y="171164"/>
                  </a:lnTo>
                  <a:lnTo>
                    <a:pt x="140689" y="204077"/>
                  </a:lnTo>
                  <a:lnTo>
                    <a:pt x="112766" y="239261"/>
                  </a:lnTo>
                  <a:lnTo>
                    <a:pt x="87565" y="276566"/>
                  </a:lnTo>
                  <a:lnTo>
                    <a:pt x="65236" y="315842"/>
                  </a:lnTo>
                  <a:lnTo>
                    <a:pt x="45929" y="356937"/>
                  </a:lnTo>
                  <a:lnTo>
                    <a:pt x="29796" y="399702"/>
                  </a:lnTo>
                  <a:lnTo>
                    <a:pt x="16985" y="443987"/>
                  </a:lnTo>
                  <a:lnTo>
                    <a:pt x="7649" y="489640"/>
                  </a:lnTo>
                  <a:lnTo>
                    <a:pt x="1937" y="536513"/>
                  </a:lnTo>
                  <a:lnTo>
                    <a:pt x="0" y="584454"/>
                  </a:lnTo>
                  <a:lnTo>
                    <a:pt x="1937" y="632394"/>
                  </a:lnTo>
                  <a:lnTo>
                    <a:pt x="7649" y="679267"/>
                  </a:lnTo>
                  <a:lnTo>
                    <a:pt x="16985" y="724920"/>
                  </a:lnTo>
                  <a:lnTo>
                    <a:pt x="29796" y="769205"/>
                  </a:lnTo>
                  <a:lnTo>
                    <a:pt x="45929" y="811970"/>
                  </a:lnTo>
                  <a:lnTo>
                    <a:pt x="65236" y="853065"/>
                  </a:lnTo>
                  <a:lnTo>
                    <a:pt x="87565" y="892341"/>
                  </a:lnTo>
                  <a:lnTo>
                    <a:pt x="112766" y="929646"/>
                  </a:lnTo>
                  <a:lnTo>
                    <a:pt x="140689" y="964830"/>
                  </a:lnTo>
                  <a:lnTo>
                    <a:pt x="171183" y="997743"/>
                  </a:lnTo>
                  <a:lnTo>
                    <a:pt x="204098" y="1028235"/>
                  </a:lnTo>
                  <a:lnTo>
                    <a:pt x="239283" y="1056156"/>
                  </a:lnTo>
                  <a:lnTo>
                    <a:pt x="276589" y="1081355"/>
                  </a:lnTo>
                  <a:lnTo>
                    <a:pt x="315864" y="1103681"/>
                  </a:lnTo>
                  <a:lnTo>
                    <a:pt x="356958" y="1122985"/>
                  </a:lnTo>
                  <a:lnTo>
                    <a:pt x="399722" y="1139116"/>
                  </a:lnTo>
                  <a:lnTo>
                    <a:pt x="444003" y="1151925"/>
                  </a:lnTo>
                  <a:lnTo>
                    <a:pt x="489652" y="1161259"/>
                  </a:lnTo>
                  <a:lnTo>
                    <a:pt x="536519" y="1166970"/>
                  </a:lnTo>
                  <a:lnTo>
                    <a:pt x="584454" y="1168908"/>
                  </a:lnTo>
                  <a:lnTo>
                    <a:pt x="632394" y="1166970"/>
                  </a:lnTo>
                  <a:lnTo>
                    <a:pt x="679267" y="1161259"/>
                  </a:lnTo>
                  <a:lnTo>
                    <a:pt x="724920" y="1151925"/>
                  </a:lnTo>
                  <a:lnTo>
                    <a:pt x="769205" y="1139116"/>
                  </a:lnTo>
                  <a:lnTo>
                    <a:pt x="811970" y="1122985"/>
                  </a:lnTo>
                  <a:lnTo>
                    <a:pt x="853065" y="1103681"/>
                  </a:lnTo>
                  <a:lnTo>
                    <a:pt x="892341" y="1081355"/>
                  </a:lnTo>
                  <a:lnTo>
                    <a:pt x="929646" y="1056156"/>
                  </a:lnTo>
                  <a:lnTo>
                    <a:pt x="964830" y="1028235"/>
                  </a:lnTo>
                  <a:lnTo>
                    <a:pt x="997743" y="997743"/>
                  </a:lnTo>
                  <a:lnTo>
                    <a:pt x="1028235" y="964830"/>
                  </a:lnTo>
                  <a:lnTo>
                    <a:pt x="1056156" y="929646"/>
                  </a:lnTo>
                  <a:lnTo>
                    <a:pt x="1081355" y="892341"/>
                  </a:lnTo>
                  <a:lnTo>
                    <a:pt x="1103681" y="853065"/>
                  </a:lnTo>
                  <a:lnTo>
                    <a:pt x="1122985" y="811970"/>
                  </a:lnTo>
                  <a:lnTo>
                    <a:pt x="1139116" y="769205"/>
                  </a:lnTo>
                  <a:lnTo>
                    <a:pt x="1151925" y="724920"/>
                  </a:lnTo>
                  <a:lnTo>
                    <a:pt x="1161259" y="679267"/>
                  </a:lnTo>
                  <a:lnTo>
                    <a:pt x="1166970" y="632394"/>
                  </a:lnTo>
                  <a:lnTo>
                    <a:pt x="1168908" y="584454"/>
                  </a:lnTo>
                  <a:lnTo>
                    <a:pt x="1166970" y="536513"/>
                  </a:lnTo>
                  <a:lnTo>
                    <a:pt x="1161259" y="489640"/>
                  </a:lnTo>
                  <a:lnTo>
                    <a:pt x="1151925" y="443987"/>
                  </a:lnTo>
                  <a:lnTo>
                    <a:pt x="1139116" y="399702"/>
                  </a:lnTo>
                  <a:lnTo>
                    <a:pt x="1122985" y="356937"/>
                  </a:lnTo>
                  <a:lnTo>
                    <a:pt x="1103681" y="315842"/>
                  </a:lnTo>
                  <a:lnTo>
                    <a:pt x="1081355" y="276566"/>
                  </a:lnTo>
                  <a:lnTo>
                    <a:pt x="1056156" y="239261"/>
                  </a:lnTo>
                  <a:lnTo>
                    <a:pt x="1028235" y="204077"/>
                  </a:lnTo>
                  <a:lnTo>
                    <a:pt x="997743" y="171164"/>
                  </a:lnTo>
                  <a:lnTo>
                    <a:pt x="964830" y="140672"/>
                  </a:lnTo>
                  <a:lnTo>
                    <a:pt x="929646" y="112751"/>
                  </a:lnTo>
                  <a:lnTo>
                    <a:pt x="892341" y="87552"/>
                  </a:lnTo>
                  <a:lnTo>
                    <a:pt x="853065" y="65226"/>
                  </a:lnTo>
                  <a:lnTo>
                    <a:pt x="811970" y="45922"/>
                  </a:lnTo>
                  <a:lnTo>
                    <a:pt x="769205" y="29791"/>
                  </a:lnTo>
                  <a:lnTo>
                    <a:pt x="724920" y="16982"/>
                  </a:lnTo>
                  <a:lnTo>
                    <a:pt x="679267" y="7648"/>
                  </a:lnTo>
                  <a:lnTo>
                    <a:pt x="632394" y="1937"/>
                  </a:lnTo>
                  <a:lnTo>
                    <a:pt x="584454" y="0"/>
                  </a:lnTo>
                  <a:close/>
                </a:path>
              </a:pathLst>
            </a:custGeom>
            <a:solidFill>
              <a:srgbClr val="D5E0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48690" y="650875"/>
            <a:ext cx="63119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484" dirty="0">
                <a:solidFill>
                  <a:srgbClr val="0000FF"/>
                </a:solidFill>
                <a:latin typeface="Tahoma"/>
                <a:cs typeface="Tahoma"/>
              </a:rPr>
              <a:t>01</a:t>
            </a:r>
            <a:endParaRPr sz="45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56616" y="338327"/>
            <a:ext cx="8430895" cy="4805170"/>
            <a:chOff x="356616" y="338327"/>
            <a:chExt cx="8430895" cy="480517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3889" y="1902333"/>
              <a:ext cx="142494" cy="14249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7953" y="3637787"/>
              <a:ext cx="175209" cy="17221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56616" y="338327"/>
              <a:ext cx="8430895" cy="4471670"/>
            </a:xfrm>
            <a:custGeom>
              <a:avLst/>
              <a:gdLst/>
              <a:ahLst/>
              <a:cxnLst/>
              <a:rect l="l" t="t" r="r" b="b"/>
              <a:pathLst>
                <a:path w="8430895" h="4471670">
                  <a:moveTo>
                    <a:pt x="1287767" y="4471378"/>
                  </a:moveTo>
                  <a:lnTo>
                    <a:pt x="1253236" y="4420120"/>
                  </a:lnTo>
                  <a:lnTo>
                    <a:pt x="1217828" y="4371251"/>
                  </a:lnTo>
                  <a:lnTo>
                    <a:pt x="1181608" y="4324693"/>
                  </a:lnTo>
                  <a:lnTo>
                    <a:pt x="1144612" y="4280446"/>
                  </a:lnTo>
                  <a:lnTo>
                    <a:pt x="1106893" y="4238422"/>
                  </a:lnTo>
                  <a:lnTo>
                    <a:pt x="1068501" y="4198607"/>
                  </a:lnTo>
                  <a:lnTo>
                    <a:pt x="1029500" y="4160951"/>
                  </a:lnTo>
                  <a:lnTo>
                    <a:pt x="989926" y="4125391"/>
                  </a:lnTo>
                  <a:lnTo>
                    <a:pt x="949820" y="4091902"/>
                  </a:lnTo>
                  <a:lnTo>
                    <a:pt x="909256" y="4060431"/>
                  </a:lnTo>
                  <a:lnTo>
                    <a:pt x="868273" y="4030929"/>
                  </a:lnTo>
                  <a:lnTo>
                    <a:pt x="826909" y="4003357"/>
                  </a:lnTo>
                  <a:lnTo>
                    <a:pt x="785228" y="3977665"/>
                  </a:lnTo>
                  <a:lnTo>
                    <a:pt x="743267" y="3953827"/>
                  </a:lnTo>
                  <a:lnTo>
                    <a:pt x="701090" y="3931767"/>
                  </a:lnTo>
                  <a:lnTo>
                    <a:pt x="658749" y="3911460"/>
                  </a:lnTo>
                  <a:lnTo>
                    <a:pt x="616280" y="3892867"/>
                  </a:lnTo>
                  <a:lnTo>
                    <a:pt x="573735" y="3875913"/>
                  </a:lnTo>
                  <a:lnTo>
                    <a:pt x="531164" y="3860584"/>
                  </a:lnTo>
                  <a:lnTo>
                    <a:pt x="488619" y="3846830"/>
                  </a:lnTo>
                  <a:lnTo>
                    <a:pt x="446151" y="3834587"/>
                  </a:lnTo>
                  <a:lnTo>
                    <a:pt x="403821" y="3823830"/>
                  </a:lnTo>
                  <a:lnTo>
                    <a:pt x="361657" y="3814508"/>
                  </a:lnTo>
                  <a:lnTo>
                    <a:pt x="319722" y="3806583"/>
                  </a:lnTo>
                  <a:lnTo>
                    <a:pt x="278053" y="3799992"/>
                  </a:lnTo>
                  <a:lnTo>
                    <a:pt x="236715" y="3794696"/>
                  </a:lnTo>
                  <a:lnTo>
                    <a:pt x="195757" y="3790658"/>
                  </a:lnTo>
                  <a:lnTo>
                    <a:pt x="155219" y="3787825"/>
                  </a:lnTo>
                  <a:lnTo>
                    <a:pt x="115163" y="3786162"/>
                  </a:lnTo>
                  <a:lnTo>
                    <a:pt x="75628" y="3785616"/>
                  </a:lnTo>
                  <a:lnTo>
                    <a:pt x="56489" y="3785755"/>
                  </a:lnTo>
                  <a:lnTo>
                    <a:pt x="18669" y="3786759"/>
                  </a:lnTo>
                  <a:lnTo>
                    <a:pt x="0" y="3787622"/>
                  </a:lnTo>
                  <a:lnTo>
                    <a:pt x="0" y="4375353"/>
                  </a:lnTo>
                  <a:lnTo>
                    <a:pt x="7531" y="4412742"/>
                  </a:lnTo>
                  <a:lnTo>
                    <a:pt x="28079" y="4443260"/>
                  </a:lnTo>
                  <a:lnTo>
                    <a:pt x="58559" y="4463834"/>
                  </a:lnTo>
                  <a:lnTo>
                    <a:pt x="95897" y="4471378"/>
                  </a:lnTo>
                  <a:lnTo>
                    <a:pt x="1287767" y="4471378"/>
                  </a:lnTo>
                  <a:close/>
                </a:path>
                <a:path w="8430895" h="4471670">
                  <a:moveTo>
                    <a:pt x="8430768" y="96012"/>
                  </a:moveTo>
                  <a:lnTo>
                    <a:pt x="8423224" y="58674"/>
                  </a:lnTo>
                  <a:lnTo>
                    <a:pt x="8402675" y="28155"/>
                  </a:lnTo>
                  <a:lnTo>
                    <a:pt x="8372195" y="7556"/>
                  </a:lnTo>
                  <a:lnTo>
                    <a:pt x="8334883" y="0"/>
                  </a:lnTo>
                  <a:lnTo>
                    <a:pt x="7142988" y="0"/>
                  </a:lnTo>
                  <a:lnTo>
                    <a:pt x="7177519" y="51269"/>
                  </a:lnTo>
                  <a:lnTo>
                    <a:pt x="7212927" y="100152"/>
                  </a:lnTo>
                  <a:lnTo>
                    <a:pt x="7249147" y="146697"/>
                  </a:lnTo>
                  <a:lnTo>
                    <a:pt x="7286142" y="190957"/>
                  </a:lnTo>
                  <a:lnTo>
                    <a:pt x="7323861" y="232968"/>
                  </a:lnTo>
                  <a:lnTo>
                    <a:pt x="7362253" y="272796"/>
                  </a:lnTo>
                  <a:lnTo>
                    <a:pt x="7401255" y="310451"/>
                  </a:lnTo>
                  <a:lnTo>
                    <a:pt x="7440828" y="346011"/>
                  </a:lnTo>
                  <a:lnTo>
                    <a:pt x="7480922" y="379501"/>
                  </a:lnTo>
                  <a:lnTo>
                    <a:pt x="7521499" y="410972"/>
                  </a:lnTo>
                  <a:lnTo>
                    <a:pt x="7562482" y="440474"/>
                  </a:lnTo>
                  <a:lnTo>
                    <a:pt x="7603845" y="468045"/>
                  </a:lnTo>
                  <a:lnTo>
                    <a:pt x="7645527" y="493737"/>
                  </a:lnTo>
                  <a:lnTo>
                    <a:pt x="7687475" y="517588"/>
                  </a:lnTo>
                  <a:lnTo>
                    <a:pt x="7729652" y="539648"/>
                  </a:lnTo>
                  <a:lnTo>
                    <a:pt x="7772006" y="559955"/>
                  </a:lnTo>
                  <a:lnTo>
                    <a:pt x="7814475" y="578561"/>
                  </a:lnTo>
                  <a:lnTo>
                    <a:pt x="7857033" y="595503"/>
                  </a:lnTo>
                  <a:lnTo>
                    <a:pt x="7899603" y="610831"/>
                  </a:lnTo>
                  <a:lnTo>
                    <a:pt x="7942135" y="624586"/>
                  </a:lnTo>
                  <a:lnTo>
                    <a:pt x="7984604" y="636828"/>
                  </a:lnTo>
                  <a:lnTo>
                    <a:pt x="8026946" y="647585"/>
                  </a:lnTo>
                  <a:lnTo>
                    <a:pt x="8069123" y="656907"/>
                  </a:lnTo>
                  <a:lnTo>
                    <a:pt x="8111058" y="664845"/>
                  </a:lnTo>
                  <a:lnTo>
                    <a:pt x="8152727" y="671436"/>
                  </a:lnTo>
                  <a:lnTo>
                    <a:pt x="8194065" y="676732"/>
                  </a:lnTo>
                  <a:lnTo>
                    <a:pt x="8235035" y="680770"/>
                  </a:lnTo>
                  <a:lnTo>
                    <a:pt x="8275574" y="683602"/>
                  </a:lnTo>
                  <a:lnTo>
                    <a:pt x="8315655" y="685266"/>
                  </a:lnTo>
                  <a:lnTo>
                    <a:pt x="8355203" y="685800"/>
                  </a:lnTo>
                  <a:lnTo>
                    <a:pt x="8393265" y="685317"/>
                  </a:lnTo>
                  <a:lnTo>
                    <a:pt x="8412099" y="684682"/>
                  </a:lnTo>
                  <a:lnTo>
                    <a:pt x="8430768" y="683768"/>
                  </a:lnTo>
                  <a:lnTo>
                    <a:pt x="8430768" y="96012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0545" y="668477"/>
              <a:ext cx="3687063" cy="63124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24017" y="668477"/>
              <a:ext cx="2361565" cy="63124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4900" y="1019600"/>
              <a:ext cx="7114032" cy="412389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972" y="1214627"/>
              <a:ext cx="6544056" cy="368046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4747" y="1288745"/>
            <a:ext cx="3803650" cy="1964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6FC0"/>
                </a:solidFill>
              </a:rPr>
              <a:t>COLORS</a:t>
            </a:r>
          </a:p>
          <a:p>
            <a:pPr marL="1905" algn="ctr">
              <a:lnSpc>
                <a:spcPct val="100000"/>
              </a:lnSpc>
              <a:spcBef>
                <a:spcPts val="150"/>
              </a:spcBef>
            </a:pPr>
            <a:r>
              <a:rPr sz="5400" spc="-415" dirty="0">
                <a:solidFill>
                  <a:srgbClr val="200925"/>
                </a:solidFill>
              </a:rPr>
              <a:t>IN</a:t>
            </a:r>
            <a:r>
              <a:rPr sz="5400" spc="-665" dirty="0">
                <a:solidFill>
                  <a:srgbClr val="200925"/>
                </a:solidFill>
              </a:rPr>
              <a:t> </a:t>
            </a:r>
            <a:r>
              <a:rPr sz="5400" spc="125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579232" y="695909"/>
            <a:ext cx="76517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45" dirty="0">
                <a:solidFill>
                  <a:srgbClr val="1D9E4E"/>
                </a:solidFill>
                <a:latin typeface="Tahoma"/>
                <a:cs typeface="Tahoma"/>
              </a:rPr>
              <a:t>06</a:t>
            </a:r>
            <a:endParaRPr sz="45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97179"/>
            <a:ext cx="8842375" cy="4846320"/>
            <a:chOff x="0" y="297179"/>
            <a:chExt cx="8842375" cy="4846320"/>
          </a:xfrm>
        </p:grpSpPr>
        <p:sp>
          <p:nvSpPr>
            <p:cNvPr id="3" name="object 3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074152" y="4034053"/>
              <a:ext cx="254635" cy="250190"/>
            </a:xfrm>
            <a:custGeom>
              <a:avLst/>
              <a:gdLst/>
              <a:ahLst/>
              <a:cxnLst/>
              <a:rect l="l" t="t" r="r" b="b"/>
              <a:pathLst>
                <a:path w="254634" h="250189">
                  <a:moveTo>
                    <a:pt x="105558" y="173710"/>
                  </a:moveTo>
                  <a:lnTo>
                    <a:pt x="50800" y="173710"/>
                  </a:lnTo>
                  <a:lnTo>
                    <a:pt x="55245" y="180949"/>
                  </a:lnTo>
                  <a:lnTo>
                    <a:pt x="60705" y="187452"/>
                  </a:lnTo>
                  <a:lnTo>
                    <a:pt x="66801" y="193078"/>
                  </a:lnTo>
                  <a:lnTo>
                    <a:pt x="51562" y="227482"/>
                  </a:lnTo>
                  <a:lnTo>
                    <a:pt x="101726" y="249885"/>
                  </a:lnTo>
                  <a:lnTo>
                    <a:pt x="116713" y="215950"/>
                  </a:lnTo>
                  <a:lnTo>
                    <a:pt x="138433" y="215950"/>
                  </a:lnTo>
                  <a:lnTo>
                    <a:pt x="142367" y="215265"/>
                  </a:lnTo>
                  <a:lnTo>
                    <a:pt x="203893" y="215265"/>
                  </a:lnTo>
                  <a:lnTo>
                    <a:pt x="190880" y="189750"/>
                  </a:lnTo>
                  <a:lnTo>
                    <a:pt x="196850" y="183832"/>
                  </a:lnTo>
                  <a:lnTo>
                    <a:pt x="200624" y="178803"/>
                  </a:lnTo>
                  <a:lnTo>
                    <a:pt x="127253" y="178803"/>
                  </a:lnTo>
                  <a:lnTo>
                    <a:pt x="107009" y="174692"/>
                  </a:lnTo>
                  <a:lnTo>
                    <a:pt x="105558" y="173710"/>
                  </a:lnTo>
                  <a:close/>
                </a:path>
                <a:path w="254634" h="250189">
                  <a:moveTo>
                    <a:pt x="203893" y="215265"/>
                  </a:moveTo>
                  <a:lnTo>
                    <a:pt x="142367" y="215265"/>
                  </a:lnTo>
                  <a:lnTo>
                    <a:pt x="159257" y="248348"/>
                  </a:lnTo>
                  <a:lnTo>
                    <a:pt x="208025" y="223367"/>
                  </a:lnTo>
                  <a:lnTo>
                    <a:pt x="203893" y="215265"/>
                  </a:lnTo>
                  <a:close/>
                </a:path>
                <a:path w="254634" h="250189">
                  <a:moveTo>
                    <a:pt x="138433" y="215950"/>
                  </a:moveTo>
                  <a:lnTo>
                    <a:pt x="116713" y="215950"/>
                  </a:lnTo>
                  <a:lnTo>
                    <a:pt x="120142" y="216357"/>
                  </a:lnTo>
                  <a:lnTo>
                    <a:pt x="123698" y="216560"/>
                  </a:lnTo>
                  <a:lnTo>
                    <a:pt x="132333" y="216560"/>
                  </a:lnTo>
                  <a:lnTo>
                    <a:pt x="137414" y="216128"/>
                  </a:lnTo>
                  <a:lnTo>
                    <a:pt x="138433" y="215950"/>
                  </a:lnTo>
                  <a:close/>
                </a:path>
                <a:path w="254634" h="250189">
                  <a:moveTo>
                    <a:pt x="42799" y="29197"/>
                  </a:moveTo>
                  <a:lnTo>
                    <a:pt x="10541" y="73672"/>
                  </a:lnTo>
                  <a:lnTo>
                    <a:pt x="42545" y="97015"/>
                  </a:lnTo>
                  <a:lnTo>
                    <a:pt x="40004" y="104393"/>
                  </a:lnTo>
                  <a:lnTo>
                    <a:pt x="38353" y="112191"/>
                  </a:lnTo>
                  <a:lnTo>
                    <a:pt x="37719" y="120319"/>
                  </a:lnTo>
                  <a:lnTo>
                    <a:pt x="0" y="130416"/>
                  </a:lnTo>
                  <a:lnTo>
                    <a:pt x="14224" y="183603"/>
                  </a:lnTo>
                  <a:lnTo>
                    <a:pt x="50800" y="173710"/>
                  </a:lnTo>
                  <a:lnTo>
                    <a:pt x="105558" y="173710"/>
                  </a:lnTo>
                  <a:lnTo>
                    <a:pt x="90455" y="163490"/>
                  </a:lnTo>
                  <a:lnTo>
                    <a:pt x="79283" y="146892"/>
                  </a:lnTo>
                  <a:lnTo>
                    <a:pt x="75183" y="126593"/>
                  </a:lnTo>
                  <a:lnTo>
                    <a:pt x="79283" y="106309"/>
                  </a:lnTo>
                  <a:lnTo>
                    <a:pt x="90455" y="89719"/>
                  </a:lnTo>
                  <a:lnTo>
                    <a:pt x="107009" y="78519"/>
                  </a:lnTo>
                  <a:lnTo>
                    <a:pt x="127253" y="74409"/>
                  </a:lnTo>
                  <a:lnTo>
                    <a:pt x="232696" y="74409"/>
                  </a:lnTo>
                  <a:lnTo>
                    <a:pt x="241046" y="67640"/>
                  </a:lnTo>
                  <a:lnTo>
                    <a:pt x="229288" y="53073"/>
                  </a:lnTo>
                  <a:lnTo>
                    <a:pt x="75565" y="53073"/>
                  </a:lnTo>
                  <a:lnTo>
                    <a:pt x="42799" y="29197"/>
                  </a:lnTo>
                  <a:close/>
                </a:path>
                <a:path w="254634" h="250189">
                  <a:moveTo>
                    <a:pt x="232696" y="74409"/>
                  </a:moveTo>
                  <a:lnTo>
                    <a:pt x="127253" y="74409"/>
                  </a:lnTo>
                  <a:lnTo>
                    <a:pt x="147425" y="78519"/>
                  </a:lnTo>
                  <a:lnTo>
                    <a:pt x="163941" y="89719"/>
                  </a:lnTo>
                  <a:lnTo>
                    <a:pt x="175099" y="106309"/>
                  </a:lnTo>
                  <a:lnTo>
                    <a:pt x="179197" y="126593"/>
                  </a:lnTo>
                  <a:lnTo>
                    <a:pt x="175099" y="146892"/>
                  </a:lnTo>
                  <a:lnTo>
                    <a:pt x="163941" y="163490"/>
                  </a:lnTo>
                  <a:lnTo>
                    <a:pt x="147425" y="174692"/>
                  </a:lnTo>
                  <a:lnTo>
                    <a:pt x="127253" y="178803"/>
                  </a:lnTo>
                  <a:lnTo>
                    <a:pt x="200624" y="178803"/>
                  </a:lnTo>
                  <a:lnTo>
                    <a:pt x="201929" y="177063"/>
                  </a:lnTo>
                  <a:lnTo>
                    <a:pt x="205867" y="169646"/>
                  </a:lnTo>
                  <a:lnTo>
                    <a:pt x="244761" y="169646"/>
                  </a:lnTo>
                  <a:lnTo>
                    <a:pt x="254507" y="123761"/>
                  </a:lnTo>
                  <a:lnTo>
                    <a:pt x="216153" y="115582"/>
                  </a:lnTo>
                  <a:lnTo>
                    <a:pt x="215138" y="107543"/>
                  </a:lnTo>
                  <a:lnTo>
                    <a:pt x="213232" y="99860"/>
                  </a:lnTo>
                  <a:lnTo>
                    <a:pt x="210184" y="92659"/>
                  </a:lnTo>
                  <a:lnTo>
                    <a:pt x="232696" y="74409"/>
                  </a:lnTo>
                  <a:close/>
                </a:path>
                <a:path w="254634" h="250189">
                  <a:moveTo>
                    <a:pt x="244761" y="169646"/>
                  </a:moveTo>
                  <a:lnTo>
                    <a:pt x="205867" y="169646"/>
                  </a:lnTo>
                  <a:lnTo>
                    <a:pt x="243077" y="177571"/>
                  </a:lnTo>
                  <a:lnTo>
                    <a:pt x="244761" y="169646"/>
                  </a:lnTo>
                  <a:close/>
                </a:path>
                <a:path w="254634" h="250189">
                  <a:moveTo>
                    <a:pt x="154558" y="0"/>
                  </a:moveTo>
                  <a:lnTo>
                    <a:pt x="99822" y="0"/>
                  </a:lnTo>
                  <a:lnTo>
                    <a:pt x="99822" y="40944"/>
                  </a:lnTo>
                  <a:lnTo>
                    <a:pt x="93370" y="43300"/>
                  </a:lnTo>
                  <a:lnTo>
                    <a:pt x="87169" y="46123"/>
                  </a:lnTo>
                  <a:lnTo>
                    <a:pt x="81230" y="49388"/>
                  </a:lnTo>
                  <a:lnTo>
                    <a:pt x="75565" y="53073"/>
                  </a:lnTo>
                  <a:lnTo>
                    <a:pt x="229288" y="53073"/>
                  </a:lnTo>
                  <a:lnTo>
                    <a:pt x="227238" y="50533"/>
                  </a:lnTo>
                  <a:lnTo>
                    <a:pt x="175005" y="50533"/>
                  </a:lnTo>
                  <a:lnTo>
                    <a:pt x="168655" y="46532"/>
                  </a:lnTo>
                  <a:lnTo>
                    <a:pt x="161925" y="43294"/>
                  </a:lnTo>
                  <a:lnTo>
                    <a:pt x="154558" y="40944"/>
                  </a:lnTo>
                  <a:lnTo>
                    <a:pt x="154558" y="0"/>
                  </a:lnTo>
                  <a:close/>
                </a:path>
                <a:path w="254634" h="250189">
                  <a:moveTo>
                    <a:pt x="206501" y="24841"/>
                  </a:moveTo>
                  <a:lnTo>
                    <a:pt x="175005" y="50533"/>
                  </a:lnTo>
                  <a:lnTo>
                    <a:pt x="227238" y="50533"/>
                  </a:lnTo>
                  <a:lnTo>
                    <a:pt x="206501" y="24841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5165" y="3793616"/>
              <a:ext cx="142493" cy="1424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8083" y="1691640"/>
              <a:ext cx="3209544" cy="27813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65200" y="494157"/>
            <a:ext cx="217741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90" dirty="0">
                <a:solidFill>
                  <a:srgbClr val="C31331"/>
                </a:solidFill>
              </a:rPr>
              <a:t>R</a:t>
            </a:r>
            <a:r>
              <a:rPr sz="3300" spc="20" dirty="0">
                <a:solidFill>
                  <a:srgbClr val="00AF50"/>
                </a:solidFill>
              </a:rPr>
              <a:t>G</a:t>
            </a:r>
            <a:r>
              <a:rPr sz="3300" spc="-10" dirty="0">
                <a:solidFill>
                  <a:srgbClr val="0000FF"/>
                </a:solidFill>
              </a:rPr>
              <a:t>B</a:t>
            </a:r>
            <a:r>
              <a:rPr sz="3300" spc="-390" dirty="0">
                <a:solidFill>
                  <a:srgbClr val="0000FF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15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sp>
        <p:nvSpPr>
          <p:cNvPr id="8" name="object 8"/>
          <p:cNvSpPr txBox="1"/>
          <p:nvPr/>
        </p:nvSpPr>
        <p:spPr>
          <a:xfrm>
            <a:off x="3380359" y="2246198"/>
            <a:ext cx="4953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9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00" b="1" spc="90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01259" y="2212035"/>
            <a:ext cx="785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3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400" b="1" spc="50" dirty="0">
                <a:solidFill>
                  <a:srgbClr val="FFFFFF"/>
                </a:solidFill>
                <a:latin typeface="Trebuchet MS"/>
                <a:cs typeface="Trebuchet MS"/>
              </a:rPr>
              <a:t>REE</a:t>
            </a:r>
            <a:r>
              <a:rPr sz="1400" b="1" spc="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68470" y="3566871"/>
            <a:ext cx="579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8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400" b="1" spc="-3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00" b="1" spc="3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400" b="1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43244" y="3281171"/>
            <a:ext cx="1803400" cy="734695"/>
          </a:xfrm>
          <a:custGeom>
            <a:avLst/>
            <a:gdLst/>
            <a:ahLst/>
            <a:cxnLst/>
            <a:rect l="l" t="t" r="r" b="b"/>
            <a:pathLst>
              <a:path w="1803400" h="734695">
                <a:moveTo>
                  <a:pt x="1592706" y="0"/>
                </a:moveTo>
                <a:lnTo>
                  <a:pt x="210184" y="0"/>
                </a:lnTo>
                <a:lnTo>
                  <a:pt x="176092" y="4807"/>
                </a:lnTo>
                <a:lnTo>
                  <a:pt x="113594" y="41000"/>
                </a:lnTo>
                <a:lnTo>
                  <a:pt x="86054" y="70872"/>
                </a:lnTo>
                <a:lnTo>
                  <a:pt x="61563" y="107584"/>
                </a:lnTo>
                <a:lnTo>
                  <a:pt x="40554" y="150382"/>
                </a:lnTo>
                <a:lnTo>
                  <a:pt x="23461" y="198507"/>
                </a:lnTo>
                <a:lnTo>
                  <a:pt x="10715" y="251203"/>
                </a:lnTo>
                <a:lnTo>
                  <a:pt x="2751" y="307715"/>
                </a:lnTo>
                <a:lnTo>
                  <a:pt x="0" y="367283"/>
                </a:lnTo>
                <a:lnTo>
                  <a:pt x="2751" y="426883"/>
                </a:lnTo>
                <a:lnTo>
                  <a:pt x="10715" y="483410"/>
                </a:lnTo>
                <a:lnTo>
                  <a:pt x="23461" y="536111"/>
                </a:lnTo>
                <a:lnTo>
                  <a:pt x="40554" y="584231"/>
                </a:lnTo>
                <a:lnTo>
                  <a:pt x="61563" y="627018"/>
                </a:lnTo>
                <a:lnTo>
                  <a:pt x="86054" y="663716"/>
                </a:lnTo>
                <a:lnTo>
                  <a:pt x="113594" y="693571"/>
                </a:lnTo>
                <a:lnTo>
                  <a:pt x="176092" y="729738"/>
                </a:lnTo>
                <a:lnTo>
                  <a:pt x="210184" y="734542"/>
                </a:lnTo>
                <a:lnTo>
                  <a:pt x="1592706" y="734542"/>
                </a:lnTo>
                <a:lnTo>
                  <a:pt x="1659140" y="715830"/>
                </a:lnTo>
                <a:lnTo>
                  <a:pt x="1716837" y="663716"/>
                </a:lnTo>
                <a:lnTo>
                  <a:pt x="1741328" y="627018"/>
                </a:lnTo>
                <a:lnTo>
                  <a:pt x="1762337" y="584231"/>
                </a:lnTo>
                <a:lnTo>
                  <a:pt x="1779430" y="536111"/>
                </a:lnTo>
                <a:lnTo>
                  <a:pt x="1792176" y="483410"/>
                </a:lnTo>
                <a:lnTo>
                  <a:pt x="1800140" y="426883"/>
                </a:lnTo>
                <a:lnTo>
                  <a:pt x="1802891" y="367283"/>
                </a:lnTo>
                <a:lnTo>
                  <a:pt x="1800140" y="307715"/>
                </a:lnTo>
                <a:lnTo>
                  <a:pt x="1792176" y="251203"/>
                </a:lnTo>
                <a:lnTo>
                  <a:pt x="1779430" y="198507"/>
                </a:lnTo>
                <a:lnTo>
                  <a:pt x="1762337" y="150382"/>
                </a:lnTo>
                <a:lnTo>
                  <a:pt x="1741328" y="107584"/>
                </a:lnTo>
                <a:lnTo>
                  <a:pt x="1716837" y="70872"/>
                </a:lnTo>
                <a:lnTo>
                  <a:pt x="1689297" y="41000"/>
                </a:lnTo>
                <a:lnTo>
                  <a:pt x="1626799" y="4807"/>
                </a:lnTo>
                <a:lnTo>
                  <a:pt x="1592706" y="0"/>
                </a:lnTo>
                <a:close/>
              </a:path>
            </a:pathLst>
          </a:custGeom>
          <a:solidFill>
            <a:srgbClr val="ACC3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98819" y="3298697"/>
            <a:ext cx="149288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50" dirty="0">
                <a:latin typeface="Microsoft Sans Serif"/>
                <a:cs typeface="Microsoft Sans Serif"/>
              </a:rPr>
              <a:t>CYAN</a:t>
            </a:r>
            <a:endParaRPr sz="1400" dirty="0">
              <a:latin typeface="Microsoft Sans Serif"/>
              <a:cs typeface="Microsoft Sans Serif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400" spc="-65" dirty="0">
                <a:latin typeface="Microsoft Sans Serif"/>
                <a:cs typeface="Microsoft Sans Serif"/>
              </a:rPr>
              <a:t>RGB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190" dirty="0">
                <a:latin typeface="Microsoft Sans Serif"/>
                <a:cs typeface="Microsoft Sans Serif"/>
              </a:rPr>
              <a:t>=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0,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255,</a:t>
            </a:r>
            <a:r>
              <a:rPr sz="1400" spc="50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255</a:t>
            </a:r>
            <a:endParaRPr sz="1400" dirty="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1400" spc="20" dirty="0">
                <a:latin typeface="Microsoft Sans Serif"/>
                <a:cs typeface="Microsoft Sans Serif"/>
              </a:rPr>
              <a:t>HEX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185" dirty="0">
                <a:latin typeface="Microsoft Sans Serif"/>
                <a:cs typeface="Microsoft Sans Serif"/>
              </a:rPr>
              <a:t>=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75" dirty="0">
                <a:latin typeface="Microsoft Sans Serif"/>
                <a:cs typeface="Microsoft Sans Serif"/>
              </a:rPr>
              <a:t>#00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FF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FF</a:t>
            </a:r>
            <a:endParaRPr sz="1400" dirty="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67967" y="3116579"/>
            <a:ext cx="6764020" cy="1061085"/>
            <a:chOff x="1267967" y="3116579"/>
            <a:chExt cx="6764020" cy="1061085"/>
          </a:xfrm>
        </p:grpSpPr>
        <p:sp>
          <p:nvSpPr>
            <p:cNvPr id="14" name="object 14"/>
            <p:cNvSpPr/>
            <p:nvPr/>
          </p:nvSpPr>
          <p:spPr>
            <a:xfrm>
              <a:off x="6056376" y="3116579"/>
              <a:ext cx="1975485" cy="1061085"/>
            </a:xfrm>
            <a:custGeom>
              <a:avLst/>
              <a:gdLst/>
              <a:ahLst/>
              <a:cxnLst/>
              <a:rect l="l" t="t" r="r" b="b"/>
              <a:pathLst>
                <a:path w="1975484" h="1061085">
                  <a:moveTo>
                    <a:pt x="47244" y="532638"/>
                  </a:moveTo>
                  <a:lnTo>
                    <a:pt x="45389" y="516851"/>
                  </a:lnTo>
                  <a:lnTo>
                    <a:pt x="40335" y="504024"/>
                  </a:lnTo>
                  <a:lnTo>
                    <a:pt x="32829" y="495401"/>
                  </a:lnTo>
                  <a:lnTo>
                    <a:pt x="23622" y="492252"/>
                  </a:lnTo>
                  <a:lnTo>
                    <a:pt x="14401" y="495401"/>
                  </a:lnTo>
                  <a:lnTo>
                    <a:pt x="6896" y="504024"/>
                  </a:lnTo>
                  <a:lnTo>
                    <a:pt x="1841" y="516851"/>
                  </a:lnTo>
                  <a:lnTo>
                    <a:pt x="0" y="532638"/>
                  </a:lnTo>
                  <a:lnTo>
                    <a:pt x="1841" y="548436"/>
                  </a:lnTo>
                  <a:lnTo>
                    <a:pt x="6896" y="561263"/>
                  </a:lnTo>
                  <a:lnTo>
                    <a:pt x="14401" y="569887"/>
                  </a:lnTo>
                  <a:lnTo>
                    <a:pt x="23622" y="573024"/>
                  </a:lnTo>
                  <a:lnTo>
                    <a:pt x="32829" y="569887"/>
                  </a:lnTo>
                  <a:lnTo>
                    <a:pt x="40335" y="561263"/>
                  </a:lnTo>
                  <a:lnTo>
                    <a:pt x="45389" y="548436"/>
                  </a:lnTo>
                  <a:lnTo>
                    <a:pt x="47244" y="532638"/>
                  </a:lnTo>
                  <a:close/>
                </a:path>
                <a:path w="1975484" h="1061085">
                  <a:moveTo>
                    <a:pt x="1975104" y="652272"/>
                  </a:moveTo>
                  <a:lnTo>
                    <a:pt x="1930400" y="652272"/>
                  </a:lnTo>
                  <a:lnTo>
                    <a:pt x="1919122" y="708228"/>
                  </a:lnTo>
                  <a:lnTo>
                    <a:pt x="1903933" y="760590"/>
                  </a:lnTo>
                  <a:lnTo>
                    <a:pt x="1885162" y="808812"/>
                  </a:lnTo>
                  <a:lnTo>
                    <a:pt x="1863115" y="852360"/>
                  </a:lnTo>
                  <a:lnTo>
                    <a:pt x="1838083" y="890701"/>
                  </a:lnTo>
                  <a:lnTo>
                    <a:pt x="1810385" y="923264"/>
                  </a:lnTo>
                  <a:lnTo>
                    <a:pt x="1780336" y="949540"/>
                  </a:lnTo>
                  <a:lnTo>
                    <a:pt x="1714436" y="981049"/>
                  </a:lnTo>
                  <a:lnTo>
                    <a:pt x="1679194" y="985177"/>
                  </a:lnTo>
                  <a:lnTo>
                    <a:pt x="295910" y="985177"/>
                  </a:lnTo>
                  <a:lnTo>
                    <a:pt x="226822" y="968984"/>
                  </a:lnTo>
                  <a:lnTo>
                    <a:pt x="164668" y="923264"/>
                  </a:lnTo>
                  <a:lnTo>
                    <a:pt x="136969" y="890701"/>
                  </a:lnTo>
                  <a:lnTo>
                    <a:pt x="111925" y="852360"/>
                  </a:lnTo>
                  <a:lnTo>
                    <a:pt x="89865" y="808812"/>
                  </a:lnTo>
                  <a:lnTo>
                    <a:pt x="71107" y="760590"/>
                  </a:lnTo>
                  <a:lnTo>
                    <a:pt x="55943" y="708228"/>
                  </a:lnTo>
                  <a:lnTo>
                    <a:pt x="44704" y="652272"/>
                  </a:lnTo>
                  <a:lnTo>
                    <a:pt x="0" y="652272"/>
                  </a:lnTo>
                  <a:lnTo>
                    <a:pt x="9740" y="709434"/>
                  </a:lnTo>
                  <a:lnTo>
                    <a:pt x="22974" y="763727"/>
                  </a:lnTo>
                  <a:lnTo>
                    <a:pt x="39446" y="814743"/>
                  </a:lnTo>
                  <a:lnTo>
                    <a:pt x="58928" y="862088"/>
                  </a:lnTo>
                  <a:lnTo>
                    <a:pt x="81203" y="905370"/>
                  </a:lnTo>
                  <a:lnTo>
                    <a:pt x="106045" y="944181"/>
                  </a:lnTo>
                  <a:lnTo>
                    <a:pt x="133197" y="978115"/>
                  </a:lnTo>
                  <a:lnTo>
                    <a:pt x="162458" y="1006779"/>
                  </a:lnTo>
                  <a:lnTo>
                    <a:pt x="193586" y="1029779"/>
                  </a:lnTo>
                  <a:lnTo>
                    <a:pt x="260540" y="1057135"/>
                  </a:lnTo>
                  <a:lnTo>
                    <a:pt x="295910" y="1060704"/>
                  </a:lnTo>
                  <a:lnTo>
                    <a:pt x="1679194" y="1060704"/>
                  </a:lnTo>
                  <a:lnTo>
                    <a:pt x="1748726" y="1046695"/>
                  </a:lnTo>
                  <a:lnTo>
                    <a:pt x="1812632" y="1006779"/>
                  </a:lnTo>
                  <a:lnTo>
                    <a:pt x="1841893" y="978115"/>
                  </a:lnTo>
                  <a:lnTo>
                    <a:pt x="1869059" y="944181"/>
                  </a:lnTo>
                  <a:lnTo>
                    <a:pt x="1893887" y="905370"/>
                  </a:lnTo>
                  <a:lnTo>
                    <a:pt x="1916163" y="862088"/>
                  </a:lnTo>
                  <a:lnTo>
                    <a:pt x="1935645" y="814743"/>
                  </a:lnTo>
                  <a:lnTo>
                    <a:pt x="1952117" y="763727"/>
                  </a:lnTo>
                  <a:lnTo>
                    <a:pt x="1965350" y="709434"/>
                  </a:lnTo>
                  <a:lnTo>
                    <a:pt x="1975104" y="652272"/>
                  </a:lnTo>
                  <a:close/>
                </a:path>
                <a:path w="1975484" h="1061085">
                  <a:moveTo>
                    <a:pt x="1975104" y="532638"/>
                  </a:moveTo>
                  <a:lnTo>
                    <a:pt x="1973224" y="516851"/>
                  </a:lnTo>
                  <a:lnTo>
                    <a:pt x="1968144" y="504024"/>
                  </a:lnTo>
                  <a:lnTo>
                    <a:pt x="1960626" y="495401"/>
                  </a:lnTo>
                  <a:lnTo>
                    <a:pt x="1951482" y="492252"/>
                  </a:lnTo>
                  <a:lnTo>
                    <a:pt x="1942261" y="495401"/>
                  </a:lnTo>
                  <a:lnTo>
                    <a:pt x="1934756" y="504024"/>
                  </a:lnTo>
                  <a:lnTo>
                    <a:pt x="1929701" y="516851"/>
                  </a:lnTo>
                  <a:lnTo>
                    <a:pt x="1927860" y="532638"/>
                  </a:lnTo>
                  <a:lnTo>
                    <a:pt x="1929701" y="548436"/>
                  </a:lnTo>
                  <a:lnTo>
                    <a:pt x="1934756" y="561263"/>
                  </a:lnTo>
                  <a:lnTo>
                    <a:pt x="1942261" y="569887"/>
                  </a:lnTo>
                  <a:lnTo>
                    <a:pt x="1951482" y="573024"/>
                  </a:lnTo>
                  <a:lnTo>
                    <a:pt x="1960626" y="569887"/>
                  </a:lnTo>
                  <a:lnTo>
                    <a:pt x="1968144" y="561263"/>
                  </a:lnTo>
                  <a:lnTo>
                    <a:pt x="1973224" y="548436"/>
                  </a:lnTo>
                  <a:lnTo>
                    <a:pt x="1975104" y="532638"/>
                  </a:lnTo>
                  <a:close/>
                </a:path>
                <a:path w="1975484" h="1061085">
                  <a:moveTo>
                    <a:pt x="1975104" y="408432"/>
                  </a:moveTo>
                  <a:lnTo>
                    <a:pt x="1965350" y="351282"/>
                  </a:lnTo>
                  <a:lnTo>
                    <a:pt x="1952117" y="297002"/>
                  </a:lnTo>
                  <a:lnTo>
                    <a:pt x="1935645" y="245986"/>
                  </a:lnTo>
                  <a:lnTo>
                    <a:pt x="1916163" y="198628"/>
                  </a:lnTo>
                  <a:lnTo>
                    <a:pt x="1893887" y="155359"/>
                  </a:lnTo>
                  <a:lnTo>
                    <a:pt x="1869059" y="116547"/>
                  </a:lnTo>
                  <a:lnTo>
                    <a:pt x="1841893" y="82600"/>
                  </a:lnTo>
                  <a:lnTo>
                    <a:pt x="1812632" y="53936"/>
                  </a:lnTo>
                  <a:lnTo>
                    <a:pt x="1781505" y="30949"/>
                  </a:lnTo>
                  <a:lnTo>
                    <a:pt x="1714550" y="3581"/>
                  </a:lnTo>
                  <a:lnTo>
                    <a:pt x="1679194" y="0"/>
                  </a:lnTo>
                  <a:lnTo>
                    <a:pt x="295910" y="0"/>
                  </a:lnTo>
                  <a:lnTo>
                    <a:pt x="226364" y="14020"/>
                  </a:lnTo>
                  <a:lnTo>
                    <a:pt x="162458" y="53936"/>
                  </a:lnTo>
                  <a:lnTo>
                    <a:pt x="133197" y="82600"/>
                  </a:lnTo>
                  <a:lnTo>
                    <a:pt x="106032" y="116547"/>
                  </a:lnTo>
                  <a:lnTo>
                    <a:pt x="81203" y="155359"/>
                  </a:lnTo>
                  <a:lnTo>
                    <a:pt x="58928" y="198628"/>
                  </a:lnTo>
                  <a:lnTo>
                    <a:pt x="39446" y="245986"/>
                  </a:lnTo>
                  <a:lnTo>
                    <a:pt x="22974" y="297002"/>
                  </a:lnTo>
                  <a:lnTo>
                    <a:pt x="9740" y="351282"/>
                  </a:lnTo>
                  <a:lnTo>
                    <a:pt x="0" y="408432"/>
                  </a:lnTo>
                  <a:lnTo>
                    <a:pt x="44704" y="408432"/>
                  </a:lnTo>
                  <a:lnTo>
                    <a:pt x="55943" y="352577"/>
                  </a:lnTo>
                  <a:lnTo>
                    <a:pt x="71107" y="300278"/>
                  </a:lnTo>
                  <a:lnTo>
                    <a:pt x="89865" y="252082"/>
                  </a:lnTo>
                  <a:lnTo>
                    <a:pt x="111925" y="208534"/>
                  </a:lnTo>
                  <a:lnTo>
                    <a:pt x="136969" y="170180"/>
                  </a:lnTo>
                  <a:lnTo>
                    <a:pt x="164668" y="137579"/>
                  </a:lnTo>
                  <a:lnTo>
                    <a:pt x="194729" y="111277"/>
                  </a:lnTo>
                  <a:lnTo>
                    <a:pt x="260654" y="79717"/>
                  </a:lnTo>
                  <a:lnTo>
                    <a:pt x="295910" y="75565"/>
                  </a:lnTo>
                  <a:lnTo>
                    <a:pt x="1679194" y="75565"/>
                  </a:lnTo>
                  <a:lnTo>
                    <a:pt x="1748256" y="91808"/>
                  </a:lnTo>
                  <a:lnTo>
                    <a:pt x="1810385" y="137579"/>
                  </a:lnTo>
                  <a:lnTo>
                    <a:pt x="1838083" y="170180"/>
                  </a:lnTo>
                  <a:lnTo>
                    <a:pt x="1863115" y="208534"/>
                  </a:lnTo>
                  <a:lnTo>
                    <a:pt x="1885162" y="252082"/>
                  </a:lnTo>
                  <a:lnTo>
                    <a:pt x="1903933" y="300278"/>
                  </a:lnTo>
                  <a:lnTo>
                    <a:pt x="1919122" y="352577"/>
                  </a:lnTo>
                  <a:lnTo>
                    <a:pt x="1930400" y="408432"/>
                  </a:lnTo>
                  <a:lnTo>
                    <a:pt x="1975104" y="408432"/>
                  </a:lnTo>
                  <a:close/>
                </a:path>
              </a:pathLst>
            </a:custGeom>
            <a:solidFill>
              <a:srgbClr val="ACC3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51905" y="3259092"/>
              <a:ext cx="675005" cy="511809"/>
            </a:xfrm>
            <a:custGeom>
              <a:avLst/>
              <a:gdLst/>
              <a:ahLst/>
              <a:cxnLst/>
              <a:rect l="l" t="t" r="r" b="b"/>
              <a:pathLst>
                <a:path w="675004" h="511810">
                  <a:moveTo>
                    <a:pt x="3095" y="484930"/>
                  </a:moveTo>
                  <a:lnTo>
                    <a:pt x="6971" y="486884"/>
                  </a:lnTo>
                  <a:lnTo>
                    <a:pt x="169403" y="511284"/>
                  </a:lnTo>
                  <a:lnTo>
                    <a:pt x="179469" y="511216"/>
                  </a:lnTo>
                  <a:lnTo>
                    <a:pt x="213215" y="490404"/>
                  </a:lnTo>
                  <a:lnTo>
                    <a:pt x="213427" y="484157"/>
                  </a:lnTo>
                  <a:lnTo>
                    <a:pt x="209548" y="479263"/>
                  </a:lnTo>
                  <a:lnTo>
                    <a:pt x="201559" y="476508"/>
                  </a:lnTo>
                  <a:lnTo>
                    <a:pt x="99423" y="460644"/>
                  </a:lnTo>
                  <a:lnTo>
                    <a:pt x="165314" y="442401"/>
                  </a:lnTo>
                  <a:lnTo>
                    <a:pt x="225982" y="421881"/>
                  </a:lnTo>
                  <a:lnTo>
                    <a:pt x="281616" y="399451"/>
                  </a:lnTo>
                  <a:lnTo>
                    <a:pt x="332405" y="375481"/>
                  </a:lnTo>
                  <a:lnTo>
                    <a:pt x="378537" y="350338"/>
                  </a:lnTo>
                  <a:lnTo>
                    <a:pt x="420200" y="324392"/>
                  </a:lnTo>
                  <a:lnTo>
                    <a:pt x="457584" y="298011"/>
                  </a:lnTo>
                  <a:lnTo>
                    <a:pt x="490876" y="271564"/>
                  </a:lnTo>
                  <a:lnTo>
                    <a:pt x="520266" y="245419"/>
                  </a:lnTo>
                  <a:lnTo>
                    <a:pt x="568091" y="195510"/>
                  </a:lnTo>
                  <a:lnTo>
                    <a:pt x="604422" y="149701"/>
                  </a:lnTo>
                  <a:lnTo>
                    <a:pt x="634471" y="103836"/>
                  </a:lnTo>
                  <a:lnTo>
                    <a:pt x="658038" y="58194"/>
                  </a:lnTo>
                  <a:lnTo>
                    <a:pt x="674925" y="13056"/>
                  </a:lnTo>
                  <a:lnTo>
                    <a:pt x="674774" y="6765"/>
                  </a:lnTo>
                  <a:lnTo>
                    <a:pt x="670293" y="2275"/>
                  </a:lnTo>
                  <a:lnTo>
                    <a:pt x="662226" y="0"/>
                  </a:lnTo>
                  <a:lnTo>
                    <a:pt x="651317" y="350"/>
                  </a:lnTo>
                  <a:lnTo>
                    <a:pt x="618713" y="21953"/>
                  </a:lnTo>
                  <a:lnTo>
                    <a:pt x="602672" y="63883"/>
                  </a:lnTo>
                  <a:lnTo>
                    <a:pt x="580673" y="106110"/>
                  </a:lnTo>
                  <a:lnTo>
                    <a:pt x="552932" y="148403"/>
                  </a:lnTo>
                  <a:lnTo>
                    <a:pt x="519663" y="190527"/>
                  </a:lnTo>
                  <a:lnTo>
                    <a:pt x="488761" y="223540"/>
                  </a:lnTo>
                  <a:lnTo>
                    <a:pt x="455200" y="254533"/>
                  </a:lnTo>
                  <a:lnTo>
                    <a:pt x="419008" y="283496"/>
                  </a:lnTo>
                  <a:lnTo>
                    <a:pt x="380213" y="310420"/>
                  </a:lnTo>
                  <a:lnTo>
                    <a:pt x="338844" y="335293"/>
                  </a:lnTo>
                  <a:lnTo>
                    <a:pt x="294928" y="358107"/>
                  </a:lnTo>
                  <a:lnTo>
                    <a:pt x="248494" y="378850"/>
                  </a:lnTo>
                  <a:lnTo>
                    <a:pt x="199570" y="397513"/>
                  </a:lnTo>
                  <a:lnTo>
                    <a:pt x="148184" y="414086"/>
                  </a:lnTo>
                  <a:lnTo>
                    <a:pt x="94365" y="428558"/>
                  </a:lnTo>
                  <a:lnTo>
                    <a:pt x="162091" y="356680"/>
                  </a:lnTo>
                  <a:lnTo>
                    <a:pt x="166377" y="349869"/>
                  </a:lnTo>
                  <a:lnTo>
                    <a:pt x="166589" y="343622"/>
                  </a:lnTo>
                  <a:lnTo>
                    <a:pt x="162710" y="338728"/>
                  </a:lnTo>
                  <a:lnTo>
                    <a:pt x="154721" y="335973"/>
                  </a:lnTo>
                  <a:lnTo>
                    <a:pt x="144655" y="336040"/>
                  </a:lnTo>
                  <a:lnTo>
                    <a:pt x="1945" y="469785"/>
                  </a:lnTo>
                  <a:lnTo>
                    <a:pt x="0" y="473255"/>
                  </a:lnTo>
                  <a:lnTo>
                    <a:pt x="3095" y="484930"/>
                  </a:lnTo>
                  <a:close/>
                </a:path>
              </a:pathLst>
            </a:custGeom>
            <a:solidFill>
              <a:srgbClr val="200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67967" y="3403091"/>
              <a:ext cx="1803400" cy="734695"/>
            </a:xfrm>
            <a:custGeom>
              <a:avLst/>
              <a:gdLst/>
              <a:ahLst/>
              <a:cxnLst/>
              <a:rect l="l" t="t" r="r" b="b"/>
              <a:pathLst>
                <a:path w="1803400" h="734695">
                  <a:moveTo>
                    <a:pt x="1592707" y="0"/>
                  </a:moveTo>
                  <a:lnTo>
                    <a:pt x="210184" y="0"/>
                  </a:lnTo>
                  <a:lnTo>
                    <a:pt x="176092" y="4807"/>
                  </a:lnTo>
                  <a:lnTo>
                    <a:pt x="113594" y="41000"/>
                  </a:lnTo>
                  <a:lnTo>
                    <a:pt x="86054" y="70872"/>
                  </a:lnTo>
                  <a:lnTo>
                    <a:pt x="61563" y="107584"/>
                  </a:lnTo>
                  <a:lnTo>
                    <a:pt x="40554" y="150382"/>
                  </a:lnTo>
                  <a:lnTo>
                    <a:pt x="23461" y="198507"/>
                  </a:lnTo>
                  <a:lnTo>
                    <a:pt x="10715" y="251203"/>
                  </a:lnTo>
                  <a:lnTo>
                    <a:pt x="2751" y="307715"/>
                  </a:lnTo>
                  <a:lnTo>
                    <a:pt x="0" y="367283"/>
                  </a:lnTo>
                  <a:lnTo>
                    <a:pt x="2751" y="426867"/>
                  </a:lnTo>
                  <a:lnTo>
                    <a:pt x="10715" y="483385"/>
                  </a:lnTo>
                  <a:lnTo>
                    <a:pt x="23461" y="536083"/>
                  </a:lnTo>
                  <a:lnTo>
                    <a:pt x="40554" y="584204"/>
                  </a:lnTo>
                  <a:lnTo>
                    <a:pt x="61563" y="626994"/>
                  </a:lnTo>
                  <a:lnTo>
                    <a:pt x="86054" y="663697"/>
                  </a:lnTo>
                  <a:lnTo>
                    <a:pt x="113594" y="693559"/>
                  </a:lnTo>
                  <a:lnTo>
                    <a:pt x="176092" y="729737"/>
                  </a:lnTo>
                  <a:lnTo>
                    <a:pt x="210184" y="734542"/>
                  </a:lnTo>
                  <a:lnTo>
                    <a:pt x="1592707" y="734542"/>
                  </a:lnTo>
                  <a:lnTo>
                    <a:pt x="1659140" y="715824"/>
                  </a:lnTo>
                  <a:lnTo>
                    <a:pt x="1716837" y="663697"/>
                  </a:lnTo>
                  <a:lnTo>
                    <a:pt x="1741328" y="626994"/>
                  </a:lnTo>
                  <a:lnTo>
                    <a:pt x="1762337" y="584204"/>
                  </a:lnTo>
                  <a:lnTo>
                    <a:pt x="1779430" y="536083"/>
                  </a:lnTo>
                  <a:lnTo>
                    <a:pt x="1792176" y="483385"/>
                  </a:lnTo>
                  <a:lnTo>
                    <a:pt x="1800140" y="426867"/>
                  </a:lnTo>
                  <a:lnTo>
                    <a:pt x="1802892" y="367283"/>
                  </a:lnTo>
                  <a:lnTo>
                    <a:pt x="1800140" y="307715"/>
                  </a:lnTo>
                  <a:lnTo>
                    <a:pt x="1792176" y="251203"/>
                  </a:lnTo>
                  <a:lnTo>
                    <a:pt x="1779430" y="198507"/>
                  </a:lnTo>
                  <a:lnTo>
                    <a:pt x="1762337" y="150382"/>
                  </a:lnTo>
                  <a:lnTo>
                    <a:pt x="1741328" y="107584"/>
                  </a:lnTo>
                  <a:lnTo>
                    <a:pt x="1716837" y="70872"/>
                  </a:lnTo>
                  <a:lnTo>
                    <a:pt x="1689297" y="41000"/>
                  </a:lnTo>
                  <a:lnTo>
                    <a:pt x="1626799" y="4807"/>
                  </a:lnTo>
                  <a:lnTo>
                    <a:pt x="1592707" y="0"/>
                  </a:lnTo>
                  <a:close/>
                </a:path>
              </a:pathLst>
            </a:custGeom>
            <a:solidFill>
              <a:srgbClr val="F7A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23161" y="3420872"/>
            <a:ext cx="149288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3855">
              <a:lnSpc>
                <a:spcPct val="100000"/>
              </a:lnSpc>
              <a:spcBef>
                <a:spcPts val="100"/>
              </a:spcBef>
            </a:pPr>
            <a:r>
              <a:rPr sz="1400" spc="45" dirty="0">
                <a:latin typeface="Microsoft Sans Serif"/>
                <a:cs typeface="Microsoft Sans Serif"/>
              </a:rPr>
              <a:t>Magenta </a:t>
            </a:r>
            <a:r>
              <a:rPr sz="1400" spc="50" dirty="0">
                <a:latin typeface="Microsoft Sans Serif"/>
                <a:cs typeface="Microsoft Sans Serif"/>
              </a:rPr>
              <a:t> </a:t>
            </a:r>
            <a:r>
              <a:rPr sz="1400" spc="-65" dirty="0">
                <a:latin typeface="Microsoft Sans Serif"/>
                <a:cs typeface="Microsoft Sans Serif"/>
              </a:rPr>
              <a:t>RGB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190" dirty="0">
                <a:latin typeface="Microsoft Sans Serif"/>
                <a:cs typeface="Microsoft Sans Serif"/>
              </a:rPr>
              <a:t>=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255,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0,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255 </a:t>
            </a:r>
            <a:r>
              <a:rPr sz="1400" spc="-360" dirty="0">
                <a:latin typeface="Microsoft Sans Serif"/>
                <a:cs typeface="Microsoft Sans Serif"/>
              </a:rPr>
              <a:t> </a:t>
            </a:r>
            <a:r>
              <a:rPr sz="1400" spc="20" dirty="0">
                <a:latin typeface="Microsoft Sans Serif"/>
                <a:cs typeface="Microsoft Sans Serif"/>
              </a:rPr>
              <a:t>HEX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185" dirty="0">
                <a:latin typeface="Microsoft Sans Serif"/>
                <a:cs typeface="Microsoft Sans Serif"/>
              </a:rPr>
              <a:t>=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#FF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95" dirty="0">
                <a:latin typeface="Microsoft Sans Serif"/>
                <a:cs typeface="Microsoft Sans Serif"/>
              </a:rPr>
              <a:t>00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FF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182636" y="693419"/>
            <a:ext cx="5800725" cy="3607435"/>
            <a:chOff x="1182636" y="693419"/>
            <a:chExt cx="5800725" cy="3607435"/>
          </a:xfrm>
        </p:grpSpPr>
        <p:sp>
          <p:nvSpPr>
            <p:cNvPr id="19" name="object 19"/>
            <p:cNvSpPr/>
            <p:nvPr/>
          </p:nvSpPr>
          <p:spPr>
            <a:xfrm>
              <a:off x="1182636" y="3238499"/>
              <a:ext cx="1973580" cy="1062355"/>
            </a:xfrm>
            <a:custGeom>
              <a:avLst/>
              <a:gdLst/>
              <a:ahLst/>
              <a:cxnLst/>
              <a:rect l="l" t="t" r="r" b="b"/>
              <a:pathLst>
                <a:path w="1973580" h="1062354">
                  <a:moveTo>
                    <a:pt x="45707" y="532638"/>
                  </a:moveTo>
                  <a:lnTo>
                    <a:pt x="43916" y="516851"/>
                  </a:lnTo>
                  <a:lnTo>
                    <a:pt x="39039" y="504024"/>
                  </a:lnTo>
                  <a:lnTo>
                    <a:pt x="31775" y="495401"/>
                  </a:lnTo>
                  <a:lnTo>
                    <a:pt x="22860" y="492252"/>
                  </a:lnTo>
                  <a:lnTo>
                    <a:pt x="13919" y="495401"/>
                  </a:lnTo>
                  <a:lnTo>
                    <a:pt x="6667" y="504024"/>
                  </a:lnTo>
                  <a:lnTo>
                    <a:pt x="1778" y="516851"/>
                  </a:lnTo>
                  <a:lnTo>
                    <a:pt x="0" y="532638"/>
                  </a:lnTo>
                  <a:lnTo>
                    <a:pt x="1778" y="548436"/>
                  </a:lnTo>
                  <a:lnTo>
                    <a:pt x="6667" y="561263"/>
                  </a:lnTo>
                  <a:lnTo>
                    <a:pt x="13919" y="569887"/>
                  </a:lnTo>
                  <a:lnTo>
                    <a:pt x="22860" y="573024"/>
                  </a:lnTo>
                  <a:lnTo>
                    <a:pt x="31775" y="569887"/>
                  </a:lnTo>
                  <a:lnTo>
                    <a:pt x="39039" y="561263"/>
                  </a:lnTo>
                  <a:lnTo>
                    <a:pt x="43916" y="548436"/>
                  </a:lnTo>
                  <a:lnTo>
                    <a:pt x="45707" y="532638"/>
                  </a:lnTo>
                  <a:close/>
                </a:path>
                <a:path w="1973580" h="1062354">
                  <a:moveTo>
                    <a:pt x="1973567" y="652272"/>
                  </a:moveTo>
                  <a:lnTo>
                    <a:pt x="1928863" y="652272"/>
                  </a:lnTo>
                  <a:lnTo>
                    <a:pt x="1917585" y="708444"/>
                  </a:lnTo>
                  <a:lnTo>
                    <a:pt x="1902421" y="760996"/>
                  </a:lnTo>
                  <a:lnTo>
                    <a:pt x="1883651" y="809396"/>
                  </a:lnTo>
                  <a:lnTo>
                    <a:pt x="1861616" y="853109"/>
                  </a:lnTo>
                  <a:lnTo>
                    <a:pt x="1836610" y="891590"/>
                  </a:lnTo>
                  <a:lnTo>
                    <a:pt x="1808937" y="924280"/>
                  </a:lnTo>
                  <a:lnTo>
                    <a:pt x="1778901" y="950658"/>
                  </a:lnTo>
                  <a:lnTo>
                    <a:pt x="1713014" y="982268"/>
                  </a:lnTo>
                  <a:lnTo>
                    <a:pt x="1677784" y="986421"/>
                  </a:lnTo>
                  <a:lnTo>
                    <a:pt x="295770" y="986421"/>
                  </a:lnTo>
                  <a:lnTo>
                    <a:pt x="226695" y="970165"/>
                  </a:lnTo>
                  <a:lnTo>
                    <a:pt x="164541" y="924280"/>
                  </a:lnTo>
                  <a:lnTo>
                    <a:pt x="136855" y="891590"/>
                  </a:lnTo>
                  <a:lnTo>
                    <a:pt x="111823" y="853109"/>
                  </a:lnTo>
                  <a:lnTo>
                    <a:pt x="89776" y="809396"/>
                  </a:lnTo>
                  <a:lnTo>
                    <a:pt x="71031" y="760996"/>
                  </a:lnTo>
                  <a:lnTo>
                    <a:pt x="55880" y="708444"/>
                  </a:lnTo>
                  <a:lnTo>
                    <a:pt x="44665" y="652272"/>
                  </a:lnTo>
                  <a:lnTo>
                    <a:pt x="0" y="652272"/>
                  </a:lnTo>
                  <a:lnTo>
                    <a:pt x="9740" y="709650"/>
                  </a:lnTo>
                  <a:lnTo>
                    <a:pt x="22961" y="764146"/>
                  </a:lnTo>
                  <a:lnTo>
                    <a:pt x="39420" y="815352"/>
                  </a:lnTo>
                  <a:lnTo>
                    <a:pt x="58902" y="862876"/>
                  </a:lnTo>
                  <a:lnTo>
                    <a:pt x="81153" y="906322"/>
                  </a:lnTo>
                  <a:lnTo>
                    <a:pt x="105968" y="945273"/>
                  </a:lnTo>
                  <a:lnTo>
                    <a:pt x="133121" y="979335"/>
                  </a:lnTo>
                  <a:lnTo>
                    <a:pt x="162356" y="1008100"/>
                  </a:lnTo>
                  <a:lnTo>
                    <a:pt x="193471" y="1031189"/>
                  </a:lnTo>
                  <a:lnTo>
                    <a:pt x="260400" y="1058646"/>
                  </a:lnTo>
                  <a:lnTo>
                    <a:pt x="295770" y="1062228"/>
                  </a:lnTo>
                  <a:lnTo>
                    <a:pt x="1677784" y="1062228"/>
                  </a:lnTo>
                  <a:lnTo>
                    <a:pt x="1747316" y="1048169"/>
                  </a:lnTo>
                  <a:lnTo>
                    <a:pt x="1811185" y="1008100"/>
                  </a:lnTo>
                  <a:lnTo>
                    <a:pt x="1840433" y="979335"/>
                  </a:lnTo>
                  <a:lnTo>
                    <a:pt x="1867573" y="945273"/>
                  </a:lnTo>
                  <a:lnTo>
                    <a:pt x="1892401" y="906322"/>
                  </a:lnTo>
                  <a:lnTo>
                    <a:pt x="1914652" y="862876"/>
                  </a:lnTo>
                  <a:lnTo>
                    <a:pt x="1934133" y="815352"/>
                  </a:lnTo>
                  <a:lnTo>
                    <a:pt x="1950593" y="764146"/>
                  </a:lnTo>
                  <a:lnTo>
                    <a:pt x="1963813" y="709650"/>
                  </a:lnTo>
                  <a:lnTo>
                    <a:pt x="1973567" y="652272"/>
                  </a:lnTo>
                  <a:close/>
                </a:path>
                <a:path w="1973580" h="1062354">
                  <a:moveTo>
                    <a:pt x="1973567" y="532638"/>
                  </a:moveTo>
                  <a:lnTo>
                    <a:pt x="1971738" y="516851"/>
                  </a:lnTo>
                  <a:lnTo>
                    <a:pt x="1966798" y="504024"/>
                  </a:lnTo>
                  <a:lnTo>
                    <a:pt x="1959521" y="495401"/>
                  </a:lnTo>
                  <a:lnTo>
                    <a:pt x="1950707" y="492252"/>
                  </a:lnTo>
                  <a:lnTo>
                    <a:pt x="1941766" y="495401"/>
                  </a:lnTo>
                  <a:lnTo>
                    <a:pt x="1934514" y="504024"/>
                  </a:lnTo>
                  <a:lnTo>
                    <a:pt x="1929625" y="516851"/>
                  </a:lnTo>
                  <a:lnTo>
                    <a:pt x="1927847" y="532638"/>
                  </a:lnTo>
                  <a:lnTo>
                    <a:pt x="1929625" y="548436"/>
                  </a:lnTo>
                  <a:lnTo>
                    <a:pt x="1934514" y="561263"/>
                  </a:lnTo>
                  <a:lnTo>
                    <a:pt x="1941766" y="569887"/>
                  </a:lnTo>
                  <a:lnTo>
                    <a:pt x="1950707" y="573024"/>
                  </a:lnTo>
                  <a:lnTo>
                    <a:pt x="1959521" y="569887"/>
                  </a:lnTo>
                  <a:lnTo>
                    <a:pt x="1966798" y="561263"/>
                  </a:lnTo>
                  <a:lnTo>
                    <a:pt x="1971738" y="548436"/>
                  </a:lnTo>
                  <a:lnTo>
                    <a:pt x="1973567" y="532638"/>
                  </a:lnTo>
                  <a:close/>
                </a:path>
                <a:path w="1973580" h="1062354">
                  <a:moveTo>
                    <a:pt x="1973567" y="408432"/>
                  </a:moveTo>
                  <a:lnTo>
                    <a:pt x="1963813" y="351282"/>
                  </a:lnTo>
                  <a:lnTo>
                    <a:pt x="1950593" y="297002"/>
                  </a:lnTo>
                  <a:lnTo>
                    <a:pt x="1934133" y="245986"/>
                  </a:lnTo>
                  <a:lnTo>
                    <a:pt x="1914652" y="198628"/>
                  </a:lnTo>
                  <a:lnTo>
                    <a:pt x="1892401" y="155359"/>
                  </a:lnTo>
                  <a:lnTo>
                    <a:pt x="1867585" y="116547"/>
                  </a:lnTo>
                  <a:lnTo>
                    <a:pt x="1840433" y="82600"/>
                  </a:lnTo>
                  <a:lnTo>
                    <a:pt x="1811185" y="53936"/>
                  </a:lnTo>
                  <a:lnTo>
                    <a:pt x="1780070" y="30949"/>
                  </a:lnTo>
                  <a:lnTo>
                    <a:pt x="1713141" y="3581"/>
                  </a:lnTo>
                  <a:lnTo>
                    <a:pt x="1677784" y="0"/>
                  </a:lnTo>
                  <a:lnTo>
                    <a:pt x="295770" y="0"/>
                  </a:lnTo>
                  <a:lnTo>
                    <a:pt x="226225" y="14020"/>
                  </a:lnTo>
                  <a:lnTo>
                    <a:pt x="162356" y="53936"/>
                  </a:lnTo>
                  <a:lnTo>
                    <a:pt x="133121" y="82600"/>
                  </a:lnTo>
                  <a:lnTo>
                    <a:pt x="105968" y="116547"/>
                  </a:lnTo>
                  <a:lnTo>
                    <a:pt x="81153" y="155359"/>
                  </a:lnTo>
                  <a:lnTo>
                    <a:pt x="58902" y="198628"/>
                  </a:lnTo>
                  <a:lnTo>
                    <a:pt x="39420" y="245986"/>
                  </a:lnTo>
                  <a:lnTo>
                    <a:pt x="22961" y="297002"/>
                  </a:lnTo>
                  <a:lnTo>
                    <a:pt x="9740" y="351282"/>
                  </a:lnTo>
                  <a:lnTo>
                    <a:pt x="0" y="408432"/>
                  </a:lnTo>
                  <a:lnTo>
                    <a:pt x="44665" y="408432"/>
                  </a:lnTo>
                  <a:lnTo>
                    <a:pt x="55880" y="352577"/>
                  </a:lnTo>
                  <a:lnTo>
                    <a:pt x="71031" y="300278"/>
                  </a:lnTo>
                  <a:lnTo>
                    <a:pt x="89776" y="252082"/>
                  </a:lnTo>
                  <a:lnTo>
                    <a:pt x="111823" y="208534"/>
                  </a:lnTo>
                  <a:lnTo>
                    <a:pt x="136855" y="170180"/>
                  </a:lnTo>
                  <a:lnTo>
                    <a:pt x="164541" y="137579"/>
                  </a:lnTo>
                  <a:lnTo>
                    <a:pt x="194589" y="111277"/>
                  </a:lnTo>
                  <a:lnTo>
                    <a:pt x="260515" y="79717"/>
                  </a:lnTo>
                  <a:lnTo>
                    <a:pt x="295770" y="75565"/>
                  </a:lnTo>
                  <a:lnTo>
                    <a:pt x="1677784" y="75565"/>
                  </a:lnTo>
                  <a:lnTo>
                    <a:pt x="1746834" y="91808"/>
                  </a:lnTo>
                  <a:lnTo>
                    <a:pt x="1808937" y="137579"/>
                  </a:lnTo>
                  <a:lnTo>
                    <a:pt x="1836610" y="170180"/>
                  </a:lnTo>
                  <a:lnTo>
                    <a:pt x="1861616" y="208534"/>
                  </a:lnTo>
                  <a:lnTo>
                    <a:pt x="1883651" y="252082"/>
                  </a:lnTo>
                  <a:lnTo>
                    <a:pt x="1902409" y="300278"/>
                  </a:lnTo>
                  <a:lnTo>
                    <a:pt x="1917585" y="352577"/>
                  </a:lnTo>
                  <a:lnTo>
                    <a:pt x="1928863" y="408432"/>
                  </a:lnTo>
                  <a:lnTo>
                    <a:pt x="1973567" y="408432"/>
                  </a:lnTo>
                  <a:close/>
                </a:path>
              </a:pathLst>
            </a:custGeom>
            <a:solidFill>
              <a:srgbClr val="F7A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82357" y="3225771"/>
              <a:ext cx="699135" cy="455930"/>
            </a:xfrm>
            <a:custGeom>
              <a:avLst/>
              <a:gdLst/>
              <a:ahLst/>
              <a:cxnLst/>
              <a:rect l="l" t="t" r="r" b="b"/>
              <a:pathLst>
                <a:path w="699135" h="455929">
                  <a:moveTo>
                    <a:pt x="696688" y="433062"/>
                  </a:moveTo>
                  <a:lnTo>
                    <a:pt x="693003" y="434776"/>
                  </a:lnTo>
                  <a:lnTo>
                    <a:pt x="534475" y="455635"/>
                  </a:lnTo>
                  <a:lnTo>
                    <a:pt x="524539" y="455528"/>
                  </a:lnTo>
                  <a:lnTo>
                    <a:pt x="489764" y="436915"/>
                  </a:lnTo>
                  <a:lnTo>
                    <a:pt x="489111" y="431376"/>
                  </a:lnTo>
                  <a:lnTo>
                    <a:pt x="492591" y="427055"/>
                  </a:lnTo>
                  <a:lnTo>
                    <a:pt x="500277" y="424651"/>
                  </a:lnTo>
                  <a:lnTo>
                    <a:pt x="599921" y="411072"/>
                  </a:lnTo>
                  <a:lnTo>
                    <a:pt x="533614" y="394585"/>
                  </a:lnTo>
                  <a:lnTo>
                    <a:pt x="472298" y="376104"/>
                  </a:lnTo>
                  <a:lnTo>
                    <a:pt x="415813" y="355954"/>
                  </a:lnTo>
                  <a:lnTo>
                    <a:pt x="363999" y="334461"/>
                  </a:lnTo>
                  <a:lnTo>
                    <a:pt x="316697" y="311950"/>
                  </a:lnTo>
                  <a:lnTo>
                    <a:pt x="273746" y="288749"/>
                  </a:lnTo>
                  <a:lnTo>
                    <a:pt x="234987" y="265183"/>
                  </a:lnTo>
                  <a:lnTo>
                    <a:pt x="200260" y="241577"/>
                  </a:lnTo>
                  <a:lnTo>
                    <a:pt x="169405" y="218257"/>
                  </a:lnTo>
                  <a:lnTo>
                    <a:pt x="118671" y="173782"/>
                  </a:lnTo>
                  <a:lnTo>
                    <a:pt x="79570" y="132996"/>
                  </a:lnTo>
                  <a:lnTo>
                    <a:pt x="46663" y="92190"/>
                  </a:lnTo>
                  <a:lnTo>
                    <a:pt x="20167" y="51613"/>
                  </a:lnTo>
                  <a:lnTo>
                    <a:pt x="297" y="11515"/>
                  </a:lnTo>
                  <a:lnTo>
                    <a:pt x="0" y="5938"/>
                  </a:lnTo>
                  <a:lnTo>
                    <a:pt x="4101" y="1979"/>
                  </a:lnTo>
                  <a:lnTo>
                    <a:pt x="11898" y="0"/>
                  </a:lnTo>
                  <a:lnTo>
                    <a:pt x="22687" y="362"/>
                  </a:lnTo>
                  <a:lnTo>
                    <a:pt x="56390" y="19670"/>
                  </a:lnTo>
                  <a:lnTo>
                    <a:pt x="75197" y="56920"/>
                  </a:lnTo>
                  <a:lnTo>
                    <a:pt x="99903" y="94462"/>
                  </a:lnTo>
                  <a:lnTo>
                    <a:pt x="130280" y="132090"/>
                  </a:lnTo>
                  <a:lnTo>
                    <a:pt x="166098" y="169594"/>
                  </a:lnTo>
                  <a:lnTo>
                    <a:pt x="198933" y="199010"/>
                  </a:lnTo>
                  <a:lnTo>
                    <a:pt x="234248" y="226647"/>
                  </a:lnTo>
                  <a:lnTo>
                    <a:pt x="272016" y="252498"/>
                  </a:lnTo>
                  <a:lnTo>
                    <a:pt x="312206" y="276552"/>
                  </a:lnTo>
                  <a:lnTo>
                    <a:pt x="354790" y="298801"/>
                  </a:lnTo>
                  <a:lnTo>
                    <a:pt x="399741" y="319235"/>
                  </a:lnTo>
                  <a:lnTo>
                    <a:pt x="447029" y="337847"/>
                  </a:lnTo>
                  <a:lnTo>
                    <a:pt x="496625" y="354626"/>
                  </a:lnTo>
                  <a:lnTo>
                    <a:pt x="548502" y="369563"/>
                  </a:lnTo>
                  <a:lnTo>
                    <a:pt x="602631" y="382650"/>
                  </a:lnTo>
                  <a:lnTo>
                    <a:pt x="530701" y="318603"/>
                  </a:lnTo>
                  <a:lnTo>
                    <a:pt x="525989" y="312544"/>
                  </a:lnTo>
                  <a:lnTo>
                    <a:pt x="525335" y="307005"/>
                  </a:lnTo>
                  <a:lnTo>
                    <a:pt x="528815" y="302684"/>
                  </a:lnTo>
                  <a:lnTo>
                    <a:pt x="536501" y="300279"/>
                  </a:lnTo>
                  <a:lnTo>
                    <a:pt x="546437" y="300387"/>
                  </a:lnTo>
                  <a:lnTo>
                    <a:pt x="696746" y="419641"/>
                  </a:lnTo>
                  <a:lnTo>
                    <a:pt x="698912" y="422726"/>
                  </a:lnTo>
                  <a:lnTo>
                    <a:pt x="696688" y="433062"/>
                  </a:lnTo>
                  <a:close/>
                </a:path>
              </a:pathLst>
            </a:custGeom>
            <a:solidFill>
              <a:srgbClr val="200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80076" y="693419"/>
              <a:ext cx="1803400" cy="734695"/>
            </a:xfrm>
            <a:custGeom>
              <a:avLst/>
              <a:gdLst/>
              <a:ahLst/>
              <a:cxnLst/>
              <a:rect l="l" t="t" r="r" b="b"/>
              <a:pathLst>
                <a:path w="1803400" h="734694">
                  <a:moveTo>
                    <a:pt x="1592706" y="0"/>
                  </a:moveTo>
                  <a:lnTo>
                    <a:pt x="210185" y="0"/>
                  </a:lnTo>
                  <a:lnTo>
                    <a:pt x="176092" y="4807"/>
                  </a:lnTo>
                  <a:lnTo>
                    <a:pt x="113594" y="41000"/>
                  </a:lnTo>
                  <a:lnTo>
                    <a:pt x="86054" y="70872"/>
                  </a:lnTo>
                  <a:lnTo>
                    <a:pt x="61563" y="107584"/>
                  </a:lnTo>
                  <a:lnTo>
                    <a:pt x="40554" y="150382"/>
                  </a:lnTo>
                  <a:lnTo>
                    <a:pt x="23461" y="198507"/>
                  </a:lnTo>
                  <a:lnTo>
                    <a:pt x="10715" y="251203"/>
                  </a:lnTo>
                  <a:lnTo>
                    <a:pt x="2751" y="307715"/>
                  </a:lnTo>
                  <a:lnTo>
                    <a:pt x="0" y="367283"/>
                  </a:lnTo>
                  <a:lnTo>
                    <a:pt x="2751" y="426883"/>
                  </a:lnTo>
                  <a:lnTo>
                    <a:pt x="10715" y="483412"/>
                  </a:lnTo>
                  <a:lnTo>
                    <a:pt x="23461" y="536116"/>
                  </a:lnTo>
                  <a:lnTo>
                    <a:pt x="40554" y="584240"/>
                  </a:lnTo>
                  <a:lnTo>
                    <a:pt x="61563" y="627030"/>
                  </a:lnTo>
                  <a:lnTo>
                    <a:pt x="86054" y="663732"/>
                  </a:lnTo>
                  <a:lnTo>
                    <a:pt x="113594" y="693591"/>
                  </a:lnTo>
                  <a:lnTo>
                    <a:pt x="176092" y="729763"/>
                  </a:lnTo>
                  <a:lnTo>
                    <a:pt x="210185" y="734567"/>
                  </a:lnTo>
                  <a:lnTo>
                    <a:pt x="1592706" y="734567"/>
                  </a:lnTo>
                  <a:lnTo>
                    <a:pt x="1659140" y="715853"/>
                  </a:lnTo>
                  <a:lnTo>
                    <a:pt x="1716837" y="663732"/>
                  </a:lnTo>
                  <a:lnTo>
                    <a:pt x="1741328" y="627030"/>
                  </a:lnTo>
                  <a:lnTo>
                    <a:pt x="1762337" y="584240"/>
                  </a:lnTo>
                  <a:lnTo>
                    <a:pt x="1779430" y="536116"/>
                  </a:lnTo>
                  <a:lnTo>
                    <a:pt x="1792176" y="483412"/>
                  </a:lnTo>
                  <a:lnTo>
                    <a:pt x="1800140" y="426883"/>
                  </a:lnTo>
                  <a:lnTo>
                    <a:pt x="1802892" y="367283"/>
                  </a:lnTo>
                  <a:lnTo>
                    <a:pt x="1800140" y="307715"/>
                  </a:lnTo>
                  <a:lnTo>
                    <a:pt x="1792176" y="251203"/>
                  </a:lnTo>
                  <a:lnTo>
                    <a:pt x="1779430" y="198507"/>
                  </a:lnTo>
                  <a:lnTo>
                    <a:pt x="1762337" y="150382"/>
                  </a:lnTo>
                  <a:lnTo>
                    <a:pt x="1741328" y="107584"/>
                  </a:lnTo>
                  <a:lnTo>
                    <a:pt x="1716837" y="70872"/>
                  </a:lnTo>
                  <a:lnTo>
                    <a:pt x="1689297" y="41000"/>
                  </a:lnTo>
                  <a:lnTo>
                    <a:pt x="1626799" y="4807"/>
                  </a:lnTo>
                  <a:lnTo>
                    <a:pt x="1592706" y="0"/>
                  </a:lnTo>
                  <a:close/>
                </a:path>
              </a:pathLst>
            </a:custGeom>
            <a:solidFill>
              <a:srgbClr val="FFD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335651" y="710311"/>
            <a:ext cx="149288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6550">
              <a:lnSpc>
                <a:spcPct val="100000"/>
              </a:lnSpc>
              <a:spcBef>
                <a:spcPts val="105"/>
              </a:spcBef>
            </a:pPr>
            <a:r>
              <a:rPr sz="1400" spc="65" dirty="0">
                <a:latin typeface="Microsoft Sans Serif"/>
                <a:cs typeface="Microsoft Sans Serif"/>
              </a:rPr>
              <a:t>YELLOW </a:t>
            </a:r>
            <a:r>
              <a:rPr sz="1400" spc="70" dirty="0">
                <a:latin typeface="Microsoft Sans Serif"/>
                <a:cs typeface="Microsoft Sans Serif"/>
              </a:rPr>
              <a:t> </a:t>
            </a:r>
            <a:r>
              <a:rPr sz="1400" spc="-65" dirty="0">
                <a:latin typeface="Microsoft Sans Serif"/>
                <a:cs typeface="Microsoft Sans Serif"/>
              </a:rPr>
              <a:t>RGB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185" dirty="0">
                <a:latin typeface="Microsoft Sans Serif"/>
                <a:cs typeface="Microsoft Sans Serif"/>
              </a:rPr>
              <a:t>=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255,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255,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95" dirty="0">
                <a:latin typeface="Microsoft Sans Serif"/>
                <a:cs typeface="Microsoft Sans Serif"/>
              </a:rPr>
              <a:t>0 </a:t>
            </a:r>
            <a:r>
              <a:rPr sz="1400" spc="-355" dirty="0">
                <a:latin typeface="Microsoft Sans Serif"/>
                <a:cs typeface="Microsoft Sans Serif"/>
              </a:rPr>
              <a:t> </a:t>
            </a:r>
            <a:r>
              <a:rPr sz="1400" spc="20" dirty="0">
                <a:latin typeface="Microsoft Sans Serif"/>
                <a:cs typeface="Microsoft Sans Serif"/>
              </a:rPr>
              <a:t>HEX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185" dirty="0">
                <a:latin typeface="Microsoft Sans Serif"/>
                <a:cs typeface="Microsoft Sans Serif"/>
              </a:rPr>
              <a:t>=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#FF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FF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95" dirty="0">
                <a:latin typeface="Microsoft Sans Serif"/>
                <a:cs typeface="Microsoft Sans Serif"/>
              </a:rPr>
              <a:t>00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722501" y="528827"/>
            <a:ext cx="5346065" cy="2145030"/>
            <a:chOff x="1722501" y="528827"/>
            <a:chExt cx="5346065" cy="2145030"/>
          </a:xfrm>
        </p:grpSpPr>
        <p:sp>
          <p:nvSpPr>
            <p:cNvPr id="24" name="object 24"/>
            <p:cNvSpPr/>
            <p:nvPr/>
          </p:nvSpPr>
          <p:spPr>
            <a:xfrm>
              <a:off x="5093208" y="528827"/>
              <a:ext cx="1975485" cy="1061085"/>
            </a:xfrm>
            <a:custGeom>
              <a:avLst/>
              <a:gdLst/>
              <a:ahLst/>
              <a:cxnLst/>
              <a:rect l="l" t="t" r="r" b="b"/>
              <a:pathLst>
                <a:path w="1975484" h="1061085">
                  <a:moveTo>
                    <a:pt x="47244" y="532638"/>
                  </a:moveTo>
                  <a:lnTo>
                    <a:pt x="45389" y="516851"/>
                  </a:lnTo>
                  <a:lnTo>
                    <a:pt x="40335" y="504024"/>
                  </a:lnTo>
                  <a:lnTo>
                    <a:pt x="32829" y="495401"/>
                  </a:lnTo>
                  <a:lnTo>
                    <a:pt x="23622" y="492252"/>
                  </a:lnTo>
                  <a:lnTo>
                    <a:pt x="14401" y="495401"/>
                  </a:lnTo>
                  <a:lnTo>
                    <a:pt x="6896" y="504024"/>
                  </a:lnTo>
                  <a:lnTo>
                    <a:pt x="1841" y="516851"/>
                  </a:lnTo>
                  <a:lnTo>
                    <a:pt x="0" y="532638"/>
                  </a:lnTo>
                  <a:lnTo>
                    <a:pt x="1841" y="548436"/>
                  </a:lnTo>
                  <a:lnTo>
                    <a:pt x="6896" y="561263"/>
                  </a:lnTo>
                  <a:lnTo>
                    <a:pt x="14401" y="569887"/>
                  </a:lnTo>
                  <a:lnTo>
                    <a:pt x="23622" y="573024"/>
                  </a:lnTo>
                  <a:lnTo>
                    <a:pt x="32829" y="569887"/>
                  </a:lnTo>
                  <a:lnTo>
                    <a:pt x="40335" y="561263"/>
                  </a:lnTo>
                  <a:lnTo>
                    <a:pt x="45389" y="548436"/>
                  </a:lnTo>
                  <a:lnTo>
                    <a:pt x="47244" y="532638"/>
                  </a:lnTo>
                  <a:close/>
                </a:path>
                <a:path w="1975484" h="1061085">
                  <a:moveTo>
                    <a:pt x="1975104" y="652272"/>
                  </a:moveTo>
                  <a:lnTo>
                    <a:pt x="1930400" y="652272"/>
                  </a:lnTo>
                  <a:lnTo>
                    <a:pt x="1919122" y="708228"/>
                  </a:lnTo>
                  <a:lnTo>
                    <a:pt x="1903933" y="760590"/>
                  </a:lnTo>
                  <a:lnTo>
                    <a:pt x="1885162" y="808799"/>
                  </a:lnTo>
                  <a:lnTo>
                    <a:pt x="1863115" y="852347"/>
                  </a:lnTo>
                  <a:lnTo>
                    <a:pt x="1838083" y="890676"/>
                  </a:lnTo>
                  <a:lnTo>
                    <a:pt x="1810385" y="923239"/>
                  </a:lnTo>
                  <a:lnTo>
                    <a:pt x="1780336" y="949515"/>
                  </a:lnTo>
                  <a:lnTo>
                    <a:pt x="1714436" y="981011"/>
                  </a:lnTo>
                  <a:lnTo>
                    <a:pt x="1679194" y="985139"/>
                  </a:lnTo>
                  <a:lnTo>
                    <a:pt x="295910" y="985139"/>
                  </a:lnTo>
                  <a:lnTo>
                    <a:pt x="226822" y="968946"/>
                  </a:lnTo>
                  <a:lnTo>
                    <a:pt x="164668" y="923239"/>
                  </a:lnTo>
                  <a:lnTo>
                    <a:pt x="136969" y="890676"/>
                  </a:lnTo>
                  <a:lnTo>
                    <a:pt x="111925" y="852347"/>
                  </a:lnTo>
                  <a:lnTo>
                    <a:pt x="89865" y="808799"/>
                  </a:lnTo>
                  <a:lnTo>
                    <a:pt x="71107" y="760590"/>
                  </a:lnTo>
                  <a:lnTo>
                    <a:pt x="55943" y="708228"/>
                  </a:lnTo>
                  <a:lnTo>
                    <a:pt x="44704" y="652272"/>
                  </a:lnTo>
                  <a:lnTo>
                    <a:pt x="0" y="652272"/>
                  </a:lnTo>
                  <a:lnTo>
                    <a:pt x="9740" y="709434"/>
                  </a:lnTo>
                  <a:lnTo>
                    <a:pt x="22974" y="763714"/>
                  </a:lnTo>
                  <a:lnTo>
                    <a:pt x="39446" y="814730"/>
                  </a:lnTo>
                  <a:lnTo>
                    <a:pt x="58928" y="862088"/>
                  </a:lnTo>
                  <a:lnTo>
                    <a:pt x="81203" y="905357"/>
                  </a:lnTo>
                  <a:lnTo>
                    <a:pt x="106045" y="944168"/>
                  </a:lnTo>
                  <a:lnTo>
                    <a:pt x="133197" y="978115"/>
                  </a:lnTo>
                  <a:lnTo>
                    <a:pt x="162458" y="1006779"/>
                  </a:lnTo>
                  <a:lnTo>
                    <a:pt x="193586" y="1029766"/>
                  </a:lnTo>
                  <a:lnTo>
                    <a:pt x="260540" y="1057135"/>
                  </a:lnTo>
                  <a:lnTo>
                    <a:pt x="295910" y="1060704"/>
                  </a:lnTo>
                  <a:lnTo>
                    <a:pt x="1679194" y="1060704"/>
                  </a:lnTo>
                  <a:lnTo>
                    <a:pt x="1748726" y="1046695"/>
                  </a:lnTo>
                  <a:lnTo>
                    <a:pt x="1812632" y="1006779"/>
                  </a:lnTo>
                  <a:lnTo>
                    <a:pt x="1841893" y="978115"/>
                  </a:lnTo>
                  <a:lnTo>
                    <a:pt x="1869046" y="944168"/>
                  </a:lnTo>
                  <a:lnTo>
                    <a:pt x="1893887" y="905357"/>
                  </a:lnTo>
                  <a:lnTo>
                    <a:pt x="1916163" y="862088"/>
                  </a:lnTo>
                  <a:lnTo>
                    <a:pt x="1935645" y="814730"/>
                  </a:lnTo>
                  <a:lnTo>
                    <a:pt x="1952117" y="763714"/>
                  </a:lnTo>
                  <a:lnTo>
                    <a:pt x="1965350" y="709434"/>
                  </a:lnTo>
                  <a:lnTo>
                    <a:pt x="1975104" y="652272"/>
                  </a:lnTo>
                  <a:close/>
                </a:path>
                <a:path w="1975484" h="1061085">
                  <a:moveTo>
                    <a:pt x="1975104" y="532638"/>
                  </a:moveTo>
                  <a:lnTo>
                    <a:pt x="1973224" y="516851"/>
                  </a:lnTo>
                  <a:lnTo>
                    <a:pt x="1968144" y="504024"/>
                  </a:lnTo>
                  <a:lnTo>
                    <a:pt x="1960626" y="495401"/>
                  </a:lnTo>
                  <a:lnTo>
                    <a:pt x="1951482" y="492252"/>
                  </a:lnTo>
                  <a:lnTo>
                    <a:pt x="1942261" y="495401"/>
                  </a:lnTo>
                  <a:lnTo>
                    <a:pt x="1934756" y="504024"/>
                  </a:lnTo>
                  <a:lnTo>
                    <a:pt x="1929701" y="516851"/>
                  </a:lnTo>
                  <a:lnTo>
                    <a:pt x="1927860" y="532638"/>
                  </a:lnTo>
                  <a:lnTo>
                    <a:pt x="1929701" y="548436"/>
                  </a:lnTo>
                  <a:lnTo>
                    <a:pt x="1934756" y="561263"/>
                  </a:lnTo>
                  <a:lnTo>
                    <a:pt x="1942261" y="569887"/>
                  </a:lnTo>
                  <a:lnTo>
                    <a:pt x="1951482" y="573024"/>
                  </a:lnTo>
                  <a:lnTo>
                    <a:pt x="1960626" y="569887"/>
                  </a:lnTo>
                  <a:lnTo>
                    <a:pt x="1968144" y="561263"/>
                  </a:lnTo>
                  <a:lnTo>
                    <a:pt x="1973224" y="548436"/>
                  </a:lnTo>
                  <a:lnTo>
                    <a:pt x="1975104" y="532638"/>
                  </a:lnTo>
                  <a:close/>
                </a:path>
                <a:path w="1975484" h="1061085">
                  <a:moveTo>
                    <a:pt x="1975104" y="408432"/>
                  </a:moveTo>
                  <a:lnTo>
                    <a:pt x="1965350" y="351282"/>
                  </a:lnTo>
                  <a:lnTo>
                    <a:pt x="1952117" y="297002"/>
                  </a:lnTo>
                  <a:lnTo>
                    <a:pt x="1935645" y="245986"/>
                  </a:lnTo>
                  <a:lnTo>
                    <a:pt x="1916163" y="198628"/>
                  </a:lnTo>
                  <a:lnTo>
                    <a:pt x="1893887" y="155359"/>
                  </a:lnTo>
                  <a:lnTo>
                    <a:pt x="1869059" y="116547"/>
                  </a:lnTo>
                  <a:lnTo>
                    <a:pt x="1841893" y="82600"/>
                  </a:lnTo>
                  <a:lnTo>
                    <a:pt x="1812632" y="53936"/>
                  </a:lnTo>
                  <a:lnTo>
                    <a:pt x="1781505" y="30949"/>
                  </a:lnTo>
                  <a:lnTo>
                    <a:pt x="1714550" y="3581"/>
                  </a:lnTo>
                  <a:lnTo>
                    <a:pt x="1679194" y="0"/>
                  </a:lnTo>
                  <a:lnTo>
                    <a:pt x="295910" y="0"/>
                  </a:lnTo>
                  <a:lnTo>
                    <a:pt x="226364" y="14020"/>
                  </a:lnTo>
                  <a:lnTo>
                    <a:pt x="162458" y="53936"/>
                  </a:lnTo>
                  <a:lnTo>
                    <a:pt x="133197" y="82600"/>
                  </a:lnTo>
                  <a:lnTo>
                    <a:pt x="106045" y="116547"/>
                  </a:lnTo>
                  <a:lnTo>
                    <a:pt x="81203" y="155359"/>
                  </a:lnTo>
                  <a:lnTo>
                    <a:pt x="58928" y="198628"/>
                  </a:lnTo>
                  <a:lnTo>
                    <a:pt x="39446" y="245986"/>
                  </a:lnTo>
                  <a:lnTo>
                    <a:pt x="22974" y="297002"/>
                  </a:lnTo>
                  <a:lnTo>
                    <a:pt x="9740" y="351282"/>
                  </a:lnTo>
                  <a:lnTo>
                    <a:pt x="0" y="408432"/>
                  </a:lnTo>
                  <a:lnTo>
                    <a:pt x="44704" y="408432"/>
                  </a:lnTo>
                  <a:lnTo>
                    <a:pt x="55943" y="352577"/>
                  </a:lnTo>
                  <a:lnTo>
                    <a:pt x="71107" y="300278"/>
                  </a:lnTo>
                  <a:lnTo>
                    <a:pt x="89865" y="252082"/>
                  </a:lnTo>
                  <a:lnTo>
                    <a:pt x="111925" y="208534"/>
                  </a:lnTo>
                  <a:lnTo>
                    <a:pt x="136969" y="170180"/>
                  </a:lnTo>
                  <a:lnTo>
                    <a:pt x="164668" y="137579"/>
                  </a:lnTo>
                  <a:lnTo>
                    <a:pt x="194729" y="111277"/>
                  </a:lnTo>
                  <a:lnTo>
                    <a:pt x="260654" y="79717"/>
                  </a:lnTo>
                  <a:lnTo>
                    <a:pt x="295910" y="75565"/>
                  </a:lnTo>
                  <a:lnTo>
                    <a:pt x="1679194" y="75565"/>
                  </a:lnTo>
                  <a:lnTo>
                    <a:pt x="1748256" y="91808"/>
                  </a:lnTo>
                  <a:lnTo>
                    <a:pt x="1810385" y="137579"/>
                  </a:lnTo>
                  <a:lnTo>
                    <a:pt x="1838083" y="170180"/>
                  </a:lnTo>
                  <a:lnTo>
                    <a:pt x="1863115" y="208534"/>
                  </a:lnTo>
                  <a:lnTo>
                    <a:pt x="1885162" y="252082"/>
                  </a:lnTo>
                  <a:lnTo>
                    <a:pt x="1903933" y="300278"/>
                  </a:lnTo>
                  <a:lnTo>
                    <a:pt x="1919122" y="352577"/>
                  </a:lnTo>
                  <a:lnTo>
                    <a:pt x="1930400" y="408432"/>
                  </a:lnTo>
                  <a:lnTo>
                    <a:pt x="1975104" y="408432"/>
                  </a:lnTo>
                  <a:close/>
                </a:path>
              </a:pathLst>
            </a:custGeom>
            <a:solidFill>
              <a:srgbClr val="FFD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16567" y="1404210"/>
              <a:ext cx="570865" cy="747395"/>
            </a:xfrm>
            <a:custGeom>
              <a:avLst/>
              <a:gdLst/>
              <a:ahLst/>
              <a:cxnLst/>
              <a:rect l="l" t="t" r="r" b="b"/>
              <a:pathLst>
                <a:path w="570864" h="747394">
                  <a:moveTo>
                    <a:pt x="562593" y="1158"/>
                  </a:moveTo>
                  <a:lnTo>
                    <a:pt x="370752" y="17743"/>
                  </a:lnTo>
                  <a:lnTo>
                    <a:pt x="332624" y="45147"/>
                  </a:lnTo>
                  <a:lnTo>
                    <a:pt x="330431" y="54218"/>
                  </a:lnTo>
                  <a:lnTo>
                    <a:pt x="332493" y="61486"/>
                  </a:lnTo>
                  <a:lnTo>
                    <a:pt x="338539" y="66038"/>
                  </a:lnTo>
                  <a:lnTo>
                    <a:pt x="348301" y="66960"/>
                  </a:lnTo>
                  <a:lnTo>
                    <a:pt x="466000" y="56404"/>
                  </a:lnTo>
                  <a:lnTo>
                    <a:pt x="405728" y="92719"/>
                  </a:lnTo>
                  <a:lnTo>
                    <a:pt x="350989" y="130029"/>
                  </a:lnTo>
                  <a:lnTo>
                    <a:pt x="301521" y="168047"/>
                  </a:lnTo>
                  <a:lnTo>
                    <a:pt x="257059" y="206486"/>
                  </a:lnTo>
                  <a:lnTo>
                    <a:pt x="217341" y="245061"/>
                  </a:lnTo>
                  <a:lnTo>
                    <a:pt x="182104" y="283484"/>
                  </a:lnTo>
                  <a:lnTo>
                    <a:pt x="151083" y="321469"/>
                  </a:lnTo>
                  <a:lnTo>
                    <a:pt x="124016" y="358729"/>
                  </a:lnTo>
                  <a:lnTo>
                    <a:pt x="100639" y="394977"/>
                  </a:lnTo>
                  <a:lnTo>
                    <a:pt x="80689" y="429928"/>
                  </a:lnTo>
                  <a:lnTo>
                    <a:pt x="50016" y="494789"/>
                  </a:lnTo>
                  <a:lnTo>
                    <a:pt x="31091" y="545416"/>
                  </a:lnTo>
                  <a:lnTo>
                    <a:pt x="16567" y="594997"/>
                  </a:lnTo>
                  <a:lnTo>
                    <a:pt x="6504" y="643337"/>
                  </a:lnTo>
                  <a:lnTo>
                    <a:pt x="962" y="690242"/>
                  </a:lnTo>
                  <a:lnTo>
                    <a:pt x="0" y="735520"/>
                  </a:lnTo>
                  <a:lnTo>
                    <a:pt x="2476" y="742737"/>
                  </a:lnTo>
                  <a:lnTo>
                    <a:pt x="9032" y="746651"/>
                  </a:lnTo>
                  <a:lnTo>
                    <a:pt x="18704" y="746998"/>
                  </a:lnTo>
                  <a:lnTo>
                    <a:pt x="30524" y="743511"/>
                  </a:lnTo>
                  <a:lnTo>
                    <a:pt x="58303" y="709369"/>
                  </a:lnTo>
                  <a:lnTo>
                    <a:pt x="59523" y="667208"/>
                  </a:lnTo>
                  <a:lnTo>
                    <a:pt x="64869" y="623707"/>
                  </a:lnTo>
                  <a:lnTo>
                    <a:pt x="74264" y="579035"/>
                  </a:lnTo>
                  <a:lnTo>
                    <a:pt x="87630" y="533362"/>
                  </a:lnTo>
                  <a:lnTo>
                    <a:pt x="104891" y="486855"/>
                  </a:lnTo>
                  <a:lnTo>
                    <a:pt x="124489" y="444219"/>
                  </a:lnTo>
                  <a:lnTo>
                    <a:pt x="147110" y="402888"/>
                  </a:lnTo>
                  <a:lnTo>
                    <a:pt x="172732" y="362875"/>
                  </a:lnTo>
                  <a:lnTo>
                    <a:pt x="201336" y="324195"/>
                  </a:lnTo>
                  <a:lnTo>
                    <a:pt x="232900" y="286863"/>
                  </a:lnTo>
                  <a:lnTo>
                    <a:pt x="267405" y="250893"/>
                  </a:lnTo>
                  <a:lnTo>
                    <a:pt x="304831" y="216301"/>
                  </a:lnTo>
                  <a:lnTo>
                    <a:pt x="345155" y="183101"/>
                  </a:lnTo>
                  <a:lnTo>
                    <a:pt x="388359" y="151307"/>
                  </a:lnTo>
                  <a:lnTo>
                    <a:pt x="434422" y="120935"/>
                  </a:lnTo>
                  <a:lnTo>
                    <a:pt x="483322" y="91999"/>
                  </a:lnTo>
                  <a:lnTo>
                    <a:pt x="435535" y="194081"/>
                  </a:lnTo>
                  <a:lnTo>
                    <a:pt x="433342" y="203151"/>
                  </a:lnTo>
                  <a:lnTo>
                    <a:pt x="435404" y="210420"/>
                  </a:lnTo>
                  <a:lnTo>
                    <a:pt x="441451" y="214972"/>
                  </a:lnTo>
                  <a:lnTo>
                    <a:pt x="451213" y="215893"/>
                  </a:lnTo>
                  <a:lnTo>
                    <a:pt x="462213" y="212971"/>
                  </a:lnTo>
                  <a:lnTo>
                    <a:pt x="569413" y="18310"/>
                  </a:lnTo>
                  <a:lnTo>
                    <a:pt x="570270" y="13756"/>
                  </a:lnTo>
                  <a:lnTo>
                    <a:pt x="562593" y="1158"/>
                  </a:lnTo>
                  <a:close/>
                </a:path>
              </a:pathLst>
            </a:custGeom>
            <a:solidFill>
              <a:srgbClr val="200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2501" y="2584450"/>
              <a:ext cx="69850" cy="8890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214424" y="2511048"/>
            <a:ext cx="1147445" cy="37592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  <a:tabLst>
                <a:tab pos="588010" algn="l"/>
              </a:tabLst>
            </a:pPr>
            <a:r>
              <a:rPr sz="1000" b="1" spc="5" dirty="0">
                <a:solidFill>
                  <a:srgbClr val="200925"/>
                </a:solidFill>
                <a:latin typeface="Trebuchet MS"/>
                <a:cs typeface="Trebuchet MS"/>
              </a:rPr>
              <a:t>BLUE</a:t>
            </a:r>
            <a:r>
              <a:rPr sz="1000" b="1" spc="5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365" dirty="0">
                <a:solidFill>
                  <a:srgbClr val="200925"/>
                </a:solidFill>
                <a:latin typeface="Trebuchet MS"/>
                <a:cs typeface="Trebuchet MS"/>
              </a:rPr>
              <a:t>–	</a:t>
            </a:r>
            <a:r>
              <a:rPr sz="1000" b="1" spc="40" dirty="0">
                <a:solidFill>
                  <a:srgbClr val="200925"/>
                </a:solidFill>
                <a:latin typeface="Trebuchet MS"/>
                <a:cs typeface="Trebuchet MS"/>
              </a:rPr>
              <a:t>00</a:t>
            </a:r>
            <a:r>
              <a:rPr sz="1000" b="1" spc="3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40" dirty="0">
                <a:solidFill>
                  <a:srgbClr val="200925"/>
                </a:solidFill>
                <a:latin typeface="Trebuchet MS"/>
                <a:cs typeface="Trebuchet MS"/>
              </a:rPr>
              <a:t>00</a:t>
            </a:r>
            <a:r>
              <a:rPr sz="1000" b="1" spc="2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-65" dirty="0">
                <a:solidFill>
                  <a:srgbClr val="200925"/>
                </a:solidFill>
                <a:latin typeface="Trebuchet MS"/>
                <a:cs typeface="Trebuchet MS"/>
              </a:rPr>
              <a:t>FF</a:t>
            </a:r>
            <a:endParaRPr sz="1000">
              <a:latin typeface="Trebuchet MS"/>
              <a:cs typeface="Trebuchet MS"/>
            </a:endParaRPr>
          </a:p>
          <a:p>
            <a:pPr marL="507365">
              <a:lnSpc>
                <a:spcPct val="100000"/>
              </a:lnSpc>
              <a:spcBef>
                <a:spcPts val="180"/>
              </a:spcBef>
            </a:pPr>
            <a:r>
              <a:rPr sz="1000" b="1" dirty="0">
                <a:solidFill>
                  <a:srgbClr val="200925"/>
                </a:solidFill>
                <a:latin typeface="Trebuchet MS"/>
                <a:cs typeface="Trebuchet MS"/>
              </a:rPr>
              <a:t>0,</a:t>
            </a:r>
            <a:r>
              <a:rPr sz="1000" b="1" spc="-2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5" dirty="0">
                <a:solidFill>
                  <a:srgbClr val="200925"/>
                </a:solidFill>
                <a:latin typeface="Trebuchet MS"/>
                <a:cs typeface="Trebuchet MS"/>
              </a:rPr>
              <a:t>0,</a:t>
            </a:r>
            <a:r>
              <a:rPr sz="1000" b="1" spc="-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30" dirty="0">
                <a:solidFill>
                  <a:srgbClr val="200925"/>
                </a:solidFill>
                <a:latin typeface="Trebuchet MS"/>
                <a:cs typeface="Trebuchet MS"/>
              </a:rPr>
              <a:t>255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38555" y="1248155"/>
            <a:ext cx="466725" cy="443865"/>
          </a:xfrm>
          <a:custGeom>
            <a:avLst/>
            <a:gdLst/>
            <a:ahLst/>
            <a:cxnLst/>
            <a:rect l="l" t="t" r="r" b="b"/>
            <a:pathLst>
              <a:path w="466725" h="443864">
                <a:moveTo>
                  <a:pt x="233172" y="0"/>
                </a:moveTo>
                <a:lnTo>
                  <a:pt x="186179" y="4506"/>
                </a:lnTo>
                <a:lnTo>
                  <a:pt x="142410" y="17430"/>
                </a:lnTo>
                <a:lnTo>
                  <a:pt x="102803" y="37879"/>
                </a:lnTo>
                <a:lnTo>
                  <a:pt x="68294" y="64960"/>
                </a:lnTo>
                <a:lnTo>
                  <a:pt x="39821" y="97780"/>
                </a:lnTo>
                <a:lnTo>
                  <a:pt x="18323" y="135445"/>
                </a:lnTo>
                <a:lnTo>
                  <a:pt x="4737" y="177063"/>
                </a:lnTo>
                <a:lnTo>
                  <a:pt x="0" y="221742"/>
                </a:lnTo>
                <a:lnTo>
                  <a:pt x="4737" y="266420"/>
                </a:lnTo>
                <a:lnTo>
                  <a:pt x="18323" y="308038"/>
                </a:lnTo>
                <a:lnTo>
                  <a:pt x="39821" y="345703"/>
                </a:lnTo>
                <a:lnTo>
                  <a:pt x="68294" y="378523"/>
                </a:lnTo>
                <a:lnTo>
                  <a:pt x="102803" y="405604"/>
                </a:lnTo>
                <a:lnTo>
                  <a:pt x="142410" y="426053"/>
                </a:lnTo>
                <a:lnTo>
                  <a:pt x="186179" y="438977"/>
                </a:lnTo>
                <a:lnTo>
                  <a:pt x="233172" y="443484"/>
                </a:lnTo>
                <a:lnTo>
                  <a:pt x="280164" y="438977"/>
                </a:lnTo>
                <a:lnTo>
                  <a:pt x="323933" y="426053"/>
                </a:lnTo>
                <a:lnTo>
                  <a:pt x="363540" y="405604"/>
                </a:lnTo>
                <a:lnTo>
                  <a:pt x="398049" y="378523"/>
                </a:lnTo>
                <a:lnTo>
                  <a:pt x="426522" y="345703"/>
                </a:lnTo>
                <a:lnTo>
                  <a:pt x="448020" y="308038"/>
                </a:lnTo>
                <a:lnTo>
                  <a:pt x="461606" y="266420"/>
                </a:lnTo>
                <a:lnTo>
                  <a:pt x="466344" y="221742"/>
                </a:lnTo>
                <a:lnTo>
                  <a:pt x="461606" y="177063"/>
                </a:lnTo>
                <a:lnTo>
                  <a:pt x="448020" y="135445"/>
                </a:lnTo>
                <a:lnTo>
                  <a:pt x="426522" y="97780"/>
                </a:lnTo>
                <a:lnTo>
                  <a:pt x="398049" y="64960"/>
                </a:lnTo>
                <a:lnTo>
                  <a:pt x="363540" y="37879"/>
                </a:lnTo>
                <a:lnTo>
                  <a:pt x="323933" y="17430"/>
                </a:lnTo>
                <a:lnTo>
                  <a:pt x="280164" y="4506"/>
                </a:lnTo>
                <a:lnTo>
                  <a:pt x="233172" y="0"/>
                </a:lnTo>
                <a:close/>
              </a:path>
            </a:pathLst>
          </a:custGeom>
          <a:solidFill>
            <a:srgbClr val="F7A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92886" y="1372361"/>
            <a:ext cx="1600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10" dirty="0">
                <a:solidFill>
                  <a:srgbClr val="C31331"/>
                </a:solidFill>
                <a:latin typeface="Tahoma"/>
                <a:cs typeface="Tahoma"/>
              </a:rPr>
              <a:t>01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26363" y="1871472"/>
            <a:ext cx="492759" cy="445134"/>
          </a:xfrm>
          <a:custGeom>
            <a:avLst/>
            <a:gdLst/>
            <a:ahLst/>
            <a:cxnLst/>
            <a:rect l="l" t="t" r="r" b="b"/>
            <a:pathLst>
              <a:path w="492759" h="445135">
                <a:moveTo>
                  <a:pt x="246126" y="0"/>
                </a:moveTo>
                <a:lnTo>
                  <a:pt x="196524" y="4518"/>
                </a:lnTo>
                <a:lnTo>
                  <a:pt x="150324" y="17478"/>
                </a:lnTo>
                <a:lnTo>
                  <a:pt x="108516" y="37986"/>
                </a:lnTo>
                <a:lnTo>
                  <a:pt x="72089" y="65150"/>
                </a:lnTo>
                <a:lnTo>
                  <a:pt x="42035" y="98077"/>
                </a:lnTo>
                <a:lnTo>
                  <a:pt x="19342" y="135874"/>
                </a:lnTo>
                <a:lnTo>
                  <a:pt x="5000" y="177647"/>
                </a:lnTo>
                <a:lnTo>
                  <a:pt x="0" y="222503"/>
                </a:lnTo>
                <a:lnTo>
                  <a:pt x="5000" y="267360"/>
                </a:lnTo>
                <a:lnTo>
                  <a:pt x="19342" y="309133"/>
                </a:lnTo>
                <a:lnTo>
                  <a:pt x="42035" y="346930"/>
                </a:lnTo>
                <a:lnTo>
                  <a:pt x="72089" y="379856"/>
                </a:lnTo>
                <a:lnTo>
                  <a:pt x="108516" y="407021"/>
                </a:lnTo>
                <a:lnTo>
                  <a:pt x="150324" y="427529"/>
                </a:lnTo>
                <a:lnTo>
                  <a:pt x="196524" y="440489"/>
                </a:lnTo>
                <a:lnTo>
                  <a:pt x="246126" y="445007"/>
                </a:lnTo>
                <a:lnTo>
                  <a:pt x="295727" y="440489"/>
                </a:lnTo>
                <a:lnTo>
                  <a:pt x="341927" y="427529"/>
                </a:lnTo>
                <a:lnTo>
                  <a:pt x="383735" y="407021"/>
                </a:lnTo>
                <a:lnTo>
                  <a:pt x="420162" y="379856"/>
                </a:lnTo>
                <a:lnTo>
                  <a:pt x="450216" y="346930"/>
                </a:lnTo>
                <a:lnTo>
                  <a:pt x="472909" y="309133"/>
                </a:lnTo>
                <a:lnTo>
                  <a:pt x="487251" y="267360"/>
                </a:lnTo>
                <a:lnTo>
                  <a:pt x="492252" y="222503"/>
                </a:lnTo>
                <a:lnTo>
                  <a:pt x="487251" y="177647"/>
                </a:lnTo>
                <a:lnTo>
                  <a:pt x="472909" y="135874"/>
                </a:lnTo>
                <a:lnTo>
                  <a:pt x="450216" y="98077"/>
                </a:lnTo>
                <a:lnTo>
                  <a:pt x="420162" y="65151"/>
                </a:lnTo>
                <a:lnTo>
                  <a:pt x="383735" y="37986"/>
                </a:lnTo>
                <a:lnTo>
                  <a:pt x="341927" y="17478"/>
                </a:lnTo>
                <a:lnTo>
                  <a:pt x="295727" y="4518"/>
                </a:lnTo>
                <a:lnTo>
                  <a:pt x="246126" y="0"/>
                </a:lnTo>
                <a:close/>
              </a:path>
            </a:pathLst>
          </a:custGeom>
          <a:solidFill>
            <a:srgbClr val="92EB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80999" y="1996262"/>
            <a:ext cx="1809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40" dirty="0">
                <a:solidFill>
                  <a:srgbClr val="16763A"/>
                </a:solidFill>
                <a:latin typeface="Tahoma"/>
                <a:cs typeface="Tahoma"/>
              </a:rPr>
              <a:t>0fi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5508" y="2496311"/>
            <a:ext cx="490855" cy="443865"/>
          </a:xfrm>
          <a:custGeom>
            <a:avLst/>
            <a:gdLst/>
            <a:ahLst/>
            <a:cxnLst/>
            <a:rect l="l" t="t" r="r" b="b"/>
            <a:pathLst>
              <a:path w="490855" h="443864">
                <a:moveTo>
                  <a:pt x="245364" y="0"/>
                </a:moveTo>
                <a:lnTo>
                  <a:pt x="195915" y="4506"/>
                </a:lnTo>
                <a:lnTo>
                  <a:pt x="149858" y="17430"/>
                </a:lnTo>
                <a:lnTo>
                  <a:pt x="108179" y="37879"/>
                </a:lnTo>
                <a:lnTo>
                  <a:pt x="71866" y="64960"/>
                </a:lnTo>
                <a:lnTo>
                  <a:pt x="41904" y="97780"/>
                </a:lnTo>
                <a:lnTo>
                  <a:pt x="19282" y="135445"/>
                </a:lnTo>
                <a:lnTo>
                  <a:pt x="4984" y="177063"/>
                </a:lnTo>
                <a:lnTo>
                  <a:pt x="0" y="221742"/>
                </a:lnTo>
                <a:lnTo>
                  <a:pt x="4984" y="266420"/>
                </a:lnTo>
                <a:lnTo>
                  <a:pt x="19282" y="308038"/>
                </a:lnTo>
                <a:lnTo>
                  <a:pt x="41904" y="345703"/>
                </a:lnTo>
                <a:lnTo>
                  <a:pt x="71866" y="378523"/>
                </a:lnTo>
                <a:lnTo>
                  <a:pt x="108179" y="405604"/>
                </a:lnTo>
                <a:lnTo>
                  <a:pt x="149858" y="426053"/>
                </a:lnTo>
                <a:lnTo>
                  <a:pt x="195915" y="438977"/>
                </a:lnTo>
                <a:lnTo>
                  <a:pt x="245364" y="443483"/>
                </a:lnTo>
                <a:lnTo>
                  <a:pt x="294812" y="438977"/>
                </a:lnTo>
                <a:lnTo>
                  <a:pt x="340869" y="426053"/>
                </a:lnTo>
                <a:lnTo>
                  <a:pt x="382548" y="405604"/>
                </a:lnTo>
                <a:lnTo>
                  <a:pt x="418861" y="378523"/>
                </a:lnTo>
                <a:lnTo>
                  <a:pt x="448823" y="345703"/>
                </a:lnTo>
                <a:lnTo>
                  <a:pt x="471445" y="308038"/>
                </a:lnTo>
                <a:lnTo>
                  <a:pt x="485743" y="266420"/>
                </a:lnTo>
                <a:lnTo>
                  <a:pt x="490728" y="221742"/>
                </a:lnTo>
                <a:lnTo>
                  <a:pt x="485743" y="177063"/>
                </a:lnTo>
                <a:lnTo>
                  <a:pt x="471445" y="135445"/>
                </a:lnTo>
                <a:lnTo>
                  <a:pt x="448823" y="97780"/>
                </a:lnTo>
                <a:lnTo>
                  <a:pt x="418861" y="64960"/>
                </a:lnTo>
                <a:lnTo>
                  <a:pt x="382548" y="37879"/>
                </a:lnTo>
                <a:lnTo>
                  <a:pt x="340869" y="17430"/>
                </a:lnTo>
                <a:lnTo>
                  <a:pt x="294812" y="4506"/>
                </a:lnTo>
                <a:lnTo>
                  <a:pt x="245364" y="0"/>
                </a:lnTo>
                <a:close/>
              </a:path>
            </a:pathLst>
          </a:custGeom>
          <a:solidFill>
            <a:srgbClr val="ACC3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86485" y="2621025"/>
            <a:ext cx="1873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069F8"/>
                </a:solidFill>
                <a:latin typeface="Tahoma"/>
                <a:cs typeface="Tahoma"/>
              </a:rPr>
              <a:t>03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34" name="object 3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60676" y="1971294"/>
            <a:ext cx="69850" cy="88900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228750" y="1897532"/>
            <a:ext cx="1268730" cy="37592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  <a:tabLst>
                <a:tab pos="711835" algn="l"/>
              </a:tabLst>
            </a:pPr>
            <a:r>
              <a:rPr sz="1000" b="1" spc="65" dirty="0">
                <a:solidFill>
                  <a:srgbClr val="200925"/>
                </a:solidFill>
                <a:latin typeface="Trebuchet MS"/>
                <a:cs typeface="Trebuchet MS"/>
              </a:rPr>
              <a:t>GREEN</a:t>
            </a:r>
            <a:r>
              <a:rPr sz="1000" b="1" spc="4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365" dirty="0">
                <a:solidFill>
                  <a:srgbClr val="200925"/>
                </a:solidFill>
                <a:latin typeface="Trebuchet MS"/>
                <a:cs typeface="Trebuchet MS"/>
              </a:rPr>
              <a:t>–	</a:t>
            </a:r>
            <a:r>
              <a:rPr sz="1000" b="1" spc="40" dirty="0">
                <a:solidFill>
                  <a:srgbClr val="200925"/>
                </a:solidFill>
                <a:latin typeface="Trebuchet MS"/>
                <a:cs typeface="Trebuchet MS"/>
              </a:rPr>
              <a:t>00</a:t>
            </a:r>
            <a:r>
              <a:rPr sz="1000" b="1" spc="3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-65" dirty="0">
                <a:solidFill>
                  <a:srgbClr val="200925"/>
                </a:solidFill>
                <a:latin typeface="Trebuchet MS"/>
                <a:cs typeface="Trebuchet MS"/>
              </a:rPr>
              <a:t>FF</a:t>
            </a:r>
            <a:r>
              <a:rPr sz="1000" b="1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40" dirty="0">
                <a:solidFill>
                  <a:srgbClr val="200925"/>
                </a:solidFill>
                <a:latin typeface="Trebuchet MS"/>
                <a:cs typeface="Trebuchet MS"/>
              </a:rPr>
              <a:t>00</a:t>
            </a:r>
            <a:endParaRPr sz="1000" dirty="0">
              <a:latin typeface="Trebuchet MS"/>
              <a:cs typeface="Trebuchet MS"/>
            </a:endParaRPr>
          </a:p>
          <a:p>
            <a:pPr marL="622300">
              <a:lnSpc>
                <a:spcPct val="100000"/>
              </a:lnSpc>
              <a:spcBef>
                <a:spcPts val="180"/>
              </a:spcBef>
            </a:pPr>
            <a:r>
              <a:rPr sz="1000" b="1" spc="5" dirty="0">
                <a:solidFill>
                  <a:srgbClr val="200925"/>
                </a:solidFill>
                <a:latin typeface="Trebuchet MS"/>
                <a:cs typeface="Trebuchet MS"/>
              </a:rPr>
              <a:t>0,</a:t>
            </a:r>
            <a:r>
              <a:rPr sz="1000" b="1" spc="-2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30" dirty="0">
                <a:solidFill>
                  <a:srgbClr val="200925"/>
                </a:solidFill>
                <a:latin typeface="Trebuchet MS"/>
                <a:cs typeface="Trebuchet MS"/>
              </a:rPr>
              <a:t>255,</a:t>
            </a:r>
            <a:r>
              <a:rPr sz="1000" b="1" spc="-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10" dirty="0">
                <a:solidFill>
                  <a:srgbClr val="200925"/>
                </a:solidFill>
                <a:latin typeface="Trebuchet MS"/>
                <a:cs typeface="Trebuchet MS"/>
              </a:rPr>
              <a:t>0</a:t>
            </a:r>
            <a:endParaRPr sz="1000" dirty="0">
              <a:latin typeface="Trebuchet MS"/>
              <a:cs typeface="Trebuchet MS"/>
            </a:endParaRPr>
          </a:p>
        </p:txBody>
      </p:sp>
      <p:pic>
        <p:nvPicPr>
          <p:cNvPr id="36" name="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4560" y="1357375"/>
            <a:ext cx="69850" cy="88900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250086" y="1307084"/>
            <a:ext cx="10826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4510" algn="l"/>
              </a:tabLst>
            </a:pPr>
            <a:r>
              <a:rPr sz="1000" b="1" spc="30" dirty="0">
                <a:solidFill>
                  <a:srgbClr val="200925"/>
                </a:solidFill>
                <a:latin typeface="Trebuchet MS"/>
                <a:cs typeface="Trebuchet MS"/>
              </a:rPr>
              <a:t>RED</a:t>
            </a:r>
            <a:r>
              <a:rPr sz="1000" b="1" spc="7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365" dirty="0">
                <a:solidFill>
                  <a:srgbClr val="200925"/>
                </a:solidFill>
                <a:latin typeface="Trebuchet MS"/>
                <a:cs typeface="Trebuchet MS"/>
              </a:rPr>
              <a:t>–	</a:t>
            </a:r>
            <a:r>
              <a:rPr sz="1000" b="1" spc="-65" dirty="0">
                <a:solidFill>
                  <a:srgbClr val="200925"/>
                </a:solidFill>
                <a:latin typeface="Trebuchet MS"/>
                <a:cs typeface="Trebuchet MS"/>
              </a:rPr>
              <a:t>FF</a:t>
            </a:r>
            <a:r>
              <a:rPr sz="1000" b="1" spc="1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40" dirty="0">
                <a:solidFill>
                  <a:srgbClr val="200925"/>
                </a:solidFill>
                <a:latin typeface="Trebuchet MS"/>
                <a:cs typeface="Trebuchet MS"/>
              </a:rPr>
              <a:t>00</a:t>
            </a:r>
            <a:r>
              <a:rPr sz="1000" b="1" spc="3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40" dirty="0">
                <a:solidFill>
                  <a:srgbClr val="200925"/>
                </a:solidFill>
                <a:latin typeface="Trebuchet MS"/>
                <a:cs typeface="Trebuchet MS"/>
              </a:rPr>
              <a:t>00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07642" y="1482343"/>
            <a:ext cx="5911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200925"/>
                </a:solidFill>
                <a:latin typeface="Trebuchet MS"/>
                <a:cs typeface="Trebuchet MS"/>
              </a:rPr>
              <a:t>255,</a:t>
            </a:r>
            <a:r>
              <a:rPr sz="1000" b="1" spc="-2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5" dirty="0">
                <a:solidFill>
                  <a:srgbClr val="200925"/>
                </a:solidFill>
                <a:latin typeface="Trebuchet MS"/>
                <a:cs typeface="Trebuchet MS"/>
              </a:rPr>
              <a:t>0,</a:t>
            </a:r>
            <a:r>
              <a:rPr sz="1000" b="1" spc="-3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000" b="1" spc="10" dirty="0">
                <a:solidFill>
                  <a:srgbClr val="200925"/>
                </a:solidFill>
                <a:latin typeface="Trebuchet MS"/>
                <a:cs typeface="Trebuchet MS"/>
              </a:rPr>
              <a:t>0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4747" y="1288745"/>
            <a:ext cx="3803650" cy="1964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6FC0"/>
                </a:solidFill>
              </a:rPr>
              <a:t>COLORS</a:t>
            </a:r>
          </a:p>
          <a:p>
            <a:pPr marL="1270" algn="ctr">
              <a:lnSpc>
                <a:spcPct val="100000"/>
              </a:lnSpc>
              <a:spcBef>
                <a:spcPts val="150"/>
              </a:spcBef>
            </a:pPr>
            <a:r>
              <a:rPr sz="5400" spc="10" dirty="0">
                <a:solidFill>
                  <a:srgbClr val="200925"/>
                </a:solidFill>
              </a:rPr>
              <a:t>(BONUS)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556372" y="695909"/>
            <a:ext cx="81089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dirty="0">
                <a:solidFill>
                  <a:srgbClr val="1D9E4E"/>
                </a:solidFill>
                <a:latin typeface="Segoe UI Emoji"/>
                <a:cs typeface="Segoe UI Emoji"/>
              </a:rPr>
              <a:t>😊</a:t>
            </a:r>
            <a:endParaRPr sz="4500">
              <a:latin typeface="Segoe UI Emoji"/>
              <a:cs typeface="Segoe UI Emoj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97179"/>
            <a:ext cx="8842375" cy="4846320"/>
            <a:chOff x="0" y="297179"/>
            <a:chExt cx="8842375" cy="4846320"/>
          </a:xfrm>
        </p:grpSpPr>
        <p:sp>
          <p:nvSpPr>
            <p:cNvPr id="3" name="object 3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074152" y="4034053"/>
              <a:ext cx="254635" cy="250190"/>
            </a:xfrm>
            <a:custGeom>
              <a:avLst/>
              <a:gdLst/>
              <a:ahLst/>
              <a:cxnLst/>
              <a:rect l="l" t="t" r="r" b="b"/>
              <a:pathLst>
                <a:path w="254634" h="250189">
                  <a:moveTo>
                    <a:pt x="105558" y="173710"/>
                  </a:moveTo>
                  <a:lnTo>
                    <a:pt x="50800" y="173710"/>
                  </a:lnTo>
                  <a:lnTo>
                    <a:pt x="55245" y="180949"/>
                  </a:lnTo>
                  <a:lnTo>
                    <a:pt x="60705" y="187452"/>
                  </a:lnTo>
                  <a:lnTo>
                    <a:pt x="66801" y="193078"/>
                  </a:lnTo>
                  <a:lnTo>
                    <a:pt x="51562" y="227482"/>
                  </a:lnTo>
                  <a:lnTo>
                    <a:pt x="101726" y="249885"/>
                  </a:lnTo>
                  <a:lnTo>
                    <a:pt x="116713" y="215950"/>
                  </a:lnTo>
                  <a:lnTo>
                    <a:pt x="138433" y="215950"/>
                  </a:lnTo>
                  <a:lnTo>
                    <a:pt x="142367" y="215265"/>
                  </a:lnTo>
                  <a:lnTo>
                    <a:pt x="203893" y="215265"/>
                  </a:lnTo>
                  <a:lnTo>
                    <a:pt x="190880" y="189750"/>
                  </a:lnTo>
                  <a:lnTo>
                    <a:pt x="196850" y="183832"/>
                  </a:lnTo>
                  <a:lnTo>
                    <a:pt x="200624" y="178803"/>
                  </a:lnTo>
                  <a:lnTo>
                    <a:pt x="127253" y="178803"/>
                  </a:lnTo>
                  <a:lnTo>
                    <a:pt x="107009" y="174692"/>
                  </a:lnTo>
                  <a:lnTo>
                    <a:pt x="105558" y="173710"/>
                  </a:lnTo>
                  <a:close/>
                </a:path>
                <a:path w="254634" h="250189">
                  <a:moveTo>
                    <a:pt x="203893" y="215265"/>
                  </a:moveTo>
                  <a:lnTo>
                    <a:pt x="142367" y="215265"/>
                  </a:lnTo>
                  <a:lnTo>
                    <a:pt x="159257" y="248348"/>
                  </a:lnTo>
                  <a:lnTo>
                    <a:pt x="208025" y="223367"/>
                  </a:lnTo>
                  <a:lnTo>
                    <a:pt x="203893" y="215265"/>
                  </a:lnTo>
                  <a:close/>
                </a:path>
                <a:path w="254634" h="250189">
                  <a:moveTo>
                    <a:pt x="138433" y="215950"/>
                  </a:moveTo>
                  <a:lnTo>
                    <a:pt x="116713" y="215950"/>
                  </a:lnTo>
                  <a:lnTo>
                    <a:pt x="120142" y="216357"/>
                  </a:lnTo>
                  <a:lnTo>
                    <a:pt x="123698" y="216560"/>
                  </a:lnTo>
                  <a:lnTo>
                    <a:pt x="132333" y="216560"/>
                  </a:lnTo>
                  <a:lnTo>
                    <a:pt x="137414" y="216128"/>
                  </a:lnTo>
                  <a:lnTo>
                    <a:pt x="138433" y="215950"/>
                  </a:lnTo>
                  <a:close/>
                </a:path>
                <a:path w="254634" h="250189">
                  <a:moveTo>
                    <a:pt x="42799" y="29197"/>
                  </a:moveTo>
                  <a:lnTo>
                    <a:pt x="10541" y="73672"/>
                  </a:lnTo>
                  <a:lnTo>
                    <a:pt x="42545" y="97015"/>
                  </a:lnTo>
                  <a:lnTo>
                    <a:pt x="40004" y="104393"/>
                  </a:lnTo>
                  <a:lnTo>
                    <a:pt x="38353" y="112191"/>
                  </a:lnTo>
                  <a:lnTo>
                    <a:pt x="37719" y="120319"/>
                  </a:lnTo>
                  <a:lnTo>
                    <a:pt x="0" y="130416"/>
                  </a:lnTo>
                  <a:lnTo>
                    <a:pt x="14224" y="183603"/>
                  </a:lnTo>
                  <a:lnTo>
                    <a:pt x="50800" y="173710"/>
                  </a:lnTo>
                  <a:lnTo>
                    <a:pt x="105558" y="173710"/>
                  </a:lnTo>
                  <a:lnTo>
                    <a:pt x="90455" y="163490"/>
                  </a:lnTo>
                  <a:lnTo>
                    <a:pt x="79283" y="146892"/>
                  </a:lnTo>
                  <a:lnTo>
                    <a:pt x="75183" y="126593"/>
                  </a:lnTo>
                  <a:lnTo>
                    <a:pt x="79283" y="106309"/>
                  </a:lnTo>
                  <a:lnTo>
                    <a:pt x="90455" y="89719"/>
                  </a:lnTo>
                  <a:lnTo>
                    <a:pt x="107009" y="78519"/>
                  </a:lnTo>
                  <a:lnTo>
                    <a:pt x="127253" y="74409"/>
                  </a:lnTo>
                  <a:lnTo>
                    <a:pt x="232696" y="74409"/>
                  </a:lnTo>
                  <a:lnTo>
                    <a:pt x="241046" y="67640"/>
                  </a:lnTo>
                  <a:lnTo>
                    <a:pt x="229288" y="53073"/>
                  </a:lnTo>
                  <a:lnTo>
                    <a:pt x="75565" y="53073"/>
                  </a:lnTo>
                  <a:lnTo>
                    <a:pt x="42799" y="29197"/>
                  </a:lnTo>
                  <a:close/>
                </a:path>
                <a:path w="254634" h="250189">
                  <a:moveTo>
                    <a:pt x="232696" y="74409"/>
                  </a:moveTo>
                  <a:lnTo>
                    <a:pt x="127253" y="74409"/>
                  </a:lnTo>
                  <a:lnTo>
                    <a:pt x="147425" y="78519"/>
                  </a:lnTo>
                  <a:lnTo>
                    <a:pt x="163941" y="89719"/>
                  </a:lnTo>
                  <a:lnTo>
                    <a:pt x="175099" y="106309"/>
                  </a:lnTo>
                  <a:lnTo>
                    <a:pt x="179197" y="126593"/>
                  </a:lnTo>
                  <a:lnTo>
                    <a:pt x="175099" y="146892"/>
                  </a:lnTo>
                  <a:lnTo>
                    <a:pt x="163941" y="163490"/>
                  </a:lnTo>
                  <a:lnTo>
                    <a:pt x="147425" y="174692"/>
                  </a:lnTo>
                  <a:lnTo>
                    <a:pt x="127253" y="178803"/>
                  </a:lnTo>
                  <a:lnTo>
                    <a:pt x="200624" y="178803"/>
                  </a:lnTo>
                  <a:lnTo>
                    <a:pt x="201929" y="177063"/>
                  </a:lnTo>
                  <a:lnTo>
                    <a:pt x="205867" y="169646"/>
                  </a:lnTo>
                  <a:lnTo>
                    <a:pt x="244761" y="169646"/>
                  </a:lnTo>
                  <a:lnTo>
                    <a:pt x="254507" y="123761"/>
                  </a:lnTo>
                  <a:lnTo>
                    <a:pt x="216153" y="115582"/>
                  </a:lnTo>
                  <a:lnTo>
                    <a:pt x="215138" y="107543"/>
                  </a:lnTo>
                  <a:lnTo>
                    <a:pt x="213232" y="99860"/>
                  </a:lnTo>
                  <a:lnTo>
                    <a:pt x="210184" y="92659"/>
                  </a:lnTo>
                  <a:lnTo>
                    <a:pt x="232696" y="74409"/>
                  </a:lnTo>
                  <a:close/>
                </a:path>
                <a:path w="254634" h="250189">
                  <a:moveTo>
                    <a:pt x="244761" y="169646"/>
                  </a:moveTo>
                  <a:lnTo>
                    <a:pt x="205867" y="169646"/>
                  </a:lnTo>
                  <a:lnTo>
                    <a:pt x="243077" y="177571"/>
                  </a:lnTo>
                  <a:lnTo>
                    <a:pt x="244761" y="169646"/>
                  </a:lnTo>
                  <a:close/>
                </a:path>
                <a:path w="254634" h="250189">
                  <a:moveTo>
                    <a:pt x="154558" y="0"/>
                  </a:moveTo>
                  <a:lnTo>
                    <a:pt x="99822" y="0"/>
                  </a:lnTo>
                  <a:lnTo>
                    <a:pt x="99822" y="40944"/>
                  </a:lnTo>
                  <a:lnTo>
                    <a:pt x="93370" y="43300"/>
                  </a:lnTo>
                  <a:lnTo>
                    <a:pt x="87169" y="46123"/>
                  </a:lnTo>
                  <a:lnTo>
                    <a:pt x="81230" y="49388"/>
                  </a:lnTo>
                  <a:lnTo>
                    <a:pt x="75565" y="53073"/>
                  </a:lnTo>
                  <a:lnTo>
                    <a:pt x="229288" y="53073"/>
                  </a:lnTo>
                  <a:lnTo>
                    <a:pt x="227238" y="50533"/>
                  </a:lnTo>
                  <a:lnTo>
                    <a:pt x="175005" y="50533"/>
                  </a:lnTo>
                  <a:lnTo>
                    <a:pt x="168655" y="46532"/>
                  </a:lnTo>
                  <a:lnTo>
                    <a:pt x="161925" y="43294"/>
                  </a:lnTo>
                  <a:lnTo>
                    <a:pt x="154558" y="40944"/>
                  </a:lnTo>
                  <a:lnTo>
                    <a:pt x="154558" y="0"/>
                  </a:lnTo>
                  <a:close/>
                </a:path>
                <a:path w="254634" h="250189">
                  <a:moveTo>
                    <a:pt x="206501" y="24841"/>
                  </a:moveTo>
                  <a:lnTo>
                    <a:pt x="175005" y="50533"/>
                  </a:lnTo>
                  <a:lnTo>
                    <a:pt x="227238" y="50533"/>
                  </a:lnTo>
                  <a:lnTo>
                    <a:pt x="206501" y="24841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27901" y="4212716"/>
              <a:ext cx="142494" cy="14249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5200" y="494157"/>
            <a:ext cx="54959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0" dirty="0">
                <a:solidFill>
                  <a:srgbClr val="C31331"/>
                </a:solidFill>
              </a:rPr>
              <a:t>GRAPHIC</a:t>
            </a:r>
            <a:r>
              <a:rPr sz="3300" spc="-409" dirty="0">
                <a:solidFill>
                  <a:srgbClr val="C31331"/>
                </a:solidFill>
              </a:rPr>
              <a:t> </a:t>
            </a:r>
            <a:r>
              <a:rPr sz="3300" spc="-145" dirty="0">
                <a:solidFill>
                  <a:srgbClr val="C31331"/>
                </a:solidFill>
              </a:rPr>
              <a:t>DESGINER</a:t>
            </a:r>
            <a:r>
              <a:rPr sz="3300" spc="175" dirty="0">
                <a:solidFill>
                  <a:srgbClr val="C31331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05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grpSp>
        <p:nvGrpSpPr>
          <p:cNvPr id="7" name="object 7"/>
          <p:cNvGrpSpPr/>
          <p:nvPr/>
        </p:nvGrpSpPr>
        <p:grpSpPr>
          <a:xfrm>
            <a:off x="445008" y="1008849"/>
            <a:ext cx="5681980" cy="3830320"/>
            <a:chOff x="445008" y="1008849"/>
            <a:chExt cx="5681980" cy="38303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008" y="1008849"/>
              <a:ext cx="5148072" cy="38298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080" y="1203959"/>
              <a:ext cx="4578096" cy="325983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660136" y="1400555"/>
              <a:ext cx="466725" cy="443865"/>
            </a:xfrm>
            <a:custGeom>
              <a:avLst/>
              <a:gdLst/>
              <a:ahLst/>
              <a:cxnLst/>
              <a:rect l="l" t="t" r="r" b="b"/>
              <a:pathLst>
                <a:path w="466725" h="443864">
                  <a:moveTo>
                    <a:pt x="233172" y="0"/>
                  </a:moveTo>
                  <a:lnTo>
                    <a:pt x="186179" y="4506"/>
                  </a:lnTo>
                  <a:lnTo>
                    <a:pt x="142410" y="17430"/>
                  </a:lnTo>
                  <a:lnTo>
                    <a:pt x="102803" y="37879"/>
                  </a:lnTo>
                  <a:lnTo>
                    <a:pt x="68294" y="64960"/>
                  </a:lnTo>
                  <a:lnTo>
                    <a:pt x="39821" y="97780"/>
                  </a:lnTo>
                  <a:lnTo>
                    <a:pt x="18323" y="135445"/>
                  </a:lnTo>
                  <a:lnTo>
                    <a:pt x="4737" y="177063"/>
                  </a:lnTo>
                  <a:lnTo>
                    <a:pt x="0" y="221742"/>
                  </a:lnTo>
                  <a:lnTo>
                    <a:pt x="4737" y="266420"/>
                  </a:lnTo>
                  <a:lnTo>
                    <a:pt x="18323" y="308038"/>
                  </a:lnTo>
                  <a:lnTo>
                    <a:pt x="39821" y="345703"/>
                  </a:lnTo>
                  <a:lnTo>
                    <a:pt x="68294" y="378523"/>
                  </a:lnTo>
                  <a:lnTo>
                    <a:pt x="102803" y="405604"/>
                  </a:lnTo>
                  <a:lnTo>
                    <a:pt x="142410" y="426053"/>
                  </a:lnTo>
                  <a:lnTo>
                    <a:pt x="186179" y="438977"/>
                  </a:lnTo>
                  <a:lnTo>
                    <a:pt x="233172" y="443484"/>
                  </a:lnTo>
                  <a:lnTo>
                    <a:pt x="280164" y="438977"/>
                  </a:lnTo>
                  <a:lnTo>
                    <a:pt x="323933" y="426053"/>
                  </a:lnTo>
                  <a:lnTo>
                    <a:pt x="363540" y="405604"/>
                  </a:lnTo>
                  <a:lnTo>
                    <a:pt x="398049" y="378523"/>
                  </a:lnTo>
                  <a:lnTo>
                    <a:pt x="426522" y="345703"/>
                  </a:lnTo>
                  <a:lnTo>
                    <a:pt x="448020" y="308038"/>
                  </a:lnTo>
                  <a:lnTo>
                    <a:pt x="461606" y="266420"/>
                  </a:lnTo>
                  <a:lnTo>
                    <a:pt x="466343" y="221742"/>
                  </a:lnTo>
                  <a:lnTo>
                    <a:pt x="461606" y="177063"/>
                  </a:lnTo>
                  <a:lnTo>
                    <a:pt x="448020" y="135445"/>
                  </a:lnTo>
                  <a:lnTo>
                    <a:pt x="426522" y="97780"/>
                  </a:lnTo>
                  <a:lnTo>
                    <a:pt x="398049" y="64960"/>
                  </a:lnTo>
                  <a:lnTo>
                    <a:pt x="363540" y="37879"/>
                  </a:lnTo>
                  <a:lnTo>
                    <a:pt x="323933" y="17430"/>
                  </a:lnTo>
                  <a:lnTo>
                    <a:pt x="280164" y="4506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F7A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856223" y="1524761"/>
            <a:ext cx="762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40" dirty="0">
                <a:solidFill>
                  <a:srgbClr val="C31331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47944" y="2023872"/>
            <a:ext cx="492759" cy="445134"/>
          </a:xfrm>
          <a:custGeom>
            <a:avLst/>
            <a:gdLst/>
            <a:ahLst/>
            <a:cxnLst/>
            <a:rect l="l" t="t" r="r" b="b"/>
            <a:pathLst>
              <a:path w="492760" h="445135">
                <a:moveTo>
                  <a:pt x="246125" y="0"/>
                </a:moveTo>
                <a:lnTo>
                  <a:pt x="196534" y="4518"/>
                </a:lnTo>
                <a:lnTo>
                  <a:pt x="150340" y="17478"/>
                </a:lnTo>
                <a:lnTo>
                  <a:pt x="108532" y="37986"/>
                </a:lnTo>
                <a:lnTo>
                  <a:pt x="72104" y="65150"/>
                </a:lnTo>
                <a:lnTo>
                  <a:pt x="42045" y="98077"/>
                </a:lnTo>
                <a:lnTo>
                  <a:pt x="19347" y="135874"/>
                </a:lnTo>
                <a:lnTo>
                  <a:pt x="5002" y="177647"/>
                </a:lnTo>
                <a:lnTo>
                  <a:pt x="0" y="222503"/>
                </a:lnTo>
                <a:lnTo>
                  <a:pt x="5002" y="267360"/>
                </a:lnTo>
                <a:lnTo>
                  <a:pt x="19347" y="309133"/>
                </a:lnTo>
                <a:lnTo>
                  <a:pt x="42045" y="346930"/>
                </a:lnTo>
                <a:lnTo>
                  <a:pt x="72104" y="379856"/>
                </a:lnTo>
                <a:lnTo>
                  <a:pt x="108532" y="407021"/>
                </a:lnTo>
                <a:lnTo>
                  <a:pt x="150340" y="427529"/>
                </a:lnTo>
                <a:lnTo>
                  <a:pt x="196534" y="440489"/>
                </a:lnTo>
                <a:lnTo>
                  <a:pt x="246125" y="445007"/>
                </a:lnTo>
                <a:lnTo>
                  <a:pt x="295717" y="440489"/>
                </a:lnTo>
                <a:lnTo>
                  <a:pt x="341911" y="427529"/>
                </a:lnTo>
                <a:lnTo>
                  <a:pt x="383719" y="407021"/>
                </a:lnTo>
                <a:lnTo>
                  <a:pt x="420147" y="379856"/>
                </a:lnTo>
                <a:lnTo>
                  <a:pt x="450206" y="346930"/>
                </a:lnTo>
                <a:lnTo>
                  <a:pt x="472904" y="309133"/>
                </a:lnTo>
                <a:lnTo>
                  <a:pt x="487249" y="267360"/>
                </a:lnTo>
                <a:lnTo>
                  <a:pt x="492251" y="222503"/>
                </a:lnTo>
                <a:lnTo>
                  <a:pt x="487249" y="177647"/>
                </a:lnTo>
                <a:lnTo>
                  <a:pt x="472904" y="135874"/>
                </a:lnTo>
                <a:lnTo>
                  <a:pt x="450206" y="98077"/>
                </a:lnTo>
                <a:lnTo>
                  <a:pt x="420147" y="65150"/>
                </a:lnTo>
                <a:lnTo>
                  <a:pt x="383719" y="37986"/>
                </a:lnTo>
                <a:lnTo>
                  <a:pt x="341911" y="17478"/>
                </a:lnTo>
                <a:lnTo>
                  <a:pt x="295717" y="4518"/>
                </a:lnTo>
                <a:lnTo>
                  <a:pt x="246125" y="0"/>
                </a:lnTo>
                <a:close/>
              </a:path>
            </a:pathLst>
          </a:custGeom>
          <a:solidFill>
            <a:srgbClr val="92EB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45809" y="2149220"/>
            <a:ext cx="971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65" dirty="0">
                <a:solidFill>
                  <a:srgbClr val="16763A"/>
                </a:solidFill>
                <a:latin typeface="Tahoma"/>
                <a:cs typeface="Tahoma"/>
              </a:rPr>
              <a:t>fi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57088" y="2648711"/>
            <a:ext cx="490855" cy="443865"/>
          </a:xfrm>
          <a:custGeom>
            <a:avLst/>
            <a:gdLst/>
            <a:ahLst/>
            <a:cxnLst/>
            <a:rect l="l" t="t" r="r" b="b"/>
            <a:pathLst>
              <a:path w="490854" h="443864">
                <a:moveTo>
                  <a:pt x="245363" y="0"/>
                </a:moveTo>
                <a:lnTo>
                  <a:pt x="195915" y="4506"/>
                </a:lnTo>
                <a:lnTo>
                  <a:pt x="149858" y="17430"/>
                </a:lnTo>
                <a:lnTo>
                  <a:pt x="108179" y="37879"/>
                </a:lnTo>
                <a:lnTo>
                  <a:pt x="71866" y="64960"/>
                </a:lnTo>
                <a:lnTo>
                  <a:pt x="41904" y="97780"/>
                </a:lnTo>
                <a:lnTo>
                  <a:pt x="19282" y="135445"/>
                </a:lnTo>
                <a:lnTo>
                  <a:pt x="4984" y="177063"/>
                </a:lnTo>
                <a:lnTo>
                  <a:pt x="0" y="221742"/>
                </a:lnTo>
                <a:lnTo>
                  <a:pt x="4984" y="266420"/>
                </a:lnTo>
                <a:lnTo>
                  <a:pt x="19282" y="308038"/>
                </a:lnTo>
                <a:lnTo>
                  <a:pt x="41904" y="345703"/>
                </a:lnTo>
                <a:lnTo>
                  <a:pt x="71866" y="378523"/>
                </a:lnTo>
                <a:lnTo>
                  <a:pt x="108179" y="405604"/>
                </a:lnTo>
                <a:lnTo>
                  <a:pt x="149858" y="426053"/>
                </a:lnTo>
                <a:lnTo>
                  <a:pt x="195915" y="438977"/>
                </a:lnTo>
                <a:lnTo>
                  <a:pt x="245363" y="443483"/>
                </a:lnTo>
                <a:lnTo>
                  <a:pt x="294812" y="438977"/>
                </a:lnTo>
                <a:lnTo>
                  <a:pt x="340869" y="426053"/>
                </a:lnTo>
                <a:lnTo>
                  <a:pt x="382548" y="405604"/>
                </a:lnTo>
                <a:lnTo>
                  <a:pt x="418861" y="378523"/>
                </a:lnTo>
                <a:lnTo>
                  <a:pt x="448823" y="345703"/>
                </a:lnTo>
                <a:lnTo>
                  <a:pt x="471445" y="308038"/>
                </a:lnTo>
                <a:lnTo>
                  <a:pt x="485743" y="266420"/>
                </a:lnTo>
                <a:lnTo>
                  <a:pt x="490727" y="221742"/>
                </a:lnTo>
                <a:lnTo>
                  <a:pt x="485743" y="177063"/>
                </a:lnTo>
                <a:lnTo>
                  <a:pt x="471445" y="135445"/>
                </a:lnTo>
                <a:lnTo>
                  <a:pt x="448823" y="97780"/>
                </a:lnTo>
                <a:lnTo>
                  <a:pt x="418861" y="64960"/>
                </a:lnTo>
                <a:lnTo>
                  <a:pt x="382548" y="37879"/>
                </a:lnTo>
                <a:lnTo>
                  <a:pt x="340869" y="17430"/>
                </a:lnTo>
                <a:lnTo>
                  <a:pt x="294812" y="4506"/>
                </a:lnTo>
                <a:lnTo>
                  <a:pt x="245363" y="0"/>
                </a:lnTo>
                <a:close/>
              </a:path>
            </a:pathLst>
          </a:custGeom>
          <a:solidFill>
            <a:srgbClr val="ACC3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851652" y="2773121"/>
            <a:ext cx="1035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3069F8"/>
                </a:solidFill>
                <a:latin typeface="Tahoma"/>
                <a:cs typeface="Tahoma"/>
              </a:rPr>
              <a:t>3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35014" y="1480769"/>
            <a:ext cx="12954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solidFill>
                  <a:srgbClr val="C31331"/>
                </a:solidFill>
                <a:latin typeface="Trebuchet MS"/>
                <a:cs typeface="Trebuchet MS"/>
              </a:rPr>
              <a:t>Hue</a:t>
            </a:r>
            <a:r>
              <a:rPr sz="1200" b="1" spc="5" dirty="0">
                <a:solidFill>
                  <a:srgbClr val="200925"/>
                </a:solidFill>
                <a:latin typeface="Trebuchet MS"/>
                <a:cs typeface="Trebuchet MS"/>
              </a:rPr>
              <a:t>:</a:t>
            </a:r>
            <a:r>
              <a:rPr sz="1200" b="1" spc="-1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200" b="1" spc="6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200" b="1" spc="20" dirty="0">
                <a:solidFill>
                  <a:srgbClr val="200925"/>
                </a:solidFill>
                <a:latin typeface="Trebuchet MS"/>
                <a:cs typeface="Trebuchet MS"/>
              </a:rPr>
              <a:t>puíe</a:t>
            </a:r>
            <a:r>
              <a:rPr sz="1200" b="1" spc="2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200" b="1" spc="5" dirty="0">
                <a:solidFill>
                  <a:srgbClr val="200925"/>
                </a:solidFill>
                <a:latin typeface="Trebuchet MS"/>
                <a:cs typeface="Trebuchet MS"/>
              </a:rPr>
              <a:t>coloí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35014" y="1986533"/>
            <a:ext cx="1609090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200" b="1" spc="-60" dirty="0">
                <a:solidFill>
                  <a:srgbClr val="1D9E4E"/>
                </a:solidFill>
                <a:latin typeface="Trebuchet MS"/>
                <a:cs typeface="Trebuchet MS"/>
              </a:rPr>
              <a:t>Tint</a:t>
            </a:r>
            <a:r>
              <a:rPr sz="1200" b="1" spc="-60" dirty="0">
                <a:solidFill>
                  <a:srgbClr val="200925"/>
                </a:solidFill>
                <a:latin typeface="Trebuchet MS"/>
                <a:cs typeface="Trebuchet MS"/>
              </a:rPr>
              <a:t>:</a:t>
            </a:r>
            <a:r>
              <a:rPr sz="1200" b="1" spc="-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200" b="1" spc="8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200" b="1" spc="15" dirty="0">
                <a:solidFill>
                  <a:srgbClr val="200925"/>
                </a:solidFill>
                <a:latin typeface="Trebuchet MS"/>
                <a:cs typeface="Trebuchet MS"/>
              </a:rPr>
              <a:t>puíe</a:t>
            </a:r>
            <a:r>
              <a:rPr sz="1200" b="1" spc="2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200" b="1" spc="5" dirty="0">
                <a:solidFill>
                  <a:srgbClr val="200925"/>
                </a:solidFill>
                <a:latin typeface="Trebuchet MS"/>
                <a:cs typeface="Trebuchet MS"/>
              </a:rPr>
              <a:t>coloí</a:t>
            </a:r>
            <a:r>
              <a:rPr sz="1200" b="1" spc="7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200" b="1" spc="-60" dirty="0">
                <a:solidFill>
                  <a:srgbClr val="200925"/>
                </a:solidFill>
                <a:latin typeface="Trebuchet MS"/>
                <a:cs typeface="Trebuchet MS"/>
              </a:rPr>
              <a:t>with </a:t>
            </a:r>
            <a:r>
              <a:rPr sz="1200" b="1" spc="-35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200" b="1" spc="-75" dirty="0">
                <a:solidFill>
                  <a:srgbClr val="200925"/>
                </a:solidFill>
                <a:latin typeface="Trebuchet MS"/>
                <a:cs typeface="Trebuchet MS"/>
              </a:rPr>
              <a:t>just</a:t>
            </a:r>
            <a:r>
              <a:rPr sz="1200" b="1" spc="8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200" b="1" spc="-55" dirty="0">
                <a:solidFill>
                  <a:srgbClr val="200925"/>
                </a:solidFill>
                <a:latin typeface="Trebuchet MS"/>
                <a:cs typeface="Trebuchet MS"/>
              </a:rPr>
              <a:t>white</a:t>
            </a:r>
            <a:r>
              <a:rPr sz="1200" b="1" spc="5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200" b="1" spc="10" dirty="0">
                <a:solidFill>
                  <a:srgbClr val="200925"/>
                </a:solidFill>
                <a:latin typeface="Trebuchet MS"/>
                <a:cs typeface="Trebuchet MS"/>
              </a:rPr>
              <a:t>added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35014" y="2623393"/>
            <a:ext cx="1760855" cy="44767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200" b="1" spc="10" dirty="0">
                <a:solidFill>
                  <a:srgbClr val="0742D6"/>
                </a:solidFill>
                <a:latin typeface="Trebuchet MS"/>
                <a:cs typeface="Trebuchet MS"/>
              </a:rPr>
              <a:t>Shade</a:t>
            </a:r>
            <a:r>
              <a:rPr sz="1200" b="1" spc="10" dirty="0">
                <a:solidFill>
                  <a:srgbClr val="200925"/>
                </a:solidFill>
                <a:latin typeface="Trebuchet MS"/>
                <a:cs typeface="Trebuchet MS"/>
              </a:rPr>
              <a:t>:</a:t>
            </a:r>
            <a:r>
              <a:rPr sz="1200" b="1" spc="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200" b="1" spc="-65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200" b="1" spc="6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200" b="1" spc="20" dirty="0">
                <a:solidFill>
                  <a:srgbClr val="200925"/>
                </a:solidFill>
                <a:latin typeface="Trebuchet MS"/>
                <a:cs typeface="Trebuchet MS"/>
              </a:rPr>
              <a:t>puíe </a:t>
            </a:r>
            <a:r>
              <a:rPr sz="1200" b="1" spc="5" dirty="0">
                <a:solidFill>
                  <a:srgbClr val="200925"/>
                </a:solidFill>
                <a:latin typeface="Trebuchet MS"/>
                <a:cs typeface="Trebuchet MS"/>
              </a:rPr>
              <a:t>coloí</a:t>
            </a:r>
            <a:r>
              <a:rPr sz="1200" b="1" spc="7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200" b="1" spc="-60" dirty="0">
                <a:solidFill>
                  <a:srgbClr val="200925"/>
                </a:solidFill>
                <a:latin typeface="Trebuchet MS"/>
                <a:cs typeface="Trebuchet MS"/>
              </a:rPr>
              <a:t>with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200" b="1" spc="-75" dirty="0">
                <a:solidFill>
                  <a:srgbClr val="200925"/>
                </a:solidFill>
                <a:latin typeface="Trebuchet MS"/>
                <a:cs typeface="Trebuchet MS"/>
              </a:rPr>
              <a:t>just</a:t>
            </a:r>
            <a:r>
              <a:rPr sz="1200" b="1" spc="6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200" b="1" spc="-30" dirty="0">
                <a:solidFill>
                  <a:srgbClr val="200925"/>
                </a:solidFill>
                <a:latin typeface="Trebuchet MS"/>
                <a:cs typeface="Trebuchet MS"/>
              </a:rPr>
              <a:t>black</a:t>
            </a:r>
            <a:r>
              <a:rPr sz="1200" b="1" spc="12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200" b="1" spc="10" dirty="0">
                <a:solidFill>
                  <a:srgbClr val="200925"/>
                </a:solidFill>
                <a:latin typeface="Trebuchet MS"/>
                <a:cs typeface="Trebuchet MS"/>
              </a:rPr>
              <a:t>added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57088" y="3273552"/>
            <a:ext cx="490855" cy="426720"/>
          </a:xfrm>
          <a:custGeom>
            <a:avLst/>
            <a:gdLst/>
            <a:ahLst/>
            <a:cxnLst/>
            <a:rect l="l" t="t" r="r" b="b"/>
            <a:pathLst>
              <a:path w="490854" h="426720">
                <a:moveTo>
                  <a:pt x="245363" y="0"/>
                </a:moveTo>
                <a:lnTo>
                  <a:pt x="195915" y="4333"/>
                </a:lnTo>
                <a:lnTo>
                  <a:pt x="149858" y="16763"/>
                </a:lnTo>
                <a:lnTo>
                  <a:pt x="108179" y="36433"/>
                </a:lnTo>
                <a:lnTo>
                  <a:pt x="71866" y="62484"/>
                </a:lnTo>
                <a:lnTo>
                  <a:pt x="41904" y="94059"/>
                </a:lnTo>
                <a:lnTo>
                  <a:pt x="19282" y="130302"/>
                </a:lnTo>
                <a:lnTo>
                  <a:pt x="4984" y="170354"/>
                </a:lnTo>
                <a:lnTo>
                  <a:pt x="0" y="213360"/>
                </a:lnTo>
                <a:lnTo>
                  <a:pt x="4984" y="256365"/>
                </a:lnTo>
                <a:lnTo>
                  <a:pt x="19282" y="296418"/>
                </a:lnTo>
                <a:lnTo>
                  <a:pt x="41904" y="332660"/>
                </a:lnTo>
                <a:lnTo>
                  <a:pt x="71866" y="364236"/>
                </a:lnTo>
                <a:lnTo>
                  <a:pt x="108179" y="390286"/>
                </a:lnTo>
                <a:lnTo>
                  <a:pt x="149858" y="409956"/>
                </a:lnTo>
                <a:lnTo>
                  <a:pt x="195915" y="422386"/>
                </a:lnTo>
                <a:lnTo>
                  <a:pt x="245363" y="426720"/>
                </a:lnTo>
                <a:lnTo>
                  <a:pt x="294812" y="422386"/>
                </a:lnTo>
                <a:lnTo>
                  <a:pt x="340869" y="409956"/>
                </a:lnTo>
                <a:lnTo>
                  <a:pt x="382548" y="390286"/>
                </a:lnTo>
                <a:lnTo>
                  <a:pt x="418861" y="364236"/>
                </a:lnTo>
                <a:lnTo>
                  <a:pt x="448823" y="332660"/>
                </a:lnTo>
                <a:lnTo>
                  <a:pt x="471445" y="296418"/>
                </a:lnTo>
                <a:lnTo>
                  <a:pt x="485743" y="256365"/>
                </a:lnTo>
                <a:lnTo>
                  <a:pt x="490727" y="213360"/>
                </a:lnTo>
                <a:lnTo>
                  <a:pt x="485743" y="170354"/>
                </a:lnTo>
                <a:lnTo>
                  <a:pt x="471445" y="130302"/>
                </a:lnTo>
                <a:lnTo>
                  <a:pt x="448823" y="94059"/>
                </a:lnTo>
                <a:lnTo>
                  <a:pt x="418861" y="62484"/>
                </a:lnTo>
                <a:lnTo>
                  <a:pt x="382548" y="36433"/>
                </a:lnTo>
                <a:lnTo>
                  <a:pt x="340869" y="16763"/>
                </a:lnTo>
                <a:lnTo>
                  <a:pt x="294812" y="4333"/>
                </a:lnTo>
                <a:lnTo>
                  <a:pt x="245363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845555" y="3389121"/>
            <a:ext cx="1149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60" dirty="0">
                <a:solidFill>
                  <a:srgbClr val="B747CF"/>
                </a:solidFill>
                <a:latin typeface="Tahoma"/>
                <a:cs typeface="Tahoma"/>
              </a:rPr>
              <a:t>4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35014" y="3249019"/>
            <a:ext cx="1696085" cy="44577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200" b="1" spc="-30" dirty="0">
                <a:solidFill>
                  <a:srgbClr val="B747CF"/>
                </a:solidFill>
                <a:latin typeface="Trebuchet MS"/>
                <a:cs typeface="Trebuchet MS"/>
              </a:rPr>
              <a:t>Tone</a:t>
            </a:r>
            <a:r>
              <a:rPr sz="1200" b="1" spc="-30" dirty="0">
                <a:solidFill>
                  <a:srgbClr val="200925"/>
                </a:solidFill>
                <a:latin typeface="Trebuchet MS"/>
                <a:cs typeface="Trebuchet MS"/>
              </a:rPr>
              <a:t>:</a:t>
            </a:r>
            <a:r>
              <a:rPr sz="1200" b="1" spc="1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200" b="1" spc="7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200" b="1" spc="15" dirty="0">
                <a:solidFill>
                  <a:srgbClr val="200925"/>
                </a:solidFill>
                <a:latin typeface="Trebuchet MS"/>
                <a:cs typeface="Trebuchet MS"/>
              </a:rPr>
              <a:t>puíe</a:t>
            </a:r>
            <a:r>
              <a:rPr sz="1200" b="1" spc="4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200" b="1" spc="5" dirty="0">
                <a:solidFill>
                  <a:srgbClr val="200925"/>
                </a:solidFill>
                <a:latin typeface="Trebuchet MS"/>
                <a:cs typeface="Trebuchet MS"/>
              </a:rPr>
              <a:t>coloí</a:t>
            </a:r>
            <a:r>
              <a:rPr sz="1200" b="1" spc="6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200" b="1" spc="-60" dirty="0">
                <a:solidFill>
                  <a:srgbClr val="200925"/>
                </a:solidFill>
                <a:latin typeface="Trebuchet MS"/>
                <a:cs typeface="Trebuchet MS"/>
              </a:rPr>
              <a:t>with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1200" b="1" spc="-75" dirty="0">
                <a:solidFill>
                  <a:srgbClr val="200925"/>
                </a:solidFill>
                <a:latin typeface="Trebuchet MS"/>
                <a:cs typeface="Trebuchet MS"/>
              </a:rPr>
              <a:t>just</a:t>
            </a:r>
            <a:r>
              <a:rPr sz="1200" b="1" spc="6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200925"/>
                </a:solidFill>
                <a:latin typeface="Trebuchet MS"/>
                <a:cs typeface="Trebuchet MS"/>
              </a:rPr>
              <a:t>gíey</a:t>
            </a:r>
            <a:r>
              <a:rPr sz="1200" b="1" spc="7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200" b="1" spc="10" dirty="0">
                <a:solidFill>
                  <a:srgbClr val="200925"/>
                </a:solidFill>
                <a:latin typeface="Trebuchet MS"/>
                <a:cs typeface="Trebuchet MS"/>
              </a:rPr>
              <a:t>added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97179"/>
            <a:ext cx="8842375" cy="4846320"/>
            <a:chOff x="0" y="297179"/>
            <a:chExt cx="8842375" cy="4846320"/>
          </a:xfrm>
        </p:grpSpPr>
        <p:sp>
          <p:nvSpPr>
            <p:cNvPr id="3" name="object 3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74152" y="4034053"/>
              <a:ext cx="254635" cy="250190"/>
            </a:xfrm>
            <a:custGeom>
              <a:avLst/>
              <a:gdLst/>
              <a:ahLst/>
              <a:cxnLst/>
              <a:rect l="l" t="t" r="r" b="b"/>
              <a:pathLst>
                <a:path w="254634" h="250189">
                  <a:moveTo>
                    <a:pt x="105558" y="173710"/>
                  </a:moveTo>
                  <a:lnTo>
                    <a:pt x="50800" y="173710"/>
                  </a:lnTo>
                  <a:lnTo>
                    <a:pt x="55245" y="180949"/>
                  </a:lnTo>
                  <a:lnTo>
                    <a:pt x="60705" y="187452"/>
                  </a:lnTo>
                  <a:lnTo>
                    <a:pt x="66801" y="193078"/>
                  </a:lnTo>
                  <a:lnTo>
                    <a:pt x="51562" y="227482"/>
                  </a:lnTo>
                  <a:lnTo>
                    <a:pt x="101726" y="249885"/>
                  </a:lnTo>
                  <a:lnTo>
                    <a:pt x="116713" y="215950"/>
                  </a:lnTo>
                  <a:lnTo>
                    <a:pt x="138433" y="215950"/>
                  </a:lnTo>
                  <a:lnTo>
                    <a:pt x="142367" y="215265"/>
                  </a:lnTo>
                  <a:lnTo>
                    <a:pt x="203893" y="215265"/>
                  </a:lnTo>
                  <a:lnTo>
                    <a:pt x="190880" y="189750"/>
                  </a:lnTo>
                  <a:lnTo>
                    <a:pt x="196850" y="183832"/>
                  </a:lnTo>
                  <a:lnTo>
                    <a:pt x="200624" y="178803"/>
                  </a:lnTo>
                  <a:lnTo>
                    <a:pt x="127253" y="178803"/>
                  </a:lnTo>
                  <a:lnTo>
                    <a:pt x="107009" y="174692"/>
                  </a:lnTo>
                  <a:lnTo>
                    <a:pt x="105558" y="173710"/>
                  </a:lnTo>
                  <a:close/>
                </a:path>
                <a:path w="254634" h="250189">
                  <a:moveTo>
                    <a:pt x="203893" y="215265"/>
                  </a:moveTo>
                  <a:lnTo>
                    <a:pt x="142367" y="215265"/>
                  </a:lnTo>
                  <a:lnTo>
                    <a:pt x="159257" y="248348"/>
                  </a:lnTo>
                  <a:lnTo>
                    <a:pt x="208025" y="223367"/>
                  </a:lnTo>
                  <a:lnTo>
                    <a:pt x="203893" y="215265"/>
                  </a:lnTo>
                  <a:close/>
                </a:path>
                <a:path w="254634" h="250189">
                  <a:moveTo>
                    <a:pt x="138433" y="215950"/>
                  </a:moveTo>
                  <a:lnTo>
                    <a:pt x="116713" y="215950"/>
                  </a:lnTo>
                  <a:lnTo>
                    <a:pt x="120142" y="216357"/>
                  </a:lnTo>
                  <a:lnTo>
                    <a:pt x="123698" y="216560"/>
                  </a:lnTo>
                  <a:lnTo>
                    <a:pt x="132333" y="216560"/>
                  </a:lnTo>
                  <a:lnTo>
                    <a:pt x="137414" y="216128"/>
                  </a:lnTo>
                  <a:lnTo>
                    <a:pt x="138433" y="215950"/>
                  </a:lnTo>
                  <a:close/>
                </a:path>
                <a:path w="254634" h="250189">
                  <a:moveTo>
                    <a:pt x="42799" y="29197"/>
                  </a:moveTo>
                  <a:lnTo>
                    <a:pt x="10541" y="73672"/>
                  </a:lnTo>
                  <a:lnTo>
                    <a:pt x="42545" y="97015"/>
                  </a:lnTo>
                  <a:lnTo>
                    <a:pt x="40004" y="104393"/>
                  </a:lnTo>
                  <a:lnTo>
                    <a:pt x="38353" y="112191"/>
                  </a:lnTo>
                  <a:lnTo>
                    <a:pt x="37719" y="120319"/>
                  </a:lnTo>
                  <a:lnTo>
                    <a:pt x="0" y="130416"/>
                  </a:lnTo>
                  <a:lnTo>
                    <a:pt x="14224" y="183603"/>
                  </a:lnTo>
                  <a:lnTo>
                    <a:pt x="50800" y="173710"/>
                  </a:lnTo>
                  <a:lnTo>
                    <a:pt x="105558" y="173710"/>
                  </a:lnTo>
                  <a:lnTo>
                    <a:pt x="90455" y="163490"/>
                  </a:lnTo>
                  <a:lnTo>
                    <a:pt x="79283" y="146892"/>
                  </a:lnTo>
                  <a:lnTo>
                    <a:pt x="75183" y="126593"/>
                  </a:lnTo>
                  <a:lnTo>
                    <a:pt x="79283" y="106309"/>
                  </a:lnTo>
                  <a:lnTo>
                    <a:pt x="90455" y="89719"/>
                  </a:lnTo>
                  <a:lnTo>
                    <a:pt x="107009" y="78519"/>
                  </a:lnTo>
                  <a:lnTo>
                    <a:pt x="127253" y="74409"/>
                  </a:lnTo>
                  <a:lnTo>
                    <a:pt x="232696" y="74409"/>
                  </a:lnTo>
                  <a:lnTo>
                    <a:pt x="241046" y="67640"/>
                  </a:lnTo>
                  <a:lnTo>
                    <a:pt x="229288" y="53073"/>
                  </a:lnTo>
                  <a:lnTo>
                    <a:pt x="75565" y="53073"/>
                  </a:lnTo>
                  <a:lnTo>
                    <a:pt x="42799" y="29197"/>
                  </a:lnTo>
                  <a:close/>
                </a:path>
                <a:path w="254634" h="250189">
                  <a:moveTo>
                    <a:pt x="232696" y="74409"/>
                  </a:moveTo>
                  <a:lnTo>
                    <a:pt x="127253" y="74409"/>
                  </a:lnTo>
                  <a:lnTo>
                    <a:pt x="147425" y="78519"/>
                  </a:lnTo>
                  <a:lnTo>
                    <a:pt x="163941" y="89719"/>
                  </a:lnTo>
                  <a:lnTo>
                    <a:pt x="175099" y="106309"/>
                  </a:lnTo>
                  <a:lnTo>
                    <a:pt x="179197" y="126593"/>
                  </a:lnTo>
                  <a:lnTo>
                    <a:pt x="175099" y="146892"/>
                  </a:lnTo>
                  <a:lnTo>
                    <a:pt x="163941" y="163490"/>
                  </a:lnTo>
                  <a:lnTo>
                    <a:pt x="147425" y="174692"/>
                  </a:lnTo>
                  <a:lnTo>
                    <a:pt x="127253" y="178803"/>
                  </a:lnTo>
                  <a:lnTo>
                    <a:pt x="200624" y="178803"/>
                  </a:lnTo>
                  <a:lnTo>
                    <a:pt x="201929" y="177063"/>
                  </a:lnTo>
                  <a:lnTo>
                    <a:pt x="205867" y="169646"/>
                  </a:lnTo>
                  <a:lnTo>
                    <a:pt x="244761" y="169646"/>
                  </a:lnTo>
                  <a:lnTo>
                    <a:pt x="254507" y="123761"/>
                  </a:lnTo>
                  <a:lnTo>
                    <a:pt x="216153" y="115582"/>
                  </a:lnTo>
                  <a:lnTo>
                    <a:pt x="215138" y="107543"/>
                  </a:lnTo>
                  <a:lnTo>
                    <a:pt x="213232" y="99860"/>
                  </a:lnTo>
                  <a:lnTo>
                    <a:pt x="210184" y="92659"/>
                  </a:lnTo>
                  <a:lnTo>
                    <a:pt x="232696" y="74409"/>
                  </a:lnTo>
                  <a:close/>
                </a:path>
                <a:path w="254634" h="250189">
                  <a:moveTo>
                    <a:pt x="244761" y="169646"/>
                  </a:moveTo>
                  <a:lnTo>
                    <a:pt x="205867" y="169646"/>
                  </a:lnTo>
                  <a:lnTo>
                    <a:pt x="243077" y="177571"/>
                  </a:lnTo>
                  <a:lnTo>
                    <a:pt x="244761" y="169646"/>
                  </a:lnTo>
                  <a:close/>
                </a:path>
                <a:path w="254634" h="250189">
                  <a:moveTo>
                    <a:pt x="154558" y="0"/>
                  </a:moveTo>
                  <a:lnTo>
                    <a:pt x="99822" y="0"/>
                  </a:lnTo>
                  <a:lnTo>
                    <a:pt x="99822" y="40944"/>
                  </a:lnTo>
                  <a:lnTo>
                    <a:pt x="93370" y="43300"/>
                  </a:lnTo>
                  <a:lnTo>
                    <a:pt x="87169" y="46123"/>
                  </a:lnTo>
                  <a:lnTo>
                    <a:pt x="81230" y="49388"/>
                  </a:lnTo>
                  <a:lnTo>
                    <a:pt x="75565" y="53073"/>
                  </a:lnTo>
                  <a:lnTo>
                    <a:pt x="229288" y="53073"/>
                  </a:lnTo>
                  <a:lnTo>
                    <a:pt x="227238" y="50533"/>
                  </a:lnTo>
                  <a:lnTo>
                    <a:pt x="175005" y="50533"/>
                  </a:lnTo>
                  <a:lnTo>
                    <a:pt x="168655" y="46532"/>
                  </a:lnTo>
                  <a:lnTo>
                    <a:pt x="161925" y="43294"/>
                  </a:lnTo>
                  <a:lnTo>
                    <a:pt x="154558" y="40944"/>
                  </a:lnTo>
                  <a:lnTo>
                    <a:pt x="154558" y="0"/>
                  </a:lnTo>
                  <a:close/>
                </a:path>
                <a:path w="254634" h="250189">
                  <a:moveTo>
                    <a:pt x="206501" y="24841"/>
                  </a:moveTo>
                  <a:lnTo>
                    <a:pt x="175005" y="50533"/>
                  </a:lnTo>
                  <a:lnTo>
                    <a:pt x="227238" y="50533"/>
                  </a:lnTo>
                  <a:lnTo>
                    <a:pt x="206501" y="24841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5165" y="3793616"/>
              <a:ext cx="142493" cy="1424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65200" y="494157"/>
            <a:ext cx="54959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0" dirty="0">
                <a:solidFill>
                  <a:srgbClr val="C31331"/>
                </a:solidFill>
              </a:rPr>
              <a:t>GRAPHIC</a:t>
            </a:r>
            <a:r>
              <a:rPr sz="3300" spc="-409" dirty="0">
                <a:solidFill>
                  <a:srgbClr val="C31331"/>
                </a:solidFill>
              </a:rPr>
              <a:t> </a:t>
            </a:r>
            <a:r>
              <a:rPr sz="3300" spc="-145" dirty="0">
                <a:solidFill>
                  <a:srgbClr val="C31331"/>
                </a:solidFill>
              </a:rPr>
              <a:t>DESGINER</a:t>
            </a:r>
            <a:r>
              <a:rPr sz="3300" spc="175" dirty="0">
                <a:solidFill>
                  <a:srgbClr val="C31331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05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grpSp>
        <p:nvGrpSpPr>
          <p:cNvPr id="8" name="object 8"/>
          <p:cNvGrpSpPr/>
          <p:nvPr/>
        </p:nvGrpSpPr>
        <p:grpSpPr>
          <a:xfrm>
            <a:off x="518160" y="1354836"/>
            <a:ext cx="7024116" cy="3054096"/>
            <a:chOff x="518160" y="1354836"/>
            <a:chExt cx="7024116" cy="3054096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160" y="1354836"/>
              <a:ext cx="7024116" cy="30540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232" y="1549907"/>
              <a:ext cx="6454140" cy="248411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6388" y="1758823"/>
            <a:ext cx="729360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34915" algn="l"/>
              </a:tabLst>
            </a:pPr>
            <a:r>
              <a:rPr sz="5000" spc="140" dirty="0">
                <a:solidFill>
                  <a:srgbClr val="1D9E4E"/>
                </a:solidFill>
              </a:rPr>
              <a:t>BACKGR</a:t>
            </a:r>
            <a:r>
              <a:rPr sz="5000" spc="165" dirty="0">
                <a:solidFill>
                  <a:srgbClr val="1D9E4E"/>
                </a:solidFill>
              </a:rPr>
              <a:t>O</a:t>
            </a:r>
            <a:r>
              <a:rPr sz="5000" spc="-40" dirty="0">
                <a:solidFill>
                  <a:srgbClr val="1D9E4E"/>
                </a:solidFill>
              </a:rPr>
              <a:t>UND</a:t>
            </a:r>
            <a:r>
              <a:rPr sz="5000" dirty="0">
                <a:solidFill>
                  <a:srgbClr val="1D9E4E"/>
                </a:solidFill>
              </a:rPr>
              <a:t>	</a:t>
            </a:r>
            <a:r>
              <a:rPr sz="5400" spc="-415" dirty="0">
                <a:solidFill>
                  <a:srgbClr val="200925"/>
                </a:solidFill>
              </a:rPr>
              <a:t>IN</a:t>
            </a:r>
            <a:r>
              <a:rPr sz="5400" spc="-665" dirty="0">
                <a:solidFill>
                  <a:srgbClr val="200925"/>
                </a:solidFill>
              </a:rPr>
              <a:t> </a:t>
            </a:r>
            <a:r>
              <a:rPr sz="5400" spc="120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612760" y="695909"/>
            <a:ext cx="69596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229" dirty="0">
                <a:solidFill>
                  <a:srgbClr val="1D9E4E"/>
                </a:solidFill>
                <a:latin typeface="Tahoma"/>
                <a:cs typeface="Tahoma"/>
              </a:rPr>
              <a:t>07</a:t>
            </a:r>
            <a:endParaRPr sz="45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699008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55" dirty="0">
                <a:solidFill>
                  <a:srgbClr val="1D9E4E"/>
                </a:solidFill>
              </a:rPr>
              <a:t>BACKGROUND</a:t>
            </a:r>
            <a:r>
              <a:rPr sz="3300" spc="-409" dirty="0">
                <a:solidFill>
                  <a:srgbClr val="1D9E4E"/>
                </a:solidFill>
              </a:rPr>
              <a:t> </a:t>
            </a:r>
            <a:r>
              <a:rPr sz="3300" spc="-100" dirty="0">
                <a:solidFill>
                  <a:srgbClr val="1D9E4E"/>
                </a:solidFill>
              </a:rPr>
              <a:t>P</a:t>
            </a:r>
            <a:r>
              <a:rPr sz="3300" spc="-125" dirty="0">
                <a:solidFill>
                  <a:srgbClr val="1D9E4E"/>
                </a:solidFill>
              </a:rPr>
              <a:t>R</a:t>
            </a:r>
            <a:r>
              <a:rPr sz="3300" spc="-85" dirty="0">
                <a:solidFill>
                  <a:srgbClr val="1D9E4E"/>
                </a:solidFill>
              </a:rPr>
              <a:t>OPE</a:t>
            </a:r>
            <a:r>
              <a:rPr sz="3300" spc="-100" dirty="0">
                <a:solidFill>
                  <a:srgbClr val="1D9E4E"/>
                </a:solidFill>
              </a:rPr>
              <a:t>R</a:t>
            </a:r>
            <a:r>
              <a:rPr sz="3300" spc="-185" dirty="0">
                <a:solidFill>
                  <a:srgbClr val="1D9E4E"/>
                </a:solidFill>
              </a:rPr>
              <a:t>TIES</a:t>
            </a:r>
            <a:r>
              <a:rPr sz="3300" spc="-385" dirty="0">
                <a:solidFill>
                  <a:srgbClr val="1D9E4E"/>
                </a:solidFill>
              </a:rPr>
              <a:t> </a:t>
            </a:r>
            <a:r>
              <a:rPr sz="3300" spc="475" dirty="0">
                <a:solidFill>
                  <a:srgbClr val="200925"/>
                </a:solidFill>
              </a:rPr>
              <a:t>-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1028700" y="1478279"/>
            <a:ext cx="765175" cy="1724025"/>
          </a:xfrm>
          <a:custGeom>
            <a:avLst/>
            <a:gdLst/>
            <a:ahLst/>
            <a:cxnLst/>
            <a:rect l="l" t="t" r="r" b="b"/>
            <a:pathLst>
              <a:path w="765175" h="1724025">
                <a:moveTo>
                  <a:pt x="765048" y="1341120"/>
                </a:moveTo>
                <a:lnTo>
                  <a:pt x="762063" y="1293152"/>
                </a:lnTo>
                <a:lnTo>
                  <a:pt x="753351" y="1246962"/>
                </a:lnTo>
                <a:lnTo>
                  <a:pt x="739279" y="1202893"/>
                </a:lnTo>
                <a:lnTo>
                  <a:pt x="720217" y="1161326"/>
                </a:lnTo>
                <a:lnTo>
                  <a:pt x="696493" y="1122603"/>
                </a:lnTo>
                <a:lnTo>
                  <a:pt x="668477" y="1087107"/>
                </a:lnTo>
                <a:lnTo>
                  <a:pt x="636536" y="1055166"/>
                </a:lnTo>
                <a:lnTo>
                  <a:pt x="601040" y="1027150"/>
                </a:lnTo>
                <a:lnTo>
                  <a:pt x="562317" y="1003427"/>
                </a:lnTo>
                <a:lnTo>
                  <a:pt x="520750" y="984364"/>
                </a:lnTo>
                <a:lnTo>
                  <a:pt x="476681" y="970292"/>
                </a:lnTo>
                <a:lnTo>
                  <a:pt x="430491" y="961580"/>
                </a:lnTo>
                <a:lnTo>
                  <a:pt x="382524" y="958596"/>
                </a:lnTo>
                <a:lnTo>
                  <a:pt x="334530" y="961580"/>
                </a:lnTo>
                <a:lnTo>
                  <a:pt x="288328" y="970292"/>
                </a:lnTo>
                <a:lnTo>
                  <a:pt x="244259" y="984364"/>
                </a:lnTo>
                <a:lnTo>
                  <a:pt x="202692" y="1003427"/>
                </a:lnTo>
                <a:lnTo>
                  <a:pt x="163969" y="1027150"/>
                </a:lnTo>
                <a:lnTo>
                  <a:pt x="128473" y="1055166"/>
                </a:lnTo>
                <a:lnTo>
                  <a:pt x="96532" y="1087107"/>
                </a:lnTo>
                <a:lnTo>
                  <a:pt x="68529" y="1122603"/>
                </a:lnTo>
                <a:lnTo>
                  <a:pt x="44805" y="1161326"/>
                </a:lnTo>
                <a:lnTo>
                  <a:pt x="25742" y="1202893"/>
                </a:lnTo>
                <a:lnTo>
                  <a:pt x="11671" y="1246962"/>
                </a:lnTo>
                <a:lnTo>
                  <a:pt x="2971" y="1293152"/>
                </a:lnTo>
                <a:lnTo>
                  <a:pt x="0" y="1341120"/>
                </a:lnTo>
                <a:lnTo>
                  <a:pt x="2971" y="1389100"/>
                </a:lnTo>
                <a:lnTo>
                  <a:pt x="11671" y="1435290"/>
                </a:lnTo>
                <a:lnTo>
                  <a:pt x="25742" y="1479359"/>
                </a:lnTo>
                <a:lnTo>
                  <a:pt x="44805" y="1520926"/>
                </a:lnTo>
                <a:lnTo>
                  <a:pt x="68529" y="1559648"/>
                </a:lnTo>
                <a:lnTo>
                  <a:pt x="96532" y="1595145"/>
                </a:lnTo>
                <a:lnTo>
                  <a:pt x="128473" y="1627085"/>
                </a:lnTo>
                <a:lnTo>
                  <a:pt x="163969" y="1655102"/>
                </a:lnTo>
                <a:lnTo>
                  <a:pt x="202692" y="1678825"/>
                </a:lnTo>
                <a:lnTo>
                  <a:pt x="244259" y="1697888"/>
                </a:lnTo>
                <a:lnTo>
                  <a:pt x="288328" y="1711960"/>
                </a:lnTo>
                <a:lnTo>
                  <a:pt x="334530" y="1720672"/>
                </a:lnTo>
                <a:lnTo>
                  <a:pt x="382524" y="1723644"/>
                </a:lnTo>
                <a:lnTo>
                  <a:pt x="430491" y="1720672"/>
                </a:lnTo>
                <a:lnTo>
                  <a:pt x="476681" y="1711960"/>
                </a:lnTo>
                <a:lnTo>
                  <a:pt x="520750" y="1697888"/>
                </a:lnTo>
                <a:lnTo>
                  <a:pt x="562317" y="1678825"/>
                </a:lnTo>
                <a:lnTo>
                  <a:pt x="601040" y="1655102"/>
                </a:lnTo>
                <a:lnTo>
                  <a:pt x="636536" y="1627085"/>
                </a:lnTo>
                <a:lnTo>
                  <a:pt x="668477" y="1595145"/>
                </a:lnTo>
                <a:lnTo>
                  <a:pt x="696493" y="1559648"/>
                </a:lnTo>
                <a:lnTo>
                  <a:pt x="720217" y="1520926"/>
                </a:lnTo>
                <a:lnTo>
                  <a:pt x="739279" y="1479359"/>
                </a:lnTo>
                <a:lnTo>
                  <a:pt x="753351" y="1435290"/>
                </a:lnTo>
                <a:lnTo>
                  <a:pt x="762063" y="1389100"/>
                </a:lnTo>
                <a:lnTo>
                  <a:pt x="765048" y="1341120"/>
                </a:lnTo>
                <a:close/>
              </a:path>
              <a:path w="765175" h="1724025">
                <a:moveTo>
                  <a:pt x="765048" y="382524"/>
                </a:moveTo>
                <a:lnTo>
                  <a:pt x="762063" y="334556"/>
                </a:lnTo>
                <a:lnTo>
                  <a:pt x="753351" y="288366"/>
                </a:lnTo>
                <a:lnTo>
                  <a:pt x="739279" y="244297"/>
                </a:lnTo>
                <a:lnTo>
                  <a:pt x="720217" y="202730"/>
                </a:lnTo>
                <a:lnTo>
                  <a:pt x="696493" y="164007"/>
                </a:lnTo>
                <a:lnTo>
                  <a:pt x="668477" y="128511"/>
                </a:lnTo>
                <a:lnTo>
                  <a:pt x="636536" y="96570"/>
                </a:lnTo>
                <a:lnTo>
                  <a:pt x="601040" y="68554"/>
                </a:lnTo>
                <a:lnTo>
                  <a:pt x="562317" y="44831"/>
                </a:lnTo>
                <a:lnTo>
                  <a:pt x="520750" y="25768"/>
                </a:lnTo>
                <a:lnTo>
                  <a:pt x="476681" y="11696"/>
                </a:lnTo>
                <a:lnTo>
                  <a:pt x="430491" y="2984"/>
                </a:lnTo>
                <a:lnTo>
                  <a:pt x="382524" y="0"/>
                </a:lnTo>
                <a:lnTo>
                  <a:pt x="334530" y="2984"/>
                </a:lnTo>
                <a:lnTo>
                  <a:pt x="288328" y="11696"/>
                </a:lnTo>
                <a:lnTo>
                  <a:pt x="244259" y="25768"/>
                </a:lnTo>
                <a:lnTo>
                  <a:pt x="202692" y="44831"/>
                </a:lnTo>
                <a:lnTo>
                  <a:pt x="163969" y="68554"/>
                </a:lnTo>
                <a:lnTo>
                  <a:pt x="128473" y="96570"/>
                </a:lnTo>
                <a:lnTo>
                  <a:pt x="96532" y="128511"/>
                </a:lnTo>
                <a:lnTo>
                  <a:pt x="68529" y="164007"/>
                </a:lnTo>
                <a:lnTo>
                  <a:pt x="44805" y="202730"/>
                </a:lnTo>
                <a:lnTo>
                  <a:pt x="25742" y="244297"/>
                </a:lnTo>
                <a:lnTo>
                  <a:pt x="11671" y="288366"/>
                </a:lnTo>
                <a:lnTo>
                  <a:pt x="2971" y="334556"/>
                </a:lnTo>
                <a:lnTo>
                  <a:pt x="0" y="382524"/>
                </a:lnTo>
                <a:lnTo>
                  <a:pt x="2971" y="430504"/>
                </a:lnTo>
                <a:lnTo>
                  <a:pt x="11671" y="476694"/>
                </a:lnTo>
                <a:lnTo>
                  <a:pt x="25742" y="520763"/>
                </a:lnTo>
                <a:lnTo>
                  <a:pt x="44805" y="562330"/>
                </a:lnTo>
                <a:lnTo>
                  <a:pt x="68529" y="601052"/>
                </a:lnTo>
                <a:lnTo>
                  <a:pt x="96532" y="636549"/>
                </a:lnTo>
                <a:lnTo>
                  <a:pt x="128473" y="668489"/>
                </a:lnTo>
                <a:lnTo>
                  <a:pt x="163969" y="696506"/>
                </a:lnTo>
                <a:lnTo>
                  <a:pt x="202692" y="720229"/>
                </a:lnTo>
                <a:lnTo>
                  <a:pt x="244259" y="739292"/>
                </a:lnTo>
                <a:lnTo>
                  <a:pt x="288328" y="753364"/>
                </a:lnTo>
                <a:lnTo>
                  <a:pt x="334530" y="762076"/>
                </a:lnTo>
                <a:lnTo>
                  <a:pt x="382524" y="765048"/>
                </a:lnTo>
                <a:lnTo>
                  <a:pt x="430491" y="762076"/>
                </a:lnTo>
                <a:lnTo>
                  <a:pt x="476681" y="753364"/>
                </a:lnTo>
                <a:lnTo>
                  <a:pt x="520750" y="739292"/>
                </a:lnTo>
                <a:lnTo>
                  <a:pt x="562317" y="720229"/>
                </a:lnTo>
                <a:lnTo>
                  <a:pt x="601040" y="696506"/>
                </a:lnTo>
                <a:lnTo>
                  <a:pt x="636536" y="668489"/>
                </a:lnTo>
                <a:lnTo>
                  <a:pt x="668477" y="636549"/>
                </a:lnTo>
                <a:lnTo>
                  <a:pt x="696493" y="601052"/>
                </a:lnTo>
                <a:lnTo>
                  <a:pt x="720217" y="562330"/>
                </a:lnTo>
                <a:lnTo>
                  <a:pt x="739279" y="520763"/>
                </a:lnTo>
                <a:lnTo>
                  <a:pt x="753351" y="476694"/>
                </a:lnTo>
                <a:lnTo>
                  <a:pt x="762063" y="430504"/>
                </a:lnTo>
                <a:lnTo>
                  <a:pt x="765048" y="382524"/>
                </a:lnTo>
                <a:close/>
              </a:path>
            </a:pathLst>
          </a:custGeom>
          <a:solidFill>
            <a:srgbClr val="C7F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24633" y="2674747"/>
            <a:ext cx="18256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5" dirty="0">
                <a:solidFill>
                  <a:srgbClr val="200925"/>
                </a:solidFill>
                <a:latin typeface="Trebuchet MS"/>
                <a:cs typeface="Trebuchet MS"/>
              </a:rPr>
              <a:t>background-image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1247" y="2633599"/>
            <a:ext cx="3397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5" dirty="0">
                <a:solidFill>
                  <a:srgbClr val="1D9E4E"/>
                </a:solidFill>
                <a:latin typeface="Tahoma"/>
                <a:cs typeface="Tahoma"/>
              </a:rPr>
              <a:t>0</a:t>
            </a:r>
            <a:r>
              <a:rPr sz="2000" b="1" spc="-120" dirty="0">
                <a:solidFill>
                  <a:srgbClr val="1D9E4E"/>
                </a:solidFill>
                <a:latin typeface="Tahoma"/>
                <a:cs typeface="Tahoma"/>
              </a:rPr>
              <a:t>fi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8700" y="3395471"/>
            <a:ext cx="765175" cy="765175"/>
          </a:xfrm>
          <a:custGeom>
            <a:avLst/>
            <a:gdLst/>
            <a:ahLst/>
            <a:cxnLst/>
            <a:rect l="l" t="t" r="r" b="b"/>
            <a:pathLst>
              <a:path w="765175" h="765175">
                <a:moveTo>
                  <a:pt x="382524" y="0"/>
                </a:moveTo>
                <a:lnTo>
                  <a:pt x="334540" y="2981"/>
                </a:lnTo>
                <a:lnTo>
                  <a:pt x="288335" y="11686"/>
                </a:lnTo>
                <a:lnTo>
                  <a:pt x="244268" y="25755"/>
                </a:lnTo>
                <a:lnTo>
                  <a:pt x="202696" y="44830"/>
                </a:lnTo>
                <a:lnTo>
                  <a:pt x="163978" y="68552"/>
                </a:lnTo>
                <a:lnTo>
                  <a:pt x="128473" y="96561"/>
                </a:lnTo>
                <a:lnTo>
                  <a:pt x="96539" y="128499"/>
                </a:lnTo>
                <a:lnTo>
                  <a:pt x="68534" y="164006"/>
                </a:lnTo>
                <a:lnTo>
                  <a:pt x="44818" y="202724"/>
                </a:lnTo>
                <a:lnTo>
                  <a:pt x="25747" y="244294"/>
                </a:lnTo>
                <a:lnTo>
                  <a:pt x="11682" y="288356"/>
                </a:lnTo>
                <a:lnTo>
                  <a:pt x="2980" y="334553"/>
                </a:lnTo>
                <a:lnTo>
                  <a:pt x="0" y="382523"/>
                </a:lnTo>
                <a:lnTo>
                  <a:pt x="2980" y="430507"/>
                </a:lnTo>
                <a:lnTo>
                  <a:pt x="11682" y="476712"/>
                </a:lnTo>
                <a:lnTo>
                  <a:pt x="25747" y="520779"/>
                </a:lnTo>
                <a:lnTo>
                  <a:pt x="44818" y="562351"/>
                </a:lnTo>
                <a:lnTo>
                  <a:pt x="68534" y="601069"/>
                </a:lnTo>
                <a:lnTo>
                  <a:pt x="96539" y="636574"/>
                </a:lnTo>
                <a:lnTo>
                  <a:pt x="128473" y="668508"/>
                </a:lnTo>
                <a:lnTo>
                  <a:pt x="163978" y="696513"/>
                </a:lnTo>
                <a:lnTo>
                  <a:pt x="202696" y="720229"/>
                </a:lnTo>
                <a:lnTo>
                  <a:pt x="244268" y="739300"/>
                </a:lnTo>
                <a:lnTo>
                  <a:pt x="288335" y="753365"/>
                </a:lnTo>
                <a:lnTo>
                  <a:pt x="334540" y="762067"/>
                </a:lnTo>
                <a:lnTo>
                  <a:pt x="382524" y="765047"/>
                </a:lnTo>
                <a:lnTo>
                  <a:pt x="430494" y="762067"/>
                </a:lnTo>
                <a:lnTo>
                  <a:pt x="476691" y="753365"/>
                </a:lnTo>
                <a:lnTo>
                  <a:pt x="520753" y="739300"/>
                </a:lnTo>
                <a:lnTo>
                  <a:pt x="562323" y="720229"/>
                </a:lnTo>
                <a:lnTo>
                  <a:pt x="601041" y="696513"/>
                </a:lnTo>
                <a:lnTo>
                  <a:pt x="636548" y="668508"/>
                </a:lnTo>
                <a:lnTo>
                  <a:pt x="668486" y="636574"/>
                </a:lnTo>
                <a:lnTo>
                  <a:pt x="696495" y="601069"/>
                </a:lnTo>
                <a:lnTo>
                  <a:pt x="720217" y="562351"/>
                </a:lnTo>
                <a:lnTo>
                  <a:pt x="739292" y="520779"/>
                </a:lnTo>
                <a:lnTo>
                  <a:pt x="753361" y="476712"/>
                </a:lnTo>
                <a:lnTo>
                  <a:pt x="762066" y="430507"/>
                </a:lnTo>
                <a:lnTo>
                  <a:pt x="765048" y="382523"/>
                </a:lnTo>
                <a:lnTo>
                  <a:pt x="762066" y="334553"/>
                </a:lnTo>
                <a:lnTo>
                  <a:pt x="753361" y="288356"/>
                </a:lnTo>
                <a:lnTo>
                  <a:pt x="739292" y="244294"/>
                </a:lnTo>
                <a:lnTo>
                  <a:pt x="720217" y="202724"/>
                </a:lnTo>
                <a:lnTo>
                  <a:pt x="696495" y="164006"/>
                </a:lnTo>
                <a:lnTo>
                  <a:pt x="668486" y="128499"/>
                </a:lnTo>
                <a:lnTo>
                  <a:pt x="636548" y="96561"/>
                </a:lnTo>
                <a:lnTo>
                  <a:pt x="601041" y="68552"/>
                </a:lnTo>
                <a:lnTo>
                  <a:pt x="562323" y="44830"/>
                </a:lnTo>
                <a:lnTo>
                  <a:pt x="520753" y="25755"/>
                </a:lnTo>
                <a:lnTo>
                  <a:pt x="476691" y="11686"/>
                </a:lnTo>
                <a:lnTo>
                  <a:pt x="430494" y="2981"/>
                </a:lnTo>
                <a:lnTo>
                  <a:pt x="382524" y="0"/>
                </a:lnTo>
                <a:close/>
              </a:path>
            </a:pathLst>
          </a:custGeom>
          <a:solidFill>
            <a:srgbClr val="C7F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35151" y="3592195"/>
            <a:ext cx="26466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2005" algn="l"/>
              </a:tabLst>
            </a:pPr>
            <a:r>
              <a:rPr sz="2000" b="1" spc="5" dirty="0">
                <a:solidFill>
                  <a:srgbClr val="1D9E4E"/>
                </a:solidFill>
                <a:latin typeface="Tahoma"/>
                <a:cs typeface="Tahoma"/>
              </a:rPr>
              <a:t>03	</a:t>
            </a:r>
            <a:r>
              <a:rPr sz="2400" b="1" spc="7" baseline="3472" dirty="0">
                <a:solidFill>
                  <a:srgbClr val="200925"/>
                </a:solidFill>
                <a:latin typeface="Trebuchet MS"/>
                <a:cs typeface="Trebuchet MS"/>
              </a:rPr>
              <a:t>background-repeat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24400" y="1478280"/>
            <a:ext cx="765175" cy="765175"/>
          </a:xfrm>
          <a:custGeom>
            <a:avLst/>
            <a:gdLst/>
            <a:ahLst/>
            <a:cxnLst/>
            <a:rect l="l" t="t" r="r" b="b"/>
            <a:pathLst>
              <a:path w="765175" h="765175">
                <a:moveTo>
                  <a:pt x="382524" y="0"/>
                </a:moveTo>
                <a:lnTo>
                  <a:pt x="334553" y="2981"/>
                </a:lnTo>
                <a:lnTo>
                  <a:pt x="288356" y="11686"/>
                </a:lnTo>
                <a:lnTo>
                  <a:pt x="244294" y="25755"/>
                </a:lnTo>
                <a:lnTo>
                  <a:pt x="202724" y="44830"/>
                </a:lnTo>
                <a:lnTo>
                  <a:pt x="164006" y="68552"/>
                </a:lnTo>
                <a:lnTo>
                  <a:pt x="128499" y="96561"/>
                </a:lnTo>
                <a:lnTo>
                  <a:pt x="96561" y="128499"/>
                </a:lnTo>
                <a:lnTo>
                  <a:pt x="68552" y="164006"/>
                </a:lnTo>
                <a:lnTo>
                  <a:pt x="44830" y="202724"/>
                </a:lnTo>
                <a:lnTo>
                  <a:pt x="25755" y="244294"/>
                </a:lnTo>
                <a:lnTo>
                  <a:pt x="11686" y="288356"/>
                </a:lnTo>
                <a:lnTo>
                  <a:pt x="2981" y="334553"/>
                </a:lnTo>
                <a:lnTo>
                  <a:pt x="0" y="382524"/>
                </a:lnTo>
                <a:lnTo>
                  <a:pt x="2981" y="430494"/>
                </a:lnTo>
                <a:lnTo>
                  <a:pt x="11686" y="476691"/>
                </a:lnTo>
                <a:lnTo>
                  <a:pt x="25755" y="520753"/>
                </a:lnTo>
                <a:lnTo>
                  <a:pt x="44830" y="562323"/>
                </a:lnTo>
                <a:lnTo>
                  <a:pt x="68552" y="601041"/>
                </a:lnTo>
                <a:lnTo>
                  <a:pt x="96561" y="636548"/>
                </a:lnTo>
                <a:lnTo>
                  <a:pt x="128499" y="668486"/>
                </a:lnTo>
                <a:lnTo>
                  <a:pt x="164006" y="696495"/>
                </a:lnTo>
                <a:lnTo>
                  <a:pt x="202724" y="720217"/>
                </a:lnTo>
                <a:lnTo>
                  <a:pt x="244294" y="739292"/>
                </a:lnTo>
                <a:lnTo>
                  <a:pt x="288356" y="753361"/>
                </a:lnTo>
                <a:lnTo>
                  <a:pt x="334553" y="762066"/>
                </a:lnTo>
                <a:lnTo>
                  <a:pt x="382524" y="765048"/>
                </a:lnTo>
                <a:lnTo>
                  <a:pt x="430494" y="762066"/>
                </a:lnTo>
                <a:lnTo>
                  <a:pt x="476691" y="753361"/>
                </a:lnTo>
                <a:lnTo>
                  <a:pt x="520753" y="739292"/>
                </a:lnTo>
                <a:lnTo>
                  <a:pt x="562323" y="720217"/>
                </a:lnTo>
                <a:lnTo>
                  <a:pt x="601041" y="696495"/>
                </a:lnTo>
                <a:lnTo>
                  <a:pt x="636548" y="668486"/>
                </a:lnTo>
                <a:lnTo>
                  <a:pt x="668486" y="636548"/>
                </a:lnTo>
                <a:lnTo>
                  <a:pt x="696495" y="601041"/>
                </a:lnTo>
                <a:lnTo>
                  <a:pt x="720217" y="562323"/>
                </a:lnTo>
                <a:lnTo>
                  <a:pt x="739292" y="520753"/>
                </a:lnTo>
                <a:lnTo>
                  <a:pt x="753361" y="476691"/>
                </a:lnTo>
                <a:lnTo>
                  <a:pt x="762066" y="430494"/>
                </a:lnTo>
                <a:lnTo>
                  <a:pt x="765048" y="382524"/>
                </a:lnTo>
                <a:lnTo>
                  <a:pt x="762066" y="334553"/>
                </a:lnTo>
                <a:lnTo>
                  <a:pt x="753361" y="288356"/>
                </a:lnTo>
                <a:lnTo>
                  <a:pt x="739292" y="244294"/>
                </a:lnTo>
                <a:lnTo>
                  <a:pt x="720217" y="202724"/>
                </a:lnTo>
                <a:lnTo>
                  <a:pt x="696495" y="164006"/>
                </a:lnTo>
                <a:lnTo>
                  <a:pt x="668486" y="128499"/>
                </a:lnTo>
                <a:lnTo>
                  <a:pt x="636548" y="96561"/>
                </a:lnTo>
                <a:lnTo>
                  <a:pt x="601041" y="68552"/>
                </a:lnTo>
                <a:lnTo>
                  <a:pt x="562323" y="44830"/>
                </a:lnTo>
                <a:lnTo>
                  <a:pt x="520753" y="25755"/>
                </a:lnTo>
                <a:lnTo>
                  <a:pt x="476691" y="11686"/>
                </a:lnTo>
                <a:lnTo>
                  <a:pt x="430494" y="2981"/>
                </a:lnTo>
                <a:lnTo>
                  <a:pt x="382524" y="0"/>
                </a:lnTo>
                <a:close/>
              </a:path>
            </a:pathLst>
          </a:custGeom>
          <a:solidFill>
            <a:srgbClr val="C7F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18964" y="1674622"/>
            <a:ext cx="27565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14069" algn="l"/>
              </a:tabLst>
            </a:pPr>
            <a:r>
              <a:rPr sz="2000" b="1" spc="95" dirty="0">
                <a:solidFill>
                  <a:srgbClr val="1D9E4E"/>
                </a:solidFill>
                <a:latin typeface="Tahoma"/>
                <a:cs typeface="Tahoma"/>
              </a:rPr>
              <a:t>04	</a:t>
            </a:r>
            <a:r>
              <a:rPr sz="2400" b="1" spc="-15" baseline="3472" dirty="0">
                <a:solidFill>
                  <a:srgbClr val="200925"/>
                </a:solidFill>
                <a:latin typeface="Trebuchet MS"/>
                <a:cs typeface="Trebuchet MS"/>
              </a:rPr>
              <a:t>background-position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20841" y="2674747"/>
            <a:ext cx="15894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200925"/>
                </a:solidFill>
                <a:latin typeface="Trebuchet MS"/>
                <a:cs typeface="Trebuchet MS"/>
              </a:rPr>
              <a:t>background-size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24400" y="2436876"/>
            <a:ext cx="765175" cy="765175"/>
          </a:xfrm>
          <a:custGeom>
            <a:avLst/>
            <a:gdLst/>
            <a:ahLst/>
            <a:cxnLst/>
            <a:rect l="l" t="t" r="r" b="b"/>
            <a:pathLst>
              <a:path w="765175" h="765175">
                <a:moveTo>
                  <a:pt x="382524" y="0"/>
                </a:moveTo>
                <a:lnTo>
                  <a:pt x="334553" y="2981"/>
                </a:lnTo>
                <a:lnTo>
                  <a:pt x="288356" y="11686"/>
                </a:lnTo>
                <a:lnTo>
                  <a:pt x="244294" y="25755"/>
                </a:lnTo>
                <a:lnTo>
                  <a:pt x="202724" y="44830"/>
                </a:lnTo>
                <a:lnTo>
                  <a:pt x="164006" y="68552"/>
                </a:lnTo>
                <a:lnTo>
                  <a:pt x="128499" y="96561"/>
                </a:lnTo>
                <a:lnTo>
                  <a:pt x="96561" y="128499"/>
                </a:lnTo>
                <a:lnTo>
                  <a:pt x="68552" y="164006"/>
                </a:lnTo>
                <a:lnTo>
                  <a:pt x="44830" y="202724"/>
                </a:lnTo>
                <a:lnTo>
                  <a:pt x="25755" y="244294"/>
                </a:lnTo>
                <a:lnTo>
                  <a:pt x="11686" y="288356"/>
                </a:lnTo>
                <a:lnTo>
                  <a:pt x="2981" y="334553"/>
                </a:lnTo>
                <a:lnTo>
                  <a:pt x="0" y="382524"/>
                </a:lnTo>
                <a:lnTo>
                  <a:pt x="2981" y="430494"/>
                </a:lnTo>
                <a:lnTo>
                  <a:pt x="11686" y="476691"/>
                </a:lnTo>
                <a:lnTo>
                  <a:pt x="25755" y="520753"/>
                </a:lnTo>
                <a:lnTo>
                  <a:pt x="44830" y="562323"/>
                </a:lnTo>
                <a:lnTo>
                  <a:pt x="68552" y="601041"/>
                </a:lnTo>
                <a:lnTo>
                  <a:pt x="96561" y="636548"/>
                </a:lnTo>
                <a:lnTo>
                  <a:pt x="128499" y="668486"/>
                </a:lnTo>
                <a:lnTo>
                  <a:pt x="164006" y="696495"/>
                </a:lnTo>
                <a:lnTo>
                  <a:pt x="202724" y="720217"/>
                </a:lnTo>
                <a:lnTo>
                  <a:pt x="244294" y="739292"/>
                </a:lnTo>
                <a:lnTo>
                  <a:pt x="288356" y="753361"/>
                </a:lnTo>
                <a:lnTo>
                  <a:pt x="334553" y="762066"/>
                </a:lnTo>
                <a:lnTo>
                  <a:pt x="382524" y="765048"/>
                </a:lnTo>
                <a:lnTo>
                  <a:pt x="430494" y="762066"/>
                </a:lnTo>
                <a:lnTo>
                  <a:pt x="476691" y="753361"/>
                </a:lnTo>
                <a:lnTo>
                  <a:pt x="520753" y="739292"/>
                </a:lnTo>
                <a:lnTo>
                  <a:pt x="562323" y="720217"/>
                </a:lnTo>
                <a:lnTo>
                  <a:pt x="601041" y="696495"/>
                </a:lnTo>
                <a:lnTo>
                  <a:pt x="636548" y="668486"/>
                </a:lnTo>
                <a:lnTo>
                  <a:pt x="668486" y="636548"/>
                </a:lnTo>
                <a:lnTo>
                  <a:pt x="696495" y="601041"/>
                </a:lnTo>
                <a:lnTo>
                  <a:pt x="720217" y="562323"/>
                </a:lnTo>
                <a:lnTo>
                  <a:pt x="739292" y="520753"/>
                </a:lnTo>
                <a:lnTo>
                  <a:pt x="753361" y="476691"/>
                </a:lnTo>
                <a:lnTo>
                  <a:pt x="762066" y="430494"/>
                </a:lnTo>
                <a:lnTo>
                  <a:pt x="765048" y="382524"/>
                </a:lnTo>
                <a:lnTo>
                  <a:pt x="762066" y="334553"/>
                </a:lnTo>
                <a:lnTo>
                  <a:pt x="753361" y="288356"/>
                </a:lnTo>
                <a:lnTo>
                  <a:pt x="739292" y="244294"/>
                </a:lnTo>
                <a:lnTo>
                  <a:pt x="720217" y="202724"/>
                </a:lnTo>
                <a:lnTo>
                  <a:pt x="696495" y="164006"/>
                </a:lnTo>
                <a:lnTo>
                  <a:pt x="668486" y="128499"/>
                </a:lnTo>
                <a:lnTo>
                  <a:pt x="636548" y="96561"/>
                </a:lnTo>
                <a:lnTo>
                  <a:pt x="601041" y="68552"/>
                </a:lnTo>
                <a:lnTo>
                  <a:pt x="562323" y="44830"/>
                </a:lnTo>
                <a:lnTo>
                  <a:pt x="520753" y="25755"/>
                </a:lnTo>
                <a:lnTo>
                  <a:pt x="476691" y="11686"/>
                </a:lnTo>
                <a:lnTo>
                  <a:pt x="430494" y="2981"/>
                </a:lnTo>
                <a:lnTo>
                  <a:pt x="382524" y="0"/>
                </a:lnTo>
                <a:close/>
              </a:path>
            </a:pathLst>
          </a:custGeom>
          <a:solidFill>
            <a:srgbClr val="C7F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925314" y="2633599"/>
            <a:ext cx="3632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5" dirty="0">
                <a:solidFill>
                  <a:srgbClr val="1D9E4E"/>
                </a:solidFill>
                <a:latin typeface="Tahoma"/>
                <a:cs typeface="Tahoma"/>
              </a:rPr>
              <a:t>05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02461" y="2234564"/>
            <a:ext cx="4087495" cy="1925955"/>
            <a:chOff x="1402461" y="2234564"/>
            <a:chExt cx="4087495" cy="1925955"/>
          </a:xfrm>
        </p:grpSpPr>
        <p:sp>
          <p:nvSpPr>
            <p:cNvPr id="14" name="object 14"/>
            <p:cNvSpPr/>
            <p:nvPr/>
          </p:nvSpPr>
          <p:spPr>
            <a:xfrm>
              <a:off x="1411986" y="2244089"/>
              <a:ext cx="3695700" cy="1153160"/>
            </a:xfrm>
            <a:custGeom>
              <a:avLst/>
              <a:gdLst/>
              <a:ahLst/>
              <a:cxnLst/>
              <a:rect l="l" t="t" r="r" b="b"/>
              <a:pathLst>
                <a:path w="3695700" h="1153160">
                  <a:moveTo>
                    <a:pt x="0" y="0"/>
                  </a:moveTo>
                  <a:lnTo>
                    <a:pt x="0" y="194056"/>
                  </a:lnTo>
                </a:path>
                <a:path w="3695700" h="1153160">
                  <a:moveTo>
                    <a:pt x="0" y="958596"/>
                  </a:moveTo>
                  <a:lnTo>
                    <a:pt x="0" y="1152652"/>
                  </a:lnTo>
                </a:path>
                <a:path w="3695700" h="1153160">
                  <a:moveTo>
                    <a:pt x="3695700" y="194056"/>
                  </a:moveTo>
                  <a:lnTo>
                    <a:pt x="3695700" y="0"/>
                  </a:lnTo>
                </a:path>
              </a:pathLst>
            </a:custGeom>
            <a:ln w="19050">
              <a:solidFill>
                <a:srgbClr val="1D9E4E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24400" y="3395472"/>
              <a:ext cx="765175" cy="765175"/>
            </a:xfrm>
            <a:custGeom>
              <a:avLst/>
              <a:gdLst/>
              <a:ahLst/>
              <a:cxnLst/>
              <a:rect l="l" t="t" r="r" b="b"/>
              <a:pathLst>
                <a:path w="765175" h="765175">
                  <a:moveTo>
                    <a:pt x="382524" y="0"/>
                  </a:moveTo>
                  <a:lnTo>
                    <a:pt x="334553" y="2981"/>
                  </a:lnTo>
                  <a:lnTo>
                    <a:pt x="288356" y="11686"/>
                  </a:lnTo>
                  <a:lnTo>
                    <a:pt x="244294" y="25755"/>
                  </a:lnTo>
                  <a:lnTo>
                    <a:pt x="202724" y="44830"/>
                  </a:lnTo>
                  <a:lnTo>
                    <a:pt x="164006" y="68552"/>
                  </a:lnTo>
                  <a:lnTo>
                    <a:pt x="128499" y="96561"/>
                  </a:lnTo>
                  <a:lnTo>
                    <a:pt x="96561" y="128499"/>
                  </a:lnTo>
                  <a:lnTo>
                    <a:pt x="68552" y="164006"/>
                  </a:lnTo>
                  <a:lnTo>
                    <a:pt x="44830" y="202724"/>
                  </a:lnTo>
                  <a:lnTo>
                    <a:pt x="25755" y="244294"/>
                  </a:lnTo>
                  <a:lnTo>
                    <a:pt x="11686" y="288356"/>
                  </a:lnTo>
                  <a:lnTo>
                    <a:pt x="2981" y="334553"/>
                  </a:lnTo>
                  <a:lnTo>
                    <a:pt x="0" y="382523"/>
                  </a:lnTo>
                  <a:lnTo>
                    <a:pt x="2981" y="430507"/>
                  </a:lnTo>
                  <a:lnTo>
                    <a:pt x="11686" y="476712"/>
                  </a:lnTo>
                  <a:lnTo>
                    <a:pt x="25755" y="520779"/>
                  </a:lnTo>
                  <a:lnTo>
                    <a:pt x="44830" y="562351"/>
                  </a:lnTo>
                  <a:lnTo>
                    <a:pt x="68552" y="601069"/>
                  </a:lnTo>
                  <a:lnTo>
                    <a:pt x="96561" y="636574"/>
                  </a:lnTo>
                  <a:lnTo>
                    <a:pt x="128499" y="668508"/>
                  </a:lnTo>
                  <a:lnTo>
                    <a:pt x="164006" y="696513"/>
                  </a:lnTo>
                  <a:lnTo>
                    <a:pt x="202724" y="720229"/>
                  </a:lnTo>
                  <a:lnTo>
                    <a:pt x="244294" y="739300"/>
                  </a:lnTo>
                  <a:lnTo>
                    <a:pt x="288356" y="753365"/>
                  </a:lnTo>
                  <a:lnTo>
                    <a:pt x="334553" y="762067"/>
                  </a:lnTo>
                  <a:lnTo>
                    <a:pt x="382524" y="765047"/>
                  </a:lnTo>
                  <a:lnTo>
                    <a:pt x="430494" y="762067"/>
                  </a:lnTo>
                  <a:lnTo>
                    <a:pt x="476691" y="753365"/>
                  </a:lnTo>
                  <a:lnTo>
                    <a:pt x="520753" y="739300"/>
                  </a:lnTo>
                  <a:lnTo>
                    <a:pt x="562323" y="720229"/>
                  </a:lnTo>
                  <a:lnTo>
                    <a:pt x="601041" y="696513"/>
                  </a:lnTo>
                  <a:lnTo>
                    <a:pt x="636548" y="668508"/>
                  </a:lnTo>
                  <a:lnTo>
                    <a:pt x="668486" y="636574"/>
                  </a:lnTo>
                  <a:lnTo>
                    <a:pt x="696495" y="601069"/>
                  </a:lnTo>
                  <a:lnTo>
                    <a:pt x="720217" y="562351"/>
                  </a:lnTo>
                  <a:lnTo>
                    <a:pt x="739292" y="520779"/>
                  </a:lnTo>
                  <a:lnTo>
                    <a:pt x="753361" y="476712"/>
                  </a:lnTo>
                  <a:lnTo>
                    <a:pt x="762066" y="430507"/>
                  </a:lnTo>
                  <a:lnTo>
                    <a:pt x="765048" y="382523"/>
                  </a:lnTo>
                  <a:lnTo>
                    <a:pt x="762066" y="334553"/>
                  </a:lnTo>
                  <a:lnTo>
                    <a:pt x="753361" y="288356"/>
                  </a:lnTo>
                  <a:lnTo>
                    <a:pt x="739292" y="244294"/>
                  </a:lnTo>
                  <a:lnTo>
                    <a:pt x="720217" y="202724"/>
                  </a:lnTo>
                  <a:lnTo>
                    <a:pt x="696495" y="164006"/>
                  </a:lnTo>
                  <a:lnTo>
                    <a:pt x="668486" y="128499"/>
                  </a:lnTo>
                  <a:lnTo>
                    <a:pt x="636548" y="96561"/>
                  </a:lnTo>
                  <a:lnTo>
                    <a:pt x="601041" y="68552"/>
                  </a:lnTo>
                  <a:lnTo>
                    <a:pt x="562323" y="44830"/>
                  </a:lnTo>
                  <a:lnTo>
                    <a:pt x="520753" y="25755"/>
                  </a:lnTo>
                  <a:lnTo>
                    <a:pt x="476691" y="11686"/>
                  </a:lnTo>
                  <a:lnTo>
                    <a:pt x="430494" y="2981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C7F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07686" y="3202686"/>
              <a:ext cx="0" cy="194310"/>
            </a:xfrm>
            <a:custGeom>
              <a:avLst/>
              <a:gdLst/>
              <a:ahLst/>
              <a:cxnLst/>
              <a:rect l="l" t="t" r="r" b="b"/>
              <a:pathLst>
                <a:path h="194310">
                  <a:moveTo>
                    <a:pt x="0" y="194056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1D9E4E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62633" y="1674622"/>
            <a:ext cx="24498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4065" algn="l"/>
              </a:tabLst>
            </a:pPr>
            <a:r>
              <a:rPr sz="2000" b="1" spc="-210" dirty="0">
                <a:solidFill>
                  <a:srgbClr val="1D9E4E"/>
                </a:solidFill>
                <a:latin typeface="Tahoma"/>
                <a:cs typeface="Tahoma"/>
              </a:rPr>
              <a:t>01	</a:t>
            </a:r>
            <a:r>
              <a:rPr sz="2400" b="1" spc="-7" baseline="1736" dirty="0">
                <a:solidFill>
                  <a:srgbClr val="200925"/>
                </a:solidFill>
                <a:latin typeface="Trebuchet MS"/>
                <a:cs typeface="Trebuchet MS"/>
              </a:rPr>
              <a:t>background-color</a:t>
            </a:r>
            <a:endParaRPr sz="2400" baseline="1736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28108" y="3592195"/>
            <a:ext cx="31108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5180" algn="l"/>
              </a:tabLst>
            </a:pPr>
            <a:r>
              <a:rPr sz="2000" b="1" spc="25" dirty="0">
                <a:solidFill>
                  <a:srgbClr val="1D9E4E"/>
                </a:solidFill>
                <a:latin typeface="Tahoma"/>
                <a:cs typeface="Tahoma"/>
              </a:rPr>
              <a:t>06	</a:t>
            </a:r>
            <a:r>
              <a:rPr sz="2400" b="1" spc="7" baseline="3472" dirty="0">
                <a:solidFill>
                  <a:srgbClr val="200925"/>
                </a:solidFill>
                <a:latin typeface="Trebuchet MS"/>
                <a:cs typeface="Trebuchet MS"/>
              </a:rPr>
              <a:t>background-attachment</a:t>
            </a:r>
            <a:endParaRPr sz="2400" baseline="3472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81377" y="1619199"/>
            <a:ext cx="53828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UNITS</a:t>
            </a:r>
            <a:r>
              <a:rPr spc="335" dirty="0"/>
              <a:t> </a:t>
            </a:r>
            <a:r>
              <a:rPr sz="5400" spc="-415" dirty="0">
                <a:solidFill>
                  <a:srgbClr val="200925"/>
                </a:solidFill>
              </a:rPr>
              <a:t>IN</a:t>
            </a:r>
            <a:r>
              <a:rPr sz="5400" spc="-665" dirty="0">
                <a:solidFill>
                  <a:srgbClr val="200925"/>
                </a:solidFill>
              </a:rPr>
              <a:t> </a:t>
            </a:r>
            <a:r>
              <a:rPr sz="5400" spc="125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571613" y="695909"/>
            <a:ext cx="77851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95" dirty="0">
                <a:solidFill>
                  <a:srgbClr val="C00000"/>
                </a:solidFill>
                <a:latin typeface="Tahoma"/>
                <a:cs typeface="Tahoma"/>
              </a:rPr>
              <a:t>08</a:t>
            </a:r>
            <a:endParaRPr sz="45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324" y="678637"/>
            <a:ext cx="26962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/>
              <a:t>Absolute</a:t>
            </a:r>
            <a:r>
              <a:rPr sz="2400" spc="-145" dirty="0"/>
              <a:t> </a:t>
            </a:r>
            <a:r>
              <a:rPr sz="2400" b="0" spc="15" dirty="0">
                <a:solidFill>
                  <a:srgbClr val="000000"/>
                </a:solidFill>
                <a:latin typeface="Lucida Sans Unicode"/>
                <a:cs typeface="Lucida Sans Unicode"/>
              </a:rPr>
              <a:t>Lengths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28700" y="1478279"/>
            <a:ext cx="765175" cy="1724025"/>
          </a:xfrm>
          <a:custGeom>
            <a:avLst/>
            <a:gdLst/>
            <a:ahLst/>
            <a:cxnLst/>
            <a:rect l="l" t="t" r="r" b="b"/>
            <a:pathLst>
              <a:path w="765175" h="1724025">
                <a:moveTo>
                  <a:pt x="765048" y="1341120"/>
                </a:moveTo>
                <a:lnTo>
                  <a:pt x="762063" y="1293152"/>
                </a:lnTo>
                <a:lnTo>
                  <a:pt x="753351" y="1246962"/>
                </a:lnTo>
                <a:lnTo>
                  <a:pt x="739279" y="1202893"/>
                </a:lnTo>
                <a:lnTo>
                  <a:pt x="720217" y="1161326"/>
                </a:lnTo>
                <a:lnTo>
                  <a:pt x="696493" y="1122603"/>
                </a:lnTo>
                <a:lnTo>
                  <a:pt x="668477" y="1087107"/>
                </a:lnTo>
                <a:lnTo>
                  <a:pt x="636536" y="1055166"/>
                </a:lnTo>
                <a:lnTo>
                  <a:pt x="601040" y="1027150"/>
                </a:lnTo>
                <a:lnTo>
                  <a:pt x="562317" y="1003427"/>
                </a:lnTo>
                <a:lnTo>
                  <a:pt x="520750" y="984364"/>
                </a:lnTo>
                <a:lnTo>
                  <a:pt x="476681" y="970292"/>
                </a:lnTo>
                <a:lnTo>
                  <a:pt x="430491" y="961580"/>
                </a:lnTo>
                <a:lnTo>
                  <a:pt x="382524" y="958596"/>
                </a:lnTo>
                <a:lnTo>
                  <a:pt x="334530" y="961580"/>
                </a:lnTo>
                <a:lnTo>
                  <a:pt x="288328" y="970292"/>
                </a:lnTo>
                <a:lnTo>
                  <a:pt x="244259" y="984364"/>
                </a:lnTo>
                <a:lnTo>
                  <a:pt x="202692" y="1003427"/>
                </a:lnTo>
                <a:lnTo>
                  <a:pt x="163969" y="1027150"/>
                </a:lnTo>
                <a:lnTo>
                  <a:pt x="128473" y="1055166"/>
                </a:lnTo>
                <a:lnTo>
                  <a:pt x="96532" y="1087107"/>
                </a:lnTo>
                <a:lnTo>
                  <a:pt x="68529" y="1122603"/>
                </a:lnTo>
                <a:lnTo>
                  <a:pt x="44805" y="1161326"/>
                </a:lnTo>
                <a:lnTo>
                  <a:pt x="25742" y="1202893"/>
                </a:lnTo>
                <a:lnTo>
                  <a:pt x="11671" y="1246962"/>
                </a:lnTo>
                <a:lnTo>
                  <a:pt x="2971" y="1293152"/>
                </a:lnTo>
                <a:lnTo>
                  <a:pt x="0" y="1341120"/>
                </a:lnTo>
                <a:lnTo>
                  <a:pt x="2971" y="1389100"/>
                </a:lnTo>
                <a:lnTo>
                  <a:pt x="11671" y="1435290"/>
                </a:lnTo>
                <a:lnTo>
                  <a:pt x="25742" y="1479359"/>
                </a:lnTo>
                <a:lnTo>
                  <a:pt x="44805" y="1520926"/>
                </a:lnTo>
                <a:lnTo>
                  <a:pt x="68529" y="1559648"/>
                </a:lnTo>
                <a:lnTo>
                  <a:pt x="96532" y="1595145"/>
                </a:lnTo>
                <a:lnTo>
                  <a:pt x="128473" y="1627085"/>
                </a:lnTo>
                <a:lnTo>
                  <a:pt x="163969" y="1655102"/>
                </a:lnTo>
                <a:lnTo>
                  <a:pt x="202692" y="1678825"/>
                </a:lnTo>
                <a:lnTo>
                  <a:pt x="244259" y="1697888"/>
                </a:lnTo>
                <a:lnTo>
                  <a:pt x="288328" y="1711960"/>
                </a:lnTo>
                <a:lnTo>
                  <a:pt x="334530" y="1720672"/>
                </a:lnTo>
                <a:lnTo>
                  <a:pt x="382524" y="1723644"/>
                </a:lnTo>
                <a:lnTo>
                  <a:pt x="430491" y="1720672"/>
                </a:lnTo>
                <a:lnTo>
                  <a:pt x="476681" y="1711960"/>
                </a:lnTo>
                <a:lnTo>
                  <a:pt x="520750" y="1697888"/>
                </a:lnTo>
                <a:lnTo>
                  <a:pt x="562317" y="1678825"/>
                </a:lnTo>
                <a:lnTo>
                  <a:pt x="601040" y="1655102"/>
                </a:lnTo>
                <a:lnTo>
                  <a:pt x="636536" y="1627085"/>
                </a:lnTo>
                <a:lnTo>
                  <a:pt x="668477" y="1595145"/>
                </a:lnTo>
                <a:lnTo>
                  <a:pt x="696493" y="1559648"/>
                </a:lnTo>
                <a:lnTo>
                  <a:pt x="720217" y="1520926"/>
                </a:lnTo>
                <a:lnTo>
                  <a:pt x="739279" y="1479359"/>
                </a:lnTo>
                <a:lnTo>
                  <a:pt x="753351" y="1435290"/>
                </a:lnTo>
                <a:lnTo>
                  <a:pt x="762063" y="1389100"/>
                </a:lnTo>
                <a:lnTo>
                  <a:pt x="765048" y="1341120"/>
                </a:lnTo>
                <a:close/>
              </a:path>
              <a:path w="765175" h="1724025">
                <a:moveTo>
                  <a:pt x="765048" y="382524"/>
                </a:moveTo>
                <a:lnTo>
                  <a:pt x="762063" y="334556"/>
                </a:lnTo>
                <a:lnTo>
                  <a:pt x="753351" y="288366"/>
                </a:lnTo>
                <a:lnTo>
                  <a:pt x="739279" y="244297"/>
                </a:lnTo>
                <a:lnTo>
                  <a:pt x="720217" y="202730"/>
                </a:lnTo>
                <a:lnTo>
                  <a:pt x="696493" y="164007"/>
                </a:lnTo>
                <a:lnTo>
                  <a:pt x="668477" y="128511"/>
                </a:lnTo>
                <a:lnTo>
                  <a:pt x="636536" y="96570"/>
                </a:lnTo>
                <a:lnTo>
                  <a:pt x="601040" y="68554"/>
                </a:lnTo>
                <a:lnTo>
                  <a:pt x="562317" y="44831"/>
                </a:lnTo>
                <a:lnTo>
                  <a:pt x="520750" y="25768"/>
                </a:lnTo>
                <a:lnTo>
                  <a:pt x="476681" y="11696"/>
                </a:lnTo>
                <a:lnTo>
                  <a:pt x="430491" y="2984"/>
                </a:lnTo>
                <a:lnTo>
                  <a:pt x="382524" y="0"/>
                </a:lnTo>
                <a:lnTo>
                  <a:pt x="334530" y="2984"/>
                </a:lnTo>
                <a:lnTo>
                  <a:pt x="288328" y="11696"/>
                </a:lnTo>
                <a:lnTo>
                  <a:pt x="244259" y="25768"/>
                </a:lnTo>
                <a:lnTo>
                  <a:pt x="202692" y="44831"/>
                </a:lnTo>
                <a:lnTo>
                  <a:pt x="163969" y="68554"/>
                </a:lnTo>
                <a:lnTo>
                  <a:pt x="128473" y="96570"/>
                </a:lnTo>
                <a:lnTo>
                  <a:pt x="96532" y="128511"/>
                </a:lnTo>
                <a:lnTo>
                  <a:pt x="68529" y="164007"/>
                </a:lnTo>
                <a:lnTo>
                  <a:pt x="44805" y="202730"/>
                </a:lnTo>
                <a:lnTo>
                  <a:pt x="25742" y="244297"/>
                </a:lnTo>
                <a:lnTo>
                  <a:pt x="11671" y="288366"/>
                </a:lnTo>
                <a:lnTo>
                  <a:pt x="2971" y="334556"/>
                </a:lnTo>
                <a:lnTo>
                  <a:pt x="0" y="382524"/>
                </a:lnTo>
                <a:lnTo>
                  <a:pt x="2971" y="430504"/>
                </a:lnTo>
                <a:lnTo>
                  <a:pt x="11671" y="476694"/>
                </a:lnTo>
                <a:lnTo>
                  <a:pt x="25742" y="520763"/>
                </a:lnTo>
                <a:lnTo>
                  <a:pt x="44805" y="562330"/>
                </a:lnTo>
                <a:lnTo>
                  <a:pt x="68529" y="601052"/>
                </a:lnTo>
                <a:lnTo>
                  <a:pt x="96532" y="636549"/>
                </a:lnTo>
                <a:lnTo>
                  <a:pt x="128473" y="668489"/>
                </a:lnTo>
                <a:lnTo>
                  <a:pt x="163969" y="696506"/>
                </a:lnTo>
                <a:lnTo>
                  <a:pt x="202692" y="720229"/>
                </a:lnTo>
                <a:lnTo>
                  <a:pt x="244259" y="739292"/>
                </a:lnTo>
                <a:lnTo>
                  <a:pt x="288328" y="753364"/>
                </a:lnTo>
                <a:lnTo>
                  <a:pt x="334530" y="762076"/>
                </a:lnTo>
                <a:lnTo>
                  <a:pt x="382524" y="765048"/>
                </a:lnTo>
                <a:lnTo>
                  <a:pt x="430491" y="762076"/>
                </a:lnTo>
                <a:lnTo>
                  <a:pt x="476681" y="753364"/>
                </a:lnTo>
                <a:lnTo>
                  <a:pt x="520750" y="739292"/>
                </a:lnTo>
                <a:lnTo>
                  <a:pt x="562317" y="720229"/>
                </a:lnTo>
                <a:lnTo>
                  <a:pt x="601040" y="696506"/>
                </a:lnTo>
                <a:lnTo>
                  <a:pt x="636536" y="668489"/>
                </a:lnTo>
                <a:lnTo>
                  <a:pt x="668477" y="636549"/>
                </a:lnTo>
                <a:lnTo>
                  <a:pt x="696493" y="601052"/>
                </a:lnTo>
                <a:lnTo>
                  <a:pt x="720217" y="562330"/>
                </a:lnTo>
                <a:lnTo>
                  <a:pt x="739279" y="520763"/>
                </a:lnTo>
                <a:lnTo>
                  <a:pt x="753351" y="476694"/>
                </a:lnTo>
                <a:lnTo>
                  <a:pt x="762063" y="430504"/>
                </a:lnTo>
                <a:lnTo>
                  <a:pt x="765048" y="382524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24633" y="2674747"/>
            <a:ext cx="9639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600" b="1" spc="-60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600" b="1" spc="-50" dirty="0">
                <a:solidFill>
                  <a:srgbClr val="200925"/>
                </a:solidFill>
                <a:latin typeface="Trebuchet MS"/>
                <a:cs typeface="Trebuchet MS"/>
              </a:rPr>
              <a:t>c</a:t>
            </a:r>
            <a:r>
              <a:rPr sz="1600" b="1" spc="-25" dirty="0">
                <a:solidFill>
                  <a:srgbClr val="200925"/>
                </a:solidFill>
                <a:latin typeface="Trebuchet MS"/>
                <a:cs typeface="Trebuchet MS"/>
              </a:rPr>
              <a:t>h</a:t>
            </a:r>
            <a:r>
              <a:rPr sz="1600" b="1" spc="-20" dirty="0">
                <a:solidFill>
                  <a:srgbClr val="200925"/>
                </a:solidFill>
                <a:latin typeface="Trebuchet MS"/>
                <a:cs typeface="Trebuchet MS"/>
              </a:rPr>
              <a:t>es</a:t>
            </a:r>
            <a:r>
              <a:rPr sz="1600" b="1" spc="-7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10" dirty="0">
                <a:solidFill>
                  <a:srgbClr val="200925"/>
                </a:solidFill>
                <a:latin typeface="Trebuchet MS"/>
                <a:cs typeface="Trebuchet MS"/>
              </a:rPr>
              <a:t>(</a:t>
            </a:r>
            <a:r>
              <a:rPr sz="1600" b="1" spc="-10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600" b="1" spc="-60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600" b="1" spc="-75" dirty="0">
                <a:solidFill>
                  <a:srgbClr val="200925"/>
                </a:solidFill>
                <a:latin typeface="Trebuchet MS"/>
                <a:cs typeface="Trebuchet MS"/>
              </a:rPr>
              <a:t>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1247" y="2633599"/>
            <a:ext cx="3397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5" dirty="0">
                <a:solidFill>
                  <a:srgbClr val="C00000"/>
                </a:solidFill>
                <a:latin typeface="Tahoma"/>
                <a:cs typeface="Tahoma"/>
              </a:rPr>
              <a:t>0</a:t>
            </a:r>
            <a:r>
              <a:rPr sz="2000" b="1" spc="-120" dirty="0">
                <a:solidFill>
                  <a:srgbClr val="C00000"/>
                </a:solidFill>
                <a:latin typeface="Tahoma"/>
                <a:cs typeface="Tahoma"/>
              </a:rPr>
              <a:t>fi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8700" y="3395471"/>
            <a:ext cx="765175" cy="765175"/>
          </a:xfrm>
          <a:custGeom>
            <a:avLst/>
            <a:gdLst/>
            <a:ahLst/>
            <a:cxnLst/>
            <a:rect l="l" t="t" r="r" b="b"/>
            <a:pathLst>
              <a:path w="765175" h="765175">
                <a:moveTo>
                  <a:pt x="382524" y="0"/>
                </a:moveTo>
                <a:lnTo>
                  <a:pt x="334540" y="2981"/>
                </a:lnTo>
                <a:lnTo>
                  <a:pt x="288335" y="11686"/>
                </a:lnTo>
                <a:lnTo>
                  <a:pt x="244268" y="25755"/>
                </a:lnTo>
                <a:lnTo>
                  <a:pt x="202696" y="44830"/>
                </a:lnTo>
                <a:lnTo>
                  <a:pt x="163978" y="68552"/>
                </a:lnTo>
                <a:lnTo>
                  <a:pt x="128473" y="96561"/>
                </a:lnTo>
                <a:lnTo>
                  <a:pt x="96539" y="128499"/>
                </a:lnTo>
                <a:lnTo>
                  <a:pt x="68534" y="164006"/>
                </a:lnTo>
                <a:lnTo>
                  <a:pt x="44818" y="202724"/>
                </a:lnTo>
                <a:lnTo>
                  <a:pt x="25747" y="244294"/>
                </a:lnTo>
                <a:lnTo>
                  <a:pt x="11682" y="288356"/>
                </a:lnTo>
                <a:lnTo>
                  <a:pt x="2980" y="334553"/>
                </a:lnTo>
                <a:lnTo>
                  <a:pt x="0" y="382523"/>
                </a:lnTo>
                <a:lnTo>
                  <a:pt x="2980" y="430507"/>
                </a:lnTo>
                <a:lnTo>
                  <a:pt x="11682" y="476712"/>
                </a:lnTo>
                <a:lnTo>
                  <a:pt x="25747" y="520779"/>
                </a:lnTo>
                <a:lnTo>
                  <a:pt x="44818" y="562351"/>
                </a:lnTo>
                <a:lnTo>
                  <a:pt x="68534" y="601069"/>
                </a:lnTo>
                <a:lnTo>
                  <a:pt x="96539" y="636574"/>
                </a:lnTo>
                <a:lnTo>
                  <a:pt x="128473" y="668508"/>
                </a:lnTo>
                <a:lnTo>
                  <a:pt x="163978" y="696513"/>
                </a:lnTo>
                <a:lnTo>
                  <a:pt x="202696" y="720229"/>
                </a:lnTo>
                <a:lnTo>
                  <a:pt x="244268" y="739300"/>
                </a:lnTo>
                <a:lnTo>
                  <a:pt x="288335" y="753365"/>
                </a:lnTo>
                <a:lnTo>
                  <a:pt x="334540" y="762067"/>
                </a:lnTo>
                <a:lnTo>
                  <a:pt x="382524" y="765047"/>
                </a:lnTo>
                <a:lnTo>
                  <a:pt x="430494" y="762067"/>
                </a:lnTo>
                <a:lnTo>
                  <a:pt x="476691" y="753365"/>
                </a:lnTo>
                <a:lnTo>
                  <a:pt x="520753" y="739300"/>
                </a:lnTo>
                <a:lnTo>
                  <a:pt x="562323" y="720229"/>
                </a:lnTo>
                <a:lnTo>
                  <a:pt x="601041" y="696513"/>
                </a:lnTo>
                <a:lnTo>
                  <a:pt x="636548" y="668508"/>
                </a:lnTo>
                <a:lnTo>
                  <a:pt x="668486" y="636574"/>
                </a:lnTo>
                <a:lnTo>
                  <a:pt x="696495" y="601069"/>
                </a:lnTo>
                <a:lnTo>
                  <a:pt x="720217" y="562351"/>
                </a:lnTo>
                <a:lnTo>
                  <a:pt x="739292" y="520779"/>
                </a:lnTo>
                <a:lnTo>
                  <a:pt x="753361" y="476712"/>
                </a:lnTo>
                <a:lnTo>
                  <a:pt x="762066" y="430507"/>
                </a:lnTo>
                <a:lnTo>
                  <a:pt x="765048" y="382523"/>
                </a:lnTo>
                <a:lnTo>
                  <a:pt x="762066" y="334553"/>
                </a:lnTo>
                <a:lnTo>
                  <a:pt x="753361" y="288356"/>
                </a:lnTo>
                <a:lnTo>
                  <a:pt x="739292" y="244294"/>
                </a:lnTo>
                <a:lnTo>
                  <a:pt x="720217" y="202724"/>
                </a:lnTo>
                <a:lnTo>
                  <a:pt x="696495" y="164006"/>
                </a:lnTo>
                <a:lnTo>
                  <a:pt x="668486" y="128499"/>
                </a:lnTo>
                <a:lnTo>
                  <a:pt x="636548" y="96561"/>
                </a:lnTo>
                <a:lnTo>
                  <a:pt x="601041" y="68552"/>
                </a:lnTo>
                <a:lnTo>
                  <a:pt x="562323" y="44830"/>
                </a:lnTo>
                <a:lnTo>
                  <a:pt x="520753" y="25755"/>
                </a:lnTo>
                <a:lnTo>
                  <a:pt x="476691" y="11686"/>
                </a:lnTo>
                <a:lnTo>
                  <a:pt x="430494" y="2981"/>
                </a:lnTo>
                <a:lnTo>
                  <a:pt x="382524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35151" y="3592195"/>
            <a:ext cx="17532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2005" algn="l"/>
              </a:tabLst>
            </a:pPr>
            <a:r>
              <a:rPr sz="2000" b="1" spc="10" dirty="0">
                <a:solidFill>
                  <a:srgbClr val="C00000"/>
                </a:solidFill>
                <a:latin typeface="Tahoma"/>
                <a:cs typeface="Tahoma"/>
              </a:rPr>
              <a:t>0</a:t>
            </a:r>
            <a:r>
              <a:rPr sz="2000" b="1" spc="5" dirty="0">
                <a:solidFill>
                  <a:srgbClr val="C00000"/>
                </a:solidFill>
                <a:latin typeface="Tahoma"/>
                <a:cs typeface="Tahoma"/>
              </a:rPr>
              <a:t>3</a:t>
            </a:r>
            <a:r>
              <a:rPr sz="2000" b="1" dirty="0">
                <a:solidFill>
                  <a:srgbClr val="C00000"/>
                </a:solidFill>
                <a:latin typeface="Tahoma"/>
                <a:cs typeface="Tahoma"/>
              </a:rPr>
              <a:t>	</a:t>
            </a:r>
            <a:r>
              <a:rPr sz="2400" b="1" spc="-82" baseline="3472" dirty="0">
                <a:solidFill>
                  <a:srgbClr val="200925"/>
                </a:solidFill>
                <a:latin typeface="Trebuchet MS"/>
                <a:cs typeface="Trebuchet MS"/>
              </a:rPr>
              <a:t>P</a:t>
            </a:r>
            <a:r>
              <a:rPr sz="2400" b="1" spc="-37" baseline="3472" dirty="0">
                <a:solidFill>
                  <a:srgbClr val="200925"/>
                </a:solidFill>
                <a:latin typeface="Trebuchet MS"/>
                <a:cs typeface="Trebuchet MS"/>
              </a:rPr>
              <a:t>o</a:t>
            </a:r>
            <a:r>
              <a:rPr sz="2400" b="1" spc="-150" baseline="3472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2400" b="1" spc="-89" baseline="3472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2400" b="1" spc="-97" baseline="3472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2400" b="1" spc="-7" baseline="3472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2400" b="1" spc="-104" baseline="3472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2400" b="1" spc="15" baseline="3472" dirty="0">
                <a:solidFill>
                  <a:srgbClr val="200925"/>
                </a:solidFill>
                <a:latin typeface="Trebuchet MS"/>
                <a:cs typeface="Trebuchet MS"/>
              </a:rPr>
              <a:t>(</a:t>
            </a:r>
            <a:r>
              <a:rPr sz="2400" b="1" spc="67" baseline="3472" dirty="0">
                <a:solidFill>
                  <a:srgbClr val="200925"/>
                </a:solidFill>
                <a:latin typeface="Trebuchet MS"/>
                <a:cs typeface="Trebuchet MS"/>
              </a:rPr>
              <a:t>p</a:t>
            </a:r>
            <a:r>
              <a:rPr sz="2400" b="1" spc="-97" baseline="3472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2400" b="1" spc="-112" baseline="3472" dirty="0">
                <a:solidFill>
                  <a:srgbClr val="200925"/>
                </a:solidFill>
                <a:latin typeface="Trebuchet MS"/>
                <a:cs typeface="Trebuchet MS"/>
              </a:rPr>
              <a:t>)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24400" y="1478280"/>
            <a:ext cx="765175" cy="765175"/>
          </a:xfrm>
          <a:custGeom>
            <a:avLst/>
            <a:gdLst/>
            <a:ahLst/>
            <a:cxnLst/>
            <a:rect l="l" t="t" r="r" b="b"/>
            <a:pathLst>
              <a:path w="765175" h="765175">
                <a:moveTo>
                  <a:pt x="382524" y="0"/>
                </a:moveTo>
                <a:lnTo>
                  <a:pt x="334553" y="2981"/>
                </a:lnTo>
                <a:lnTo>
                  <a:pt x="288356" y="11686"/>
                </a:lnTo>
                <a:lnTo>
                  <a:pt x="244294" y="25755"/>
                </a:lnTo>
                <a:lnTo>
                  <a:pt x="202724" y="44830"/>
                </a:lnTo>
                <a:lnTo>
                  <a:pt x="164006" y="68552"/>
                </a:lnTo>
                <a:lnTo>
                  <a:pt x="128499" y="96561"/>
                </a:lnTo>
                <a:lnTo>
                  <a:pt x="96561" y="128499"/>
                </a:lnTo>
                <a:lnTo>
                  <a:pt x="68552" y="164006"/>
                </a:lnTo>
                <a:lnTo>
                  <a:pt x="44830" y="202724"/>
                </a:lnTo>
                <a:lnTo>
                  <a:pt x="25755" y="244294"/>
                </a:lnTo>
                <a:lnTo>
                  <a:pt x="11686" y="288356"/>
                </a:lnTo>
                <a:lnTo>
                  <a:pt x="2981" y="334553"/>
                </a:lnTo>
                <a:lnTo>
                  <a:pt x="0" y="382524"/>
                </a:lnTo>
                <a:lnTo>
                  <a:pt x="2981" y="430494"/>
                </a:lnTo>
                <a:lnTo>
                  <a:pt x="11686" y="476691"/>
                </a:lnTo>
                <a:lnTo>
                  <a:pt x="25755" y="520753"/>
                </a:lnTo>
                <a:lnTo>
                  <a:pt x="44830" y="562323"/>
                </a:lnTo>
                <a:lnTo>
                  <a:pt x="68552" y="601041"/>
                </a:lnTo>
                <a:lnTo>
                  <a:pt x="96561" y="636548"/>
                </a:lnTo>
                <a:lnTo>
                  <a:pt x="128499" y="668486"/>
                </a:lnTo>
                <a:lnTo>
                  <a:pt x="164006" y="696495"/>
                </a:lnTo>
                <a:lnTo>
                  <a:pt x="202724" y="720217"/>
                </a:lnTo>
                <a:lnTo>
                  <a:pt x="244294" y="739292"/>
                </a:lnTo>
                <a:lnTo>
                  <a:pt x="288356" y="753361"/>
                </a:lnTo>
                <a:lnTo>
                  <a:pt x="334553" y="762066"/>
                </a:lnTo>
                <a:lnTo>
                  <a:pt x="382524" y="765048"/>
                </a:lnTo>
                <a:lnTo>
                  <a:pt x="430494" y="762066"/>
                </a:lnTo>
                <a:lnTo>
                  <a:pt x="476691" y="753361"/>
                </a:lnTo>
                <a:lnTo>
                  <a:pt x="520753" y="739292"/>
                </a:lnTo>
                <a:lnTo>
                  <a:pt x="562323" y="720217"/>
                </a:lnTo>
                <a:lnTo>
                  <a:pt x="601041" y="696495"/>
                </a:lnTo>
                <a:lnTo>
                  <a:pt x="636548" y="668486"/>
                </a:lnTo>
                <a:lnTo>
                  <a:pt x="668486" y="636548"/>
                </a:lnTo>
                <a:lnTo>
                  <a:pt x="696495" y="601041"/>
                </a:lnTo>
                <a:lnTo>
                  <a:pt x="720217" y="562323"/>
                </a:lnTo>
                <a:lnTo>
                  <a:pt x="739292" y="520753"/>
                </a:lnTo>
                <a:lnTo>
                  <a:pt x="753361" y="476691"/>
                </a:lnTo>
                <a:lnTo>
                  <a:pt x="762066" y="430494"/>
                </a:lnTo>
                <a:lnTo>
                  <a:pt x="765048" y="382524"/>
                </a:lnTo>
                <a:lnTo>
                  <a:pt x="762066" y="334553"/>
                </a:lnTo>
                <a:lnTo>
                  <a:pt x="753361" y="288356"/>
                </a:lnTo>
                <a:lnTo>
                  <a:pt x="739292" y="244294"/>
                </a:lnTo>
                <a:lnTo>
                  <a:pt x="720217" y="202724"/>
                </a:lnTo>
                <a:lnTo>
                  <a:pt x="696495" y="164006"/>
                </a:lnTo>
                <a:lnTo>
                  <a:pt x="668486" y="128499"/>
                </a:lnTo>
                <a:lnTo>
                  <a:pt x="636548" y="96561"/>
                </a:lnTo>
                <a:lnTo>
                  <a:pt x="601041" y="68552"/>
                </a:lnTo>
                <a:lnTo>
                  <a:pt x="562323" y="44830"/>
                </a:lnTo>
                <a:lnTo>
                  <a:pt x="520753" y="25755"/>
                </a:lnTo>
                <a:lnTo>
                  <a:pt x="476691" y="11686"/>
                </a:lnTo>
                <a:lnTo>
                  <a:pt x="430494" y="2981"/>
                </a:lnTo>
                <a:lnTo>
                  <a:pt x="382524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18964" y="1674622"/>
            <a:ext cx="11201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14069" algn="l"/>
              </a:tabLst>
            </a:pPr>
            <a:r>
              <a:rPr sz="2000" b="1" spc="100" dirty="0">
                <a:solidFill>
                  <a:srgbClr val="C00000"/>
                </a:solidFill>
                <a:latin typeface="Tahoma"/>
                <a:cs typeface="Tahoma"/>
              </a:rPr>
              <a:t>0</a:t>
            </a:r>
            <a:r>
              <a:rPr sz="2000" b="1" spc="95" dirty="0">
                <a:solidFill>
                  <a:srgbClr val="C00000"/>
                </a:solidFill>
                <a:latin typeface="Tahoma"/>
                <a:cs typeface="Tahoma"/>
              </a:rPr>
              <a:t>4</a:t>
            </a:r>
            <a:r>
              <a:rPr sz="2000" b="1" dirty="0">
                <a:solidFill>
                  <a:srgbClr val="C00000"/>
                </a:solidFill>
                <a:latin typeface="Tahoma"/>
                <a:cs typeface="Tahoma"/>
              </a:rPr>
              <a:t>	</a:t>
            </a:r>
            <a:r>
              <a:rPr sz="2400" b="1" baseline="3472" dirty="0">
                <a:solidFill>
                  <a:srgbClr val="200925"/>
                </a:solidFill>
                <a:latin typeface="Trebuchet MS"/>
                <a:cs typeface="Trebuchet MS"/>
              </a:rPr>
              <a:t>em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20841" y="2674747"/>
            <a:ext cx="13550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35" dirty="0">
                <a:solidFill>
                  <a:srgbClr val="200925"/>
                </a:solidFill>
                <a:latin typeface="Trebuchet MS"/>
                <a:cs typeface="Trebuchet MS"/>
              </a:rPr>
              <a:t>Root</a:t>
            </a:r>
            <a:r>
              <a:rPr sz="1600" b="1" spc="-8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200925"/>
                </a:solidFill>
                <a:latin typeface="Trebuchet MS"/>
                <a:cs typeface="Trebuchet MS"/>
              </a:rPr>
              <a:t>em</a:t>
            </a:r>
            <a:r>
              <a:rPr sz="1600" b="1" spc="-11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-30" dirty="0">
                <a:solidFill>
                  <a:srgbClr val="200925"/>
                </a:solidFill>
                <a:latin typeface="Trebuchet MS"/>
                <a:cs typeface="Trebuchet MS"/>
              </a:rPr>
              <a:t>(rem)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24400" y="2436876"/>
            <a:ext cx="765175" cy="765175"/>
          </a:xfrm>
          <a:custGeom>
            <a:avLst/>
            <a:gdLst/>
            <a:ahLst/>
            <a:cxnLst/>
            <a:rect l="l" t="t" r="r" b="b"/>
            <a:pathLst>
              <a:path w="765175" h="765175">
                <a:moveTo>
                  <a:pt x="382524" y="0"/>
                </a:moveTo>
                <a:lnTo>
                  <a:pt x="334553" y="2981"/>
                </a:lnTo>
                <a:lnTo>
                  <a:pt x="288356" y="11686"/>
                </a:lnTo>
                <a:lnTo>
                  <a:pt x="244294" y="25755"/>
                </a:lnTo>
                <a:lnTo>
                  <a:pt x="202724" y="44830"/>
                </a:lnTo>
                <a:lnTo>
                  <a:pt x="164006" y="68552"/>
                </a:lnTo>
                <a:lnTo>
                  <a:pt x="128499" y="96561"/>
                </a:lnTo>
                <a:lnTo>
                  <a:pt x="96561" y="128499"/>
                </a:lnTo>
                <a:lnTo>
                  <a:pt x="68552" y="164006"/>
                </a:lnTo>
                <a:lnTo>
                  <a:pt x="44830" y="202724"/>
                </a:lnTo>
                <a:lnTo>
                  <a:pt x="25755" y="244294"/>
                </a:lnTo>
                <a:lnTo>
                  <a:pt x="11686" y="288356"/>
                </a:lnTo>
                <a:lnTo>
                  <a:pt x="2981" y="334553"/>
                </a:lnTo>
                <a:lnTo>
                  <a:pt x="0" y="382524"/>
                </a:lnTo>
                <a:lnTo>
                  <a:pt x="2981" y="430494"/>
                </a:lnTo>
                <a:lnTo>
                  <a:pt x="11686" y="476691"/>
                </a:lnTo>
                <a:lnTo>
                  <a:pt x="25755" y="520753"/>
                </a:lnTo>
                <a:lnTo>
                  <a:pt x="44830" y="562323"/>
                </a:lnTo>
                <a:lnTo>
                  <a:pt x="68552" y="601041"/>
                </a:lnTo>
                <a:lnTo>
                  <a:pt x="96561" y="636548"/>
                </a:lnTo>
                <a:lnTo>
                  <a:pt x="128499" y="668486"/>
                </a:lnTo>
                <a:lnTo>
                  <a:pt x="164006" y="696495"/>
                </a:lnTo>
                <a:lnTo>
                  <a:pt x="202724" y="720217"/>
                </a:lnTo>
                <a:lnTo>
                  <a:pt x="244294" y="739292"/>
                </a:lnTo>
                <a:lnTo>
                  <a:pt x="288356" y="753361"/>
                </a:lnTo>
                <a:lnTo>
                  <a:pt x="334553" y="762066"/>
                </a:lnTo>
                <a:lnTo>
                  <a:pt x="382524" y="765048"/>
                </a:lnTo>
                <a:lnTo>
                  <a:pt x="430494" y="762066"/>
                </a:lnTo>
                <a:lnTo>
                  <a:pt x="476691" y="753361"/>
                </a:lnTo>
                <a:lnTo>
                  <a:pt x="520753" y="739292"/>
                </a:lnTo>
                <a:lnTo>
                  <a:pt x="562323" y="720217"/>
                </a:lnTo>
                <a:lnTo>
                  <a:pt x="601041" y="696495"/>
                </a:lnTo>
                <a:lnTo>
                  <a:pt x="636548" y="668486"/>
                </a:lnTo>
                <a:lnTo>
                  <a:pt x="668486" y="636548"/>
                </a:lnTo>
                <a:lnTo>
                  <a:pt x="696495" y="601041"/>
                </a:lnTo>
                <a:lnTo>
                  <a:pt x="720217" y="562323"/>
                </a:lnTo>
                <a:lnTo>
                  <a:pt x="739292" y="520753"/>
                </a:lnTo>
                <a:lnTo>
                  <a:pt x="753361" y="476691"/>
                </a:lnTo>
                <a:lnTo>
                  <a:pt x="762066" y="430494"/>
                </a:lnTo>
                <a:lnTo>
                  <a:pt x="765048" y="382524"/>
                </a:lnTo>
                <a:lnTo>
                  <a:pt x="762066" y="334553"/>
                </a:lnTo>
                <a:lnTo>
                  <a:pt x="753361" y="288356"/>
                </a:lnTo>
                <a:lnTo>
                  <a:pt x="739292" y="244294"/>
                </a:lnTo>
                <a:lnTo>
                  <a:pt x="720217" y="202724"/>
                </a:lnTo>
                <a:lnTo>
                  <a:pt x="696495" y="164006"/>
                </a:lnTo>
                <a:lnTo>
                  <a:pt x="668486" y="128499"/>
                </a:lnTo>
                <a:lnTo>
                  <a:pt x="636548" y="96561"/>
                </a:lnTo>
                <a:lnTo>
                  <a:pt x="601041" y="68552"/>
                </a:lnTo>
                <a:lnTo>
                  <a:pt x="562323" y="44830"/>
                </a:lnTo>
                <a:lnTo>
                  <a:pt x="520753" y="25755"/>
                </a:lnTo>
                <a:lnTo>
                  <a:pt x="476691" y="11686"/>
                </a:lnTo>
                <a:lnTo>
                  <a:pt x="430494" y="2981"/>
                </a:lnTo>
                <a:lnTo>
                  <a:pt x="382524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925314" y="2633599"/>
            <a:ext cx="3632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5" dirty="0">
                <a:solidFill>
                  <a:srgbClr val="C00000"/>
                </a:solidFill>
                <a:latin typeface="Tahoma"/>
                <a:cs typeface="Tahoma"/>
              </a:rPr>
              <a:t>05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02461" y="2234564"/>
            <a:ext cx="4087495" cy="1910714"/>
            <a:chOff x="1402461" y="2234564"/>
            <a:chExt cx="4087495" cy="1910714"/>
          </a:xfrm>
        </p:grpSpPr>
        <p:sp>
          <p:nvSpPr>
            <p:cNvPr id="14" name="object 14"/>
            <p:cNvSpPr/>
            <p:nvPr/>
          </p:nvSpPr>
          <p:spPr>
            <a:xfrm>
              <a:off x="1411986" y="2244089"/>
              <a:ext cx="3695700" cy="1153160"/>
            </a:xfrm>
            <a:custGeom>
              <a:avLst/>
              <a:gdLst/>
              <a:ahLst/>
              <a:cxnLst/>
              <a:rect l="l" t="t" r="r" b="b"/>
              <a:pathLst>
                <a:path w="3695700" h="1153160">
                  <a:moveTo>
                    <a:pt x="0" y="0"/>
                  </a:moveTo>
                  <a:lnTo>
                    <a:pt x="0" y="194056"/>
                  </a:lnTo>
                </a:path>
                <a:path w="3695700" h="1153160">
                  <a:moveTo>
                    <a:pt x="0" y="958596"/>
                  </a:moveTo>
                  <a:lnTo>
                    <a:pt x="0" y="1152652"/>
                  </a:lnTo>
                </a:path>
                <a:path w="3695700" h="1153160">
                  <a:moveTo>
                    <a:pt x="3695700" y="194056"/>
                  </a:moveTo>
                  <a:lnTo>
                    <a:pt x="3695700" y="0"/>
                  </a:lnTo>
                </a:path>
              </a:pathLst>
            </a:custGeom>
            <a:ln w="19050">
              <a:solidFill>
                <a:srgbClr val="3069F8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24400" y="3381755"/>
              <a:ext cx="765175" cy="763905"/>
            </a:xfrm>
            <a:custGeom>
              <a:avLst/>
              <a:gdLst/>
              <a:ahLst/>
              <a:cxnLst/>
              <a:rect l="l" t="t" r="r" b="b"/>
              <a:pathLst>
                <a:path w="765175" h="763904">
                  <a:moveTo>
                    <a:pt x="382524" y="0"/>
                  </a:moveTo>
                  <a:lnTo>
                    <a:pt x="334553" y="2974"/>
                  </a:lnTo>
                  <a:lnTo>
                    <a:pt x="288356" y="11660"/>
                  </a:lnTo>
                  <a:lnTo>
                    <a:pt x="244294" y="25699"/>
                  </a:lnTo>
                  <a:lnTo>
                    <a:pt x="202724" y="44733"/>
                  </a:lnTo>
                  <a:lnTo>
                    <a:pt x="164006" y="68404"/>
                  </a:lnTo>
                  <a:lnTo>
                    <a:pt x="128499" y="96355"/>
                  </a:lnTo>
                  <a:lnTo>
                    <a:pt x="96561" y="128227"/>
                  </a:lnTo>
                  <a:lnTo>
                    <a:pt x="68552" y="163662"/>
                  </a:lnTo>
                  <a:lnTo>
                    <a:pt x="44830" y="202303"/>
                  </a:lnTo>
                  <a:lnTo>
                    <a:pt x="25755" y="243791"/>
                  </a:lnTo>
                  <a:lnTo>
                    <a:pt x="11686" y="287769"/>
                  </a:lnTo>
                  <a:lnTo>
                    <a:pt x="2981" y="333878"/>
                  </a:lnTo>
                  <a:lnTo>
                    <a:pt x="0" y="381762"/>
                  </a:lnTo>
                  <a:lnTo>
                    <a:pt x="2981" y="429650"/>
                  </a:lnTo>
                  <a:lnTo>
                    <a:pt x="11686" y="475763"/>
                  </a:lnTo>
                  <a:lnTo>
                    <a:pt x="25755" y="519742"/>
                  </a:lnTo>
                  <a:lnTo>
                    <a:pt x="44830" y="561232"/>
                  </a:lnTo>
                  <a:lnTo>
                    <a:pt x="68552" y="599872"/>
                  </a:lnTo>
                  <a:lnTo>
                    <a:pt x="96561" y="635306"/>
                  </a:lnTo>
                  <a:lnTo>
                    <a:pt x="128499" y="667177"/>
                  </a:lnTo>
                  <a:lnTo>
                    <a:pt x="164006" y="695126"/>
                  </a:lnTo>
                  <a:lnTo>
                    <a:pt x="202724" y="718795"/>
                  </a:lnTo>
                  <a:lnTo>
                    <a:pt x="244294" y="737827"/>
                  </a:lnTo>
                  <a:lnTo>
                    <a:pt x="288356" y="751864"/>
                  </a:lnTo>
                  <a:lnTo>
                    <a:pt x="334553" y="760549"/>
                  </a:lnTo>
                  <a:lnTo>
                    <a:pt x="382524" y="763524"/>
                  </a:lnTo>
                  <a:lnTo>
                    <a:pt x="430494" y="760549"/>
                  </a:lnTo>
                  <a:lnTo>
                    <a:pt x="476691" y="751864"/>
                  </a:lnTo>
                  <a:lnTo>
                    <a:pt x="520753" y="737827"/>
                  </a:lnTo>
                  <a:lnTo>
                    <a:pt x="562323" y="718795"/>
                  </a:lnTo>
                  <a:lnTo>
                    <a:pt x="601041" y="695126"/>
                  </a:lnTo>
                  <a:lnTo>
                    <a:pt x="636548" y="667177"/>
                  </a:lnTo>
                  <a:lnTo>
                    <a:pt x="668486" y="635306"/>
                  </a:lnTo>
                  <a:lnTo>
                    <a:pt x="696495" y="599872"/>
                  </a:lnTo>
                  <a:lnTo>
                    <a:pt x="720217" y="561232"/>
                  </a:lnTo>
                  <a:lnTo>
                    <a:pt x="739292" y="519742"/>
                  </a:lnTo>
                  <a:lnTo>
                    <a:pt x="753361" y="475763"/>
                  </a:lnTo>
                  <a:lnTo>
                    <a:pt x="762066" y="429650"/>
                  </a:lnTo>
                  <a:lnTo>
                    <a:pt x="765048" y="381762"/>
                  </a:lnTo>
                  <a:lnTo>
                    <a:pt x="762066" y="333878"/>
                  </a:lnTo>
                  <a:lnTo>
                    <a:pt x="753361" y="287769"/>
                  </a:lnTo>
                  <a:lnTo>
                    <a:pt x="739292" y="243791"/>
                  </a:lnTo>
                  <a:lnTo>
                    <a:pt x="720217" y="202303"/>
                  </a:lnTo>
                  <a:lnTo>
                    <a:pt x="696495" y="163662"/>
                  </a:lnTo>
                  <a:lnTo>
                    <a:pt x="668486" y="128227"/>
                  </a:lnTo>
                  <a:lnTo>
                    <a:pt x="636548" y="96355"/>
                  </a:lnTo>
                  <a:lnTo>
                    <a:pt x="601041" y="68404"/>
                  </a:lnTo>
                  <a:lnTo>
                    <a:pt x="562323" y="44733"/>
                  </a:lnTo>
                  <a:lnTo>
                    <a:pt x="520753" y="25699"/>
                  </a:lnTo>
                  <a:lnTo>
                    <a:pt x="476691" y="11660"/>
                  </a:lnTo>
                  <a:lnTo>
                    <a:pt x="430494" y="2974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0D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62633" y="1674622"/>
            <a:ext cx="18237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4065" algn="l"/>
              </a:tabLst>
            </a:pPr>
            <a:r>
              <a:rPr sz="2000" b="1" spc="-210" dirty="0">
                <a:solidFill>
                  <a:srgbClr val="C00000"/>
                </a:solidFill>
                <a:latin typeface="Tahoma"/>
                <a:cs typeface="Tahoma"/>
              </a:rPr>
              <a:t>0</a:t>
            </a:r>
            <a:r>
              <a:rPr sz="2000" b="1" spc="-215" dirty="0">
                <a:solidFill>
                  <a:srgbClr val="C00000"/>
                </a:solidFill>
                <a:latin typeface="Tahoma"/>
                <a:cs typeface="Tahoma"/>
              </a:rPr>
              <a:t>1</a:t>
            </a:r>
            <a:r>
              <a:rPr sz="2000" b="1" dirty="0">
                <a:solidFill>
                  <a:srgbClr val="C00000"/>
                </a:solidFill>
                <a:latin typeface="Tahoma"/>
                <a:cs typeface="Tahoma"/>
              </a:rPr>
              <a:t>	</a:t>
            </a:r>
            <a:r>
              <a:rPr sz="2400" b="1" spc="-82" baseline="1736" dirty="0">
                <a:solidFill>
                  <a:srgbClr val="200925"/>
                </a:solidFill>
                <a:latin typeface="Trebuchet MS"/>
                <a:cs typeface="Trebuchet MS"/>
              </a:rPr>
              <a:t>P</a:t>
            </a:r>
            <a:r>
              <a:rPr sz="2400" b="1" spc="-52" baseline="1736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2400" b="1" spc="82" baseline="1736" dirty="0">
                <a:solidFill>
                  <a:srgbClr val="200925"/>
                </a:solidFill>
                <a:latin typeface="Trebuchet MS"/>
                <a:cs typeface="Trebuchet MS"/>
              </a:rPr>
              <a:t>x</a:t>
            </a:r>
            <a:r>
              <a:rPr sz="2400" b="1" spc="-202" baseline="1736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2400" b="1" spc="7" baseline="1736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2400" b="1" spc="-7" baseline="1736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2400" b="1" spc="-75" baseline="1736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2400" b="1" spc="15" baseline="1736" dirty="0">
                <a:solidFill>
                  <a:srgbClr val="200925"/>
                </a:solidFill>
                <a:latin typeface="Trebuchet MS"/>
                <a:cs typeface="Trebuchet MS"/>
              </a:rPr>
              <a:t>(</a:t>
            </a:r>
            <a:r>
              <a:rPr sz="2400" b="1" spc="22" baseline="1736" dirty="0">
                <a:solidFill>
                  <a:srgbClr val="200925"/>
                </a:solidFill>
                <a:latin typeface="Trebuchet MS"/>
                <a:cs typeface="Trebuchet MS"/>
              </a:rPr>
              <a:t>p</a:t>
            </a:r>
            <a:r>
              <a:rPr sz="2400" b="1" spc="135" baseline="1736" dirty="0">
                <a:solidFill>
                  <a:srgbClr val="200925"/>
                </a:solidFill>
                <a:latin typeface="Trebuchet MS"/>
                <a:cs typeface="Trebuchet MS"/>
              </a:rPr>
              <a:t>x</a:t>
            </a:r>
            <a:r>
              <a:rPr sz="2400" b="1" spc="-112" baseline="1736" dirty="0">
                <a:solidFill>
                  <a:srgbClr val="200925"/>
                </a:solidFill>
                <a:latin typeface="Trebuchet MS"/>
                <a:cs typeface="Trebuchet MS"/>
              </a:rPr>
              <a:t>)</a:t>
            </a:r>
            <a:endParaRPr sz="2400" baseline="1736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20841" y="3618941"/>
            <a:ext cx="14351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5" dirty="0">
                <a:solidFill>
                  <a:srgbClr val="200925"/>
                </a:solidFill>
                <a:latin typeface="Trebuchet MS"/>
                <a:cs typeface="Trebuchet MS"/>
              </a:rPr>
              <a:t>P</a:t>
            </a:r>
            <a:r>
              <a:rPr sz="1600" b="1" spc="-35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600" b="1" spc="-80" dirty="0">
                <a:solidFill>
                  <a:srgbClr val="200925"/>
                </a:solidFill>
                <a:latin typeface="Trebuchet MS"/>
                <a:cs typeface="Trebuchet MS"/>
              </a:rPr>
              <a:t>r</a:t>
            </a:r>
            <a:r>
              <a:rPr sz="1600" b="1" spc="-40" dirty="0">
                <a:solidFill>
                  <a:srgbClr val="200925"/>
                </a:solidFill>
                <a:latin typeface="Trebuchet MS"/>
                <a:cs typeface="Trebuchet MS"/>
              </a:rPr>
              <a:t>ce</a:t>
            </a:r>
            <a:r>
              <a:rPr sz="1600" b="1" spc="-20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600" b="1" spc="-65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600" b="1" spc="105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600" b="1" spc="175" dirty="0">
                <a:solidFill>
                  <a:srgbClr val="200925"/>
                </a:solidFill>
                <a:latin typeface="Trebuchet MS"/>
                <a:cs typeface="Trebuchet MS"/>
              </a:rPr>
              <a:t>g</a:t>
            </a:r>
            <a:r>
              <a:rPr sz="1600" b="1" spc="-30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600" b="1" spc="-8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5" dirty="0">
                <a:solidFill>
                  <a:srgbClr val="200925"/>
                </a:solidFill>
                <a:latin typeface="Trebuchet MS"/>
                <a:cs typeface="Trebuchet MS"/>
              </a:rPr>
              <a:t>(</a:t>
            </a:r>
            <a:r>
              <a:rPr sz="1600" b="1" spc="100" dirty="0">
                <a:solidFill>
                  <a:srgbClr val="200925"/>
                </a:solidFill>
                <a:latin typeface="Trebuchet MS"/>
                <a:cs typeface="Trebuchet MS"/>
              </a:rPr>
              <a:t>%</a:t>
            </a:r>
            <a:r>
              <a:rPr sz="1600" b="1" spc="-75" dirty="0">
                <a:solidFill>
                  <a:srgbClr val="200925"/>
                </a:solidFill>
                <a:latin typeface="Trebuchet MS"/>
                <a:cs typeface="Trebuchet MS"/>
              </a:rPr>
              <a:t>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28108" y="3577793"/>
            <a:ext cx="3568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25" dirty="0">
                <a:solidFill>
                  <a:srgbClr val="C00000"/>
                </a:solidFill>
                <a:latin typeface="Tahoma"/>
                <a:cs typeface="Tahoma"/>
              </a:rPr>
              <a:t>06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98975" y="678637"/>
            <a:ext cx="25692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0" dirty="0">
                <a:solidFill>
                  <a:srgbClr val="C00000"/>
                </a:solidFill>
                <a:latin typeface="Tahoma"/>
                <a:cs typeface="Tahoma"/>
              </a:rPr>
              <a:t>Relative</a:t>
            </a:r>
            <a:r>
              <a:rPr sz="2400" b="1" spc="-114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spc="15" dirty="0">
                <a:latin typeface="Lucida Sans Unicode"/>
                <a:cs typeface="Lucida Sans Unicode"/>
              </a:rPr>
              <a:t>Lengths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7007" y="1342466"/>
            <a:ext cx="56769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>
                <a:solidFill>
                  <a:srgbClr val="B747CF"/>
                </a:solidFill>
              </a:rPr>
              <a:t>FONTS</a:t>
            </a:r>
            <a:r>
              <a:rPr spc="330" dirty="0">
                <a:solidFill>
                  <a:srgbClr val="B747CF"/>
                </a:solidFill>
              </a:rPr>
              <a:t> </a:t>
            </a:r>
            <a:r>
              <a:rPr sz="5400" spc="-415" dirty="0">
                <a:solidFill>
                  <a:srgbClr val="200925"/>
                </a:solidFill>
              </a:rPr>
              <a:t>IN</a:t>
            </a:r>
            <a:r>
              <a:rPr sz="5400" spc="-665" dirty="0">
                <a:solidFill>
                  <a:srgbClr val="200925"/>
                </a:solidFill>
              </a:rPr>
              <a:t> </a:t>
            </a:r>
            <a:r>
              <a:rPr sz="5400" spc="125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571613" y="695909"/>
            <a:ext cx="77851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95" dirty="0">
                <a:solidFill>
                  <a:srgbClr val="B747CF"/>
                </a:solidFill>
                <a:latin typeface="Tahoma"/>
                <a:cs typeface="Tahoma"/>
              </a:rPr>
              <a:t>08</a:t>
            </a:r>
            <a:endParaRPr sz="45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02005" cy="1170305"/>
          </a:xfrm>
          <a:custGeom>
            <a:avLst/>
            <a:gdLst/>
            <a:ahLst/>
            <a:cxnLst/>
            <a:rect l="l" t="t" r="r" b="b"/>
            <a:pathLst>
              <a:path w="802005" h="1170305">
                <a:moveTo>
                  <a:pt x="801624" y="0"/>
                </a:moveTo>
                <a:lnTo>
                  <a:pt x="782167" y="0"/>
                </a:lnTo>
                <a:lnTo>
                  <a:pt x="780764" y="48949"/>
                </a:lnTo>
                <a:lnTo>
                  <a:pt x="777196" y="97849"/>
                </a:lnTo>
                <a:lnTo>
                  <a:pt x="771504" y="146612"/>
                </a:lnTo>
                <a:lnTo>
                  <a:pt x="763727" y="195151"/>
                </a:lnTo>
                <a:lnTo>
                  <a:pt x="753907" y="243379"/>
                </a:lnTo>
                <a:lnTo>
                  <a:pt x="742083" y="291207"/>
                </a:lnTo>
                <a:lnTo>
                  <a:pt x="728296" y="338551"/>
                </a:lnTo>
                <a:lnTo>
                  <a:pt x="712586" y="385321"/>
                </a:lnTo>
                <a:lnTo>
                  <a:pt x="694993" y="431432"/>
                </a:lnTo>
                <a:lnTo>
                  <a:pt x="675558" y="476795"/>
                </a:lnTo>
                <a:lnTo>
                  <a:pt x="654320" y="521324"/>
                </a:lnTo>
                <a:lnTo>
                  <a:pt x="631322" y="564932"/>
                </a:lnTo>
                <a:lnTo>
                  <a:pt x="606601" y="607531"/>
                </a:lnTo>
                <a:lnTo>
                  <a:pt x="580200" y="649035"/>
                </a:lnTo>
                <a:lnTo>
                  <a:pt x="552157" y="689355"/>
                </a:lnTo>
                <a:lnTo>
                  <a:pt x="520626" y="731024"/>
                </a:lnTo>
                <a:lnTo>
                  <a:pt x="487651" y="771289"/>
                </a:lnTo>
                <a:lnTo>
                  <a:pt x="453289" y="810159"/>
                </a:lnTo>
                <a:lnTo>
                  <a:pt x="417597" y="847642"/>
                </a:lnTo>
                <a:lnTo>
                  <a:pt x="380631" y="883746"/>
                </a:lnTo>
                <a:lnTo>
                  <a:pt x="342448" y="918479"/>
                </a:lnTo>
                <a:lnTo>
                  <a:pt x="303106" y="951849"/>
                </a:lnTo>
                <a:lnTo>
                  <a:pt x="262660" y="983864"/>
                </a:lnTo>
                <a:lnTo>
                  <a:pt x="221168" y="1014532"/>
                </a:lnTo>
                <a:lnTo>
                  <a:pt x="178686" y="1043861"/>
                </a:lnTo>
                <a:lnTo>
                  <a:pt x="135272" y="1071860"/>
                </a:lnTo>
                <a:lnTo>
                  <a:pt x="90981" y="1098536"/>
                </a:lnTo>
                <a:lnTo>
                  <a:pt x="45872" y="1123898"/>
                </a:lnTo>
                <a:lnTo>
                  <a:pt x="0" y="1147952"/>
                </a:lnTo>
                <a:lnTo>
                  <a:pt x="0" y="1170304"/>
                </a:lnTo>
                <a:lnTo>
                  <a:pt x="53513" y="1142426"/>
                </a:lnTo>
                <a:lnTo>
                  <a:pt x="115002" y="1107300"/>
                </a:lnTo>
                <a:lnTo>
                  <a:pt x="158115" y="1080599"/>
                </a:lnTo>
                <a:lnTo>
                  <a:pt x="200443" y="1052615"/>
                </a:lnTo>
                <a:lnTo>
                  <a:pt x="241918" y="1023356"/>
                </a:lnTo>
                <a:lnTo>
                  <a:pt x="282472" y="992829"/>
                </a:lnTo>
                <a:lnTo>
                  <a:pt x="322037" y="961040"/>
                </a:lnTo>
                <a:lnTo>
                  <a:pt x="360545" y="927998"/>
                </a:lnTo>
                <a:lnTo>
                  <a:pt x="397928" y="893708"/>
                </a:lnTo>
                <a:lnTo>
                  <a:pt x="434119" y="858178"/>
                </a:lnTo>
                <a:lnTo>
                  <a:pt x="469050" y="821416"/>
                </a:lnTo>
                <a:lnTo>
                  <a:pt x="502653" y="783427"/>
                </a:lnTo>
                <a:lnTo>
                  <a:pt x="534860" y="744220"/>
                </a:lnTo>
                <a:lnTo>
                  <a:pt x="566225" y="702858"/>
                </a:lnTo>
                <a:lnTo>
                  <a:pt x="595872" y="660343"/>
                </a:lnTo>
                <a:lnTo>
                  <a:pt x="623746" y="616727"/>
                </a:lnTo>
                <a:lnTo>
                  <a:pt x="649797" y="572064"/>
                </a:lnTo>
                <a:lnTo>
                  <a:pt x="673971" y="526406"/>
                </a:lnTo>
                <a:lnTo>
                  <a:pt x="696215" y="479805"/>
                </a:lnTo>
                <a:lnTo>
                  <a:pt x="716478" y="432316"/>
                </a:lnTo>
                <a:lnTo>
                  <a:pt x="734705" y="383991"/>
                </a:lnTo>
                <a:lnTo>
                  <a:pt x="750846" y="334883"/>
                </a:lnTo>
                <a:lnTo>
                  <a:pt x="764847" y="285044"/>
                </a:lnTo>
                <a:lnTo>
                  <a:pt x="776655" y="234528"/>
                </a:lnTo>
                <a:lnTo>
                  <a:pt x="786218" y="183387"/>
                </a:lnTo>
                <a:lnTo>
                  <a:pt x="792767" y="137802"/>
                </a:lnTo>
                <a:lnTo>
                  <a:pt x="797536" y="91979"/>
                </a:lnTo>
                <a:lnTo>
                  <a:pt x="800497" y="46013"/>
                </a:lnTo>
                <a:lnTo>
                  <a:pt x="80162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4000" cy="5099685"/>
            <a:chOff x="0" y="0"/>
            <a:chExt cx="9144000" cy="5099685"/>
          </a:xfrm>
        </p:grpSpPr>
        <p:sp>
          <p:nvSpPr>
            <p:cNvPr id="6" name="object 6"/>
            <p:cNvSpPr/>
            <p:nvPr/>
          </p:nvSpPr>
          <p:spPr>
            <a:xfrm>
              <a:off x="5062728" y="0"/>
              <a:ext cx="4081779" cy="2232660"/>
            </a:xfrm>
            <a:custGeom>
              <a:avLst/>
              <a:gdLst/>
              <a:ahLst/>
              <a:cxnLst/>
              <a:rect l="l" t="t" r="r" b="b"/>
              <a:pathLst>
                <a:path w="4081779" h="2232660">
                  <a:moveTo>
                    <a:pt x="4081272" y="0"/>
                  </a:moveTo>
                  <a:lnTo>
                    <a:pt x="0" y="0"/>
                  </a:lnTo>
                  <a:lnTo>
                    <a:pt x="15264" y="22287"/>
                  </a:lnTo>
                  <a:lnTo>
                    <a:pt x="51709" y="65385"/>
                  </a:lnTo>
                  <a:lnTo>
                    <a:pt x="96012" y="106416"/>
                  </a:lnTo>
                  <a:lnTo>
                    <a:pt x="148136" y="145266"/>
                  </a:lnTo>
                  <a:lnTo>
                    <a:pt x="208042" y="181820"/>
                  </a:lnTo>
                  <a:lnTo>
                    <a:pt x="275693" y="215961"/>
                  </a:lnTo>
                  <a:lnTo>
                    <a:pt x="312411" y="232091"/>
                  </a:lnTo>
                  <a:lnTo>
                    <a:pt x="351051" y="247575"/>
                  </a:lnTo>
                  <a:lnTo>
                    <a:pt x="391609" y="262398"/>
                  </a:lnTo>
                  <a:lnTo>
                    <a:pt x="434078" y="276546"/>
                  </a:lnTo>
                  <a:lnTo>
                    <a:pt x="478456" y="290004"/>
                  </a:lnTo>
                  <a:lnTo>
                    <a:pt x="524737" y="302758"/>
                  </a:lnTo>
                  <a:lnTo>
                    <a:pt x="572916" y="314794"/>
                  </a:lnTo>
                  <a:lnTo>
                    <a:pt x="622989" y="326098"/>
                  </a:lnTo>
                  <a:lnTo>
                    <a:pt x="674951" y="336654"/>
                  </a:lnTo>
                  <a:lnTo>
                    <a:pt x="728797" y="346448"/>
                  </a:lnTo>
                  <a:lnTo>
                    <a:pt x="784523" y="355466"/>
                  </a:lnTo>
                  <a:lnTo>
                    <a:pt x="842124" y="363694"/>
                  </a:lnTo>
                  <a:lnTo>
                    <a:pt x="901594" y="371117"/>
                  </a:lnTo>
                  <a:lnTo>
                    <a:pt x="962930" y="377721"/>
                  </a:lnTo>
                  <a:lnTo>
                    <a:pt x="1026127" y="383491"/>
                  </a:lnTo>
                  <a:lnTo>
                    <a:pt x="1091180" y="388413"/>
                  </a:lnTo>
                  <a:lnTo>
                    <a:pt x="1158083" y="392472"/>
                  </a:lnTo>
                  <a:lnTo>
                    <a:pt x="1226834" y="395654"/>
                  </a:lnTo>
                  <a:lnTo>
                    <a:pt x="1297426" y="397945"/>
                  </a:lnTo>
                  <a:lnTo>
                    <a:pt x="1369855" y="399331"/>
                  </a:lnTo>
                  <a:lnTo>
                    <a:pt x="1444117" y="399796"/>
                  </a:lnTo>
                  <a:lnTo>
                    <a:pt x="1511964" y="399367"/>
                  </a:lnTo>
                  <a:lnTo>
                    <a:pt x="1565655" y="398907"/>
                  </a:lnTo>
                  <a:lnTo>
                    <a:pt x="1617744" y="399588"/>
                  </a:lnTo>
                  <a:lnTo>
                    <a:pt x="1667671" y="401614"/>
                  </a:lnTo>
                  <a:lnTo>
                    <a:pt x="1715495" y="404954"/>
                  </a:lnTo>
                  <a:lnTo>
                    <a:pt x="1761278" y="409579"/>
                  </a:lnTo>
                  <a:lnTo>
                    <a:pt x="1805076" y="415458"/>
                  </a:lnTo>
                  <a:lnTo>
                    <a:pt x="1846951" y="422562"/>
                  </a:lnTo>
                  <a:lnTo>
                    <a:pt x="1886962" y="430862"/>
                  </a:lnTo>
                  <a:lnTo>
                    <a:pt x="1925167" y="440326"/>
                  </a:lnTo>
                  <a:lnTo>
                    <a:pt x="1996398" y="462633"/>
                  </a:lnTo>
                  <a:lnTo>
                    <a:pt x="2061121" y="489245"/>
                  </a:lnTo>
                  <a:lnTo>
                    <a:pt x="2119811" y="519923"/>
                  </a:lnTo>
                  <a:lnTo>
                    <a:pt x="2172941" y="554430"/>
                  </a:lnTo>
                  <a:lnTo>
                    <a:pt x="2220987" y="592528"/>
                  </a:lnTo>
                  <a:lnTo>
                    <a:pt x="2264424" y="633979"/>
                  </a:lnTo>
                  <a:lnTo>
                    <a:pt x="2303726" y="678544"/>
                  </a:lnTo>
                  <a:lnTo>
                    <a:pt x="2339369" y="725986"/>
                  </a:lnTo>
                  <a:lnTo>
                    <a:pt x="2371827" y="776066"/>
                  </a:lnTo>
                  <a:lnTo>
                    <a:pt x="2401575" y="828547"/>
                  </a:lnTo>
                  <a:lnTo>
                    <a:pt x="2429089" y="883190"/>
                  </a:lnTo>
                  <a:lnTo>
                    <a:pt x="2454842" y="939758"/>
                  </a:lnTo>
                  <a:lnTo>
                    <a:pt x="2479309" y="998013"/>
                  </a:lnTo>
                  <a:lnTo>
                    <a:pt x="2514640" y="1088037"/>
                  </a:lnTo>
                  <a:lnTo>
                    <a:pt x="2561680" y="1211750"/>
                  </a:lnTo>
                  <a:lnTo>
                    <a:pt x="2586241" y="1274648"/>
                  </a:lnTo>
                  <a:lnTo>
                    <a:pt x="2612127" y="1337924"/>
                  </a:lnTo>
                  <a:lnTo>
                    <a:pt x="2639815" y="1401340"/>
                  </a:lnTo>
                  <a:lnTo>
                    <a:pt x="2669779" y="1464657"/>
                  </a:lnTo>
                  <a:lnTo>
                    <a:pt x="2702494" y="1527637"/>
                  </a:lnTo>
                  <a:lnTo>
                    <a:pt x="2738435" y="1590043"/>
                  </a:lnTo>
                  <a:lnTo>
                    <a:pt x="2778076" y="1651636"/>
                  </a:lnTo>
                  <a:lnTo>
                    <a:pt x="2821893" y="1712178"/>
                  </a:lnTo>
                  <a:lnTo>
                    <a:pt x="2870360" y="1771431"/>
                  </a:lnTo>
                  <a:lnTo>
                    <a:pt x="2896486" y="1800501"/>
                  </a:lnTo>
                  <a:lnTo>
                    <a:pt x="2923953" y="1829158"/>
                  </a:lnTo>
                  <a:lnTo>
                    <a:pt x="2952819" y="1857375"/>
                  </a:lnTo>
                  <a:lnTo>
                    <a:pt x="2983145" y="1885121"/>
                  </a:lnTo>
                  <a:lnTo>
                    <a:pt x="3014990" y="1912366"/>
                  </a:lnTo>
                  <a:lnTo>
                    <a:pt x="3048413" y="1939080"/>
                  </a:lnTo>
                  <a:lnTo>
                    <a:pt x="3083473" y="1965234"/>
                  </a:lnTo>
                  <a:lnTo>
                    <a:pt x="3120230" y="1990799"/>
                  </a:lnTo>
                  <a:lnTo>
                    <a:pt x="3158744" y="2015744"/>
                  </a:lnTo>
                  <a:lnTo>
                    <a:pt x="3204438" y="2042813"/>
                  </a:lnTo>
                  <a:lnTo>
                    <a:pt x="3251648" y="2067981"/>
                  </a:lnTo>
                  <a:lnTo>
                    <a:pt x="3300149" y="2091269"/>
                  </a:lnTo>
                  <a:lnTo>
                    <a:pt x="3349718" y="2112698"/>
                  </a:lnTo>
                  <a:lnTo>
                    <a:pt x="3400131" y="2132290"/>
                  </a:lnTo>
                  <a:lnTo>
                    <a:pt x="3451166" y="2150066"/>
                  </a:lnTo>
                  <a:lnTo>
                    <a:pt x="3502599" y="2166048"/>
                  </a:lnTo>
                  <a:lnTo>
                    <a:pt x="3554206" y="2180256"/>
                  </a:lnTo>
                  <a:lnTo>
                    <a:pt x="3605763" y="2192713"/>
                  </a:lnTo>
                  <a:lnTo>
                    <a:pt x="3657049" y="2203439"/>
                  </a:lnTo>
                  <a:lnTo>
                    <a:pt x="3707838" y="2212457"/>
                  </a:lnTo>
                  <a:lnTo>
                    <a:pt x="3757908" y="2219787"/>
                  </a:lnTo>
                  <a:lnTo>
                    <a:pt x="3807035" y="2225451"/>
                  </a:lnTo>
                  <a:lnTo>
                    <a:pt x="3854995" y="2229470"/>
                  </a:lnTo>
                  <a:lnTo>
                    <a:pt x="3901567" y="2231866"/>
                  </a:lnTo>
                  <a:lnTo>
                    <a:pt x="3946525" y="2232660"/>
                  </a:lnTo>
                  <a:lnTo>
                    <a:pt x="3982438" y="2232116"/>
                  </a:lnTo>
                  <a:lnTo>
                    <a:pt x="4016946" y="2230501"/>
                  </a:lnTo>
                  <a:lnTo>
                    <a:pt x="4049930" y="2227837"/>
                  </a:lnTo>
                  <a:lnTo>
                    <a:pt x="4081272" y="2224151"/>
                  </a:lnTo>
                  <a:lnTo>
                    <a:pt x="4081272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6463" y="2447544"/>
              <a:ext cx="4715256" cy="26517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24127"/>
              <a:ext cx="3659123" cy="26182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2485" y="830961"/>
              <a:ext cx="142494" cy="1424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9596" y="4139209"/>
              <a:ext cx="175259" cy="17216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56616" y="338327"/>
              <a:ext cx="8430895" cy="4471670"/>
            </a:xfrm>
            <a:custGeom>
              <a:avLst/>
              <a:gdLst/>
              <a:ahLst/>
              <a:cxnLst/>
              <a:rect l="l" t="t" r="r" b="b"/>
              <a:pathLst>
                <a:path w="8430895" h="4471670">
                  <a:moveTo>
                    <a:pt x="1287767" y="4471378"/>
                  </a:moveTo>
                  <a:lnTo>
                    <a:pt x="1253236" y="4420120"/>
                  </a:lnTo>
                  <a:lnTo>
                    <a:pt x="1217828" y="4371251"/>
                  </a:lnTo>
                  <a:lnTo>
                    <a:pt x="1181608" y="4324693"/>
                  </a:lnTo>
                  <a:lnTo>
                    <a:pt x="1144612" y="4280446"/>
                  </a:lnTo>
                  <a:lnTo>
                    <a:pt x="1106893" y="4238422"/>
                  </a:lnTo>
                  <a:lnTo>
                    <a:pt x="1068501" y="4198607"/>
                  </a:lnTo>
                  <a:lnTo>
                    <a:pt x="1029500" y="4160951"/>
                  </a:lnTo>
                  <a:lnTo>
                    <a:pt x="989926" y="4125391"/>
                  </a:lnTo>
                  <a:lnTo>
                    <a:pt x="949820" y="4091902"/>
                  </a:lnTo>
                  <a:lnTo>
                    <a:pt x="909256" y="4060431"/>
                  </a:lnTo>
                  <a:lnTo>
                    <a:pt x="868273" y="4030929"/>
                  </a:lnTo>
                  <a:lnTo>
                    <a:pt x="826909" y="4003357"/>
                  </a:lnTo>
                  <a:lnTo>
                    <a:pt x="785228" y="3977665"/>
                  </a:lnTo>
                  <a:lnTo>
                    <a:pt x="743267" y="3953827"/>
                  </a:lnTo>
                  <a:lnTo>
                    <a:pt x="701090" y="3931767"/>
                  </a:lnTo>
                  <a:lnTo>
                    <a:pt x="658749" y="3911460"/>
                  </a:lnTo>
                  <a:lnTo>
                    <a:pt x="616280" y="3892867"/>
                  </a:lnTo>
                  <a:lnTo>
                    <a:pt x="573735" y="3875913"/>
                  </a:lnTo>
                  <a:lnTo>
                    <a:pt x="531164" y="3860584"/>
                  </a:lnTo>
                  <a:lnTo>
                    <a:pt x="488619" y="3846830"/>
                  </a:lnTo>
                  <a:lnTo>
                    <a:pt x="446151" y="3834587"/>
                  </a:lnTo>
                  <a:lnTo>
                    <a:pt x="403821" y="3823830"/>
                  </a:lnTo>
                  <a:lnTo>
                    <a:pt x="361657" y="3814508"/>
                  </a:lnTo>
                  <a:lnTo>
                    <a:pt x="319722" y="3806583"/>
                  </a:lnTo>
                  <a:lnTo>
                    <a:pt x="278053" y="3799992"/>
                  </a:lnTo>
                  <a:lnTo>
                    <a:pt x="236715" y="3794696"/>
                  </a:lnTo>
                  <a:lnTo>
                    <a:pt x="195757" y="3790658"/>
                  </a:lnTo>
                  <a:lnTo>
                    <a:pt x="155219" y="3787825"/>
                  </a:lnTo>
                  <a:lnTo>
                    <a:pt x="115163" y="3786162"/>
                  </a:lnTo>
                  <a:lnTo>
                    <a:pt x="75628" y="3785616"/>
                  </a:lnTo>
                  <a:lnTo>
                    <a:pt x="56489" y="3785755"/>
                  </a:lnTo>
                  <a:lnTo>
                    <a:pt x="18669" y="3786759"/>
                  </a:lnTo>
                  <a:lnTo>
                    <a:pt x="0" y="3787622"/>
                  </a:lnTo>
                  <a:lnTo>
                    <a:pt x="0" y="4375353"/>
                  </a:lnTo>
                  <a:lnTo>
                    <a:pt x="7531" y="4412742"/>
                  </a:lnTo>
                  <a:lnTo>
                    <a:pt x="28079" y="4443260"/>
                  </a:lnTo>
                  <a:lnTo>
                    <a:pt x="58559" y="4463834"/>
                  </a:lnTo>
                  <a:lnTo>
                    <a:pt x="95897" y="4471378"/>
                  </a:lnTo>
                  <a:lnTo>
                    <a:pt x="1287767" y="4471378"/>
                  </a:lnTo>
                  <a:close/>
                </a:path>
                <a:path w="8430895" h="4471670">
                  <a:moveTo>
                    <a:pt x="8430768" y="96012"/>
                  </a:moveTo>
                  <a:lnTo>
                    <a:pt x="8423224" y="58674"/>
                  </a:lnTo>
                  <a:lnTo>
                    <a:pt x="8402675" y="28155"/>
                  </a:lnTo>
                  <a:lnTo>
                    <a:pt x="8372195" y="7556"/>
                  </a:lnTo>
                  <a:lnTo>
                    <a:pt x="8334883" y="0"/>
                  </a:lnTo>
                  <a:lnTo>
                    <a:pt x="7142988" y="0"/>
                  </a:lnTo>
                  <a:lnTo>
                    <a:pt x="7177519" y="51269"/>
                  </a:lnTo>
                  <a:lnTo>
                    <a:pt x="7212927" y="100152"/>
                  </a:lnTo>
                  <a:lnTo>
                    <a:pt x="7249147" y="146697"/>
                  </a:lnTo>
                  <a:lnTo>
                    <a:pt x="7286142" y="190957"/>
                  </a:lnTo>
                  <a:lnTo>
                    <a:pt x="7323861" y="232968"/>
                  </a:lnTo>
                  <a:lnTo>
                    <a:pt x="7362253" y="272796"/>
                  </a:lnTo>
                  <a:lnTo>
                    <a:pt x="7401255" y="310451"/>
                  </a:lnTo>
                  <a:lnTo>
                    <a:pt x="7440828" y="346011"/>
                  </a:lnTo>
                  <a:lnTo>
                    <a:pt x="7480922" y="379501"/>
                  </a:lnTo>
                  <a:lnTo>
                    <a:pt x="7521499" y="410972"/>
                  </a:lnTo>
                  <a:lnTo>
                    <a:pt x="7562482" y="440474"/>
                  </a:lnTo>
                  <a:lnTo>
                    <a:pt x="7603845" y="468045"/>
                  </a:lnTo>
                  <a:lnTo>
                    <a:pt x="7645527" y="493737"/>
                  </a:lnTo>
                  <a:lnTo>
                    <a:pt x="7687475" y="517588"/>
                  </a:lnTo>
                  <a:lnTo>
                    <a:pt x="7729652" y="539648"/>
                  </a:lnTo>
                  <a:lnTo>
                    <a:pt x="7772006" y="559955"/>
                  </a:lnTo>
                  <a:lnTo>
                    <a:pt x="7814475" y="578561"/>
                  </a:lnTo>
                  <a:lnTo>
                    <a:pt x="7857033" y="595503"/>
                  </a:lnTo>
                  <a:lnTo>
                    <a:pt x="7899603" y="610831"/>
                  </a:lnTo>
                  <a:lnTo>
                    <a:pt x="7942135" y="624586"/>
                  </a:lnTo>
                  <a:lnTo>
                    <a:pt x="7984604" y="636828"/>
                  </a:lnTo>
                  <a:lnTo>
                    <a:pt x="8026946" y="647585"/>
                  </a:lnTo>
                  <a:lnTo>
                    <a:pt x="8069123" y="656907"/>
                  </a:lnTo>
                  <a:lnTo>
                    <a:pt x="8111058" y="664845"/>
                  </a:lnTo>
                  <a:lnTo>
                    <a:pt x="8152727" y="671436"/>
                  </a:lnTo>
                  <a:lnTo>
                    <a:pt x="8194065" y="676732"/>
                  </a:lnTo>
                  <a:lnTo>
                    <a:pt x="8235035" y="680770"/>
                  </a:lnTo>
                  <a:lnTo>
                    <a:pt x="8275574" y="683602"/>
                  </a:lnTo>
                  <a:lnTo>
                    <a:pt x="8315655" y="685266"/>
                  </a:lnTo>
                  <a:lnTo>
                    <a:pt x="8355203" y="685800"/>
                  </a:lnTo>
                  <a:lnTo>
                    <a:pt x="8393265" y="685317"/>
                  </a:lnTo>
                  <a:lnTo>
                    <a:pt x="8412099" y="684682"/>
                  </a:lnTo>
                  <a:lnTo>
                    <a:pt x="8430768" y="683768"/>
                  </a:lnTo>
                  <a:lnTo>
                    <a:pt x="8430768" y="96012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9541" y="347218"/>
              <a:ext cx="1594866" cy="5257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58385" y="347218"/>
              <a:ext cx="2961893" cy="52577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977606" y="1260347"/>
              <a:ext cx="2101215" cy="814069"/>
            </a:xfrm>
            <a:custGeom>
              <a:avLst/>
              <a:gdLst/>
              <a:ahLst/>
              <a:cxnLst/>
              <a:rect l="l" t="t" r="r" b="b"/>
              <a:pathLst>
                <a:path w="2101215" h="814069">
                  <a:moveTo>
                    <a:pt x="389509" y="261759"/>
                  </a:moveTo>
                  <a:lnTo>
                    <a:pt x="383108" y="251866"/>
                  </a:lnTo>
                  <a:lnTo>
                    <a:pt x="379349" y="250863"/>
                  </a:lnTo>
                  <a:lnTo>
                    <a:pt x="240703" y="260159"/>
                  </a:lnTo>
                  <a:lnTo>
                    <a:pt x="212509" y="287337"/>
                  </a:lnTo>
                  <a:lnTo>
                    <a:pt x="214426" y="292989"/>
                  </a:lnTo>
                  <a:lnTo>
                    <a:pt x="219176" y="296633"/>
                  </a:lnTo>
                  <a:lnTo>
                    <a:pt x="226517" y="297573"/>
                  </a:lnTo>
                  <a:lnTo>
                    <a:pt x="313867" y="292188"/>
                  </a:lnTo>
                  <a:lnTo>
                    <a:pt x="257340" y="327850"/>
                  </a:lnTo>
                  <a:lnTo>
                    <a:pt x="208114" y="364959"/>
                  </a:lnTo>
                  <a:lnTo>
                    <a:pt x="165709" y="402996"/>
                  </a:lnTo>
                  <a:lnTo>
                    <a:pt x="129616" y="441413"/>
                  </a:lnTo>
                  <a:lnTo>
                    <a:pt x="99326" y="479666"/>
                  </a:lnTo>
                  <a:lnTo>
                    <a:pt x="74358" y="517232"/>
                  </a:lnTo>
                  <a:lnTo>
                    <a:pt x="54178" y="553567"/>
                  </a:lnTo>
                  <a:lnTo>
                    <a:pt x="26238" y="620382"/>
                  </a:lnTo>
                  <a:lnTo>
                    <a:pt x="12407" y="668502"/>
                  </a:lnTo>
                  <a:lnTo>
                    <a:pt x="3632" y="715467"/>
                  </a:lnTo>
                  <a:lnTo>
                    <a:pt x="0" y="760996"/>
                  </a:lnTo>
                  <a:lnTo>
                    <a:pt x="1549" y="804773"/>
                  </a:lnTo>
                  <a:lnTo>
                    <a:pt x="3784" y="810399"/>
                  </a:lnTo>
                  <a:lnTo>
                    <a:pt x="8877" y="813574"/>
                  </a:lnTo>
                  <a:lnTo>
                    <a:pt x="16129" y="814057"/>
                  </a:lnTo>
                  <a:lnTo>
                    <a:pt x="24765" y="811657"/>
                  </a:lnTo>
                  <a:lnTo>
                    <a:pt x="42557" y="745248"/>
                  </a:lnTo>
                  <a:lnTo>
                    <a:pt x="46088" y="703097"/>
                  </a:lnTo>
                  <a:lnTo>
                    <a:pt x="54203" y="659777"/>
                  </a:lnTo>
                  <a:lnTo>
                    <a:pt x="66814" y="615556"/>
                  </a:lnTo>
                  <a:lnTo>
                    <a:pt x="84455" y="571271"/>
                  </a:lnTo>
                  <a:lnTo>
                    <a:pt x="106489" y="529031"/>
                  </a:lnTo>
                  <a:lnTo>
                    <a:pt x="132867" y="488861"/>
                  </a:lnTo>
                  <a:lnTo>
                    <a:pt x="163550" y="450786"/>
                  </a:lnTo>
                  <a:lnTo>
                    <a:pt x="198526" y="414832"/>
                  </a:lnTo>
                  <a:lnTo>
                    <a:pt x="237718" y="381050"/>
                  </a:lnTo>
                  <a:lnTo>
                    <a:pt x="281127" y="349440"/>
                  </a:lnTo>
                  <a:lnTo>
                    <a:pt x="328688" y="320040"/>
                  </a:lnTo>
                  <a:lnTo>
                    <a:pt x="298361" y="397611"/>
                  </a:lnTo>
                  <a:lnTo>
                    <a:pt x="297205" y="404545"/>
                  </a:lnTo>
                  <a:lnTo>
                    <a:pt x="299123" y="410197"/>
                  </a:lnTo>
                  <a:lnTo>
                    <a:pt x="303885" y="413854"/>
                  </a:lnTo>
                  <a:lnTo>
                    <a:pt x="311213" y="414782"/>
                  </a:lnTo>
                  <a:lnTo>
                    <a:pt x="319278" y="412788"/>
                  </a:lnTo>
                  <a:lnTo>
                    <a:pt x="327139" y="408381"/>
                  </a:lnTo>
                  <a:lnTo>
                    <a:pt x="333794" y="402120"/>
                  </a:lnTo>
                  <a:lnTo>
                    <a:pt x="338251" y="394550"/>
                  </a:lnTo>
                  <a:lnTo>
                    <a:pt x="389102" y="265252"/>
                  </a:lnTo>
                  <a:lnTo>
                    <a:pt x="389509" y="261759"/>
                  </a:lnTo>
                  <a:close/>
                </a:path>
                <a:path w="2101215" h="814069">
                  <a:moveTo>
                    <a:pt x="2100618" y="171450"/>
                  </a:moveTo>
                  <a:lnTo>
                    <a:pt x="2093658" y="125857"/>
                  </a:lnTo>
                  <a:lnTo>
                    <a:pt x="2074049" y="84899"/>
                  </a:lnTo>
                  <a:lnTo>
                    <a:pt x="2043620" y="50203"/>
                  </a:lnTo>
                  <a:lnTo>
                    <a:pt x="2004237" y="23406"/>
                  </a:lnTo>
                  <a:lnTo>
                    <a:pt x="1957768" y="6121"/>
                  </a:lnTo>
                  <a:lnTo>
                    <a:pt x="1906054" y="0"/>
                  </a:lnTo>
                  <a:lnTo>
                    <a:pt x="626402" y="0"/>
                  </a:lnTo>
                  <a:lnTo>
                    <a:pt x="574675" y="6121"/>
                  </a:lnTo>
                  <a:lnTo>
                    <a:pt x="528205" y="23406"/>
                  </a:lnTo>
                  <a:lnTo>
                    <a:pt x="488823" y="50203"/>
                  </a:lnTo>
                  <a:lnTo>
                    <a:pt x="458393" y="84899"/>
                  </a:lnTo>
                  <a:lnTo>
                    <a:pt x="438785" y="125857"/>
                  </a:lnTo>
                  <a:lnTo>
                    <a:pt x="431838" y="171450"/>
                  </a:lnTo>
                  <a:lnTo>
                    <a:pt x="438785" y="217055"/>
                  </a:lnTo>
                  <a:lnTo>
                    <a:pt x="458393" y="258013"/>
                  </a:lnTo>
                  <a:lnTo>
                    <a:pt x="488823" y="292709"/>
                  </a:lnTo>
                  <a:lnTo>
                    <a:pt x="528205" y="319506"/>
                  </a:lnTo>
                  <a:lnTo>
                    <a:pt x="574675" y="336791"/>
                  </a:lnTo>
                  <a:lnTo>
                    <a:pt x="626402" y="342900"/>
                  </a:lnTo>
                  <a:lnTo>
                    <a:pt x="1906054" y="342900"/>
                  </a:lnTo>
                  <a:lnTo>
                    <a:pt x="1957768" y="336791"/>
                  </a:lnTo>
                  <a:lnTo>
                    <a:pt x="2004237" y="319506"/>
                  </a:lnTo>
                  <a:lnTo>
                    <a:pt x="2043620" y="292709"/>
                  </a:lnTo>
                  <a:lnTo>
                    <a:pt x="2074049" y="258013"/>
                  </a:lnTo>
                  <a:lnTo>
                    <a:pt x="2093658" y="217055"/>
                  </a:lnTo>
                  <a:lnTo>
                    <a:pt x="2100618" y="17145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544317" y="1331467"/>
            <a:ext cx="14008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  <a:hlinkClick r:id="rId9"/>
              </a:rPr>
              <a:t>www.thapatechnical.com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948536" y="2360799"/>
            <a:ext cx="5271770" cy="2190115"/>
            <a:chOff x="1948536" y="2360799"/>
            <a:chExt cx="5271770" cy="2190115"/>
          </a:xfrm>
        </p:grpSpPr>
        <p:sp>
          <p:nvSpPr>
            <p:cNvPr id="19" name="object 19"/>
            <p:cNvSpPr/>
            <p:nvPr/>
          </p:nvSpPr>
          <p:spPr>
            <a:xfrm>
              <a:off x="1948536" y="2360799"/>
              <a:ext cx="615950" cy="864869"/>
            </a:xfrm>
            <a:custGeom>
              <a:avLst/>
              <a:gdLst/>
              <a:ahLst/>
              <a:cxnLst/>
              <a:rect l="l" t="t" r="r" b="b"/>
              <a:pathLst>
                <a:path w="615950" h="864869">
                  <a:moveTo>
                    <a:pt x="607470" y="864040"/>
                  </a:moveTo>
                  <a:lnTo>
                    <a:pt x="399293" y="818014"/>
                  </a:lnTo>
                  <a:lnTo>
                    <a:pt x="365234" y="795086"/>
                  </a:lnTo>
                  <a:lnTo>
                    <a:pt x="355684" y="773763"/>
                  </a:lnTo>
                  <a:lnTo>
                    <a:pt x="357954" y="766453"/>
                  </a:lnTo>
                  <a:lnTo>
                    <a:pt x="364538" y="762584"/>
                  </a:lnTo>
                  <a:lnTo>
                    <a:pt x="375139" y="763076"/>
                  </a:lnTo>
                  <a:lnTo>
                    <a:pt x="502859" y="791712"/>
                  </a:lnTo>
                  <a:lnTo>
                    <a:pt x="446541" y="751392"/>
                  </a:lnTo>
                  <a:lnTo>
                    <a:pt x="394669" y="710886"/>
                  </a:lnTo>
                  <a:lnTo>
                    <a:pt x="347064" y="670357"/>
                  </a:lnTo>
                  <a:lnTo>
                    <a:pt x="303543" y="629971"/>
                  </a:lnTo>
                  <a:lnTo>
                    <a:pt x="263926" y="589892"/>
                  </a:lnTo>
                  <a:lnTo>
                    <a:pt x="228033" y="550284"/>
                  </a:lnTo>
                  <a:lnTo>
                    <a:pt x="195683" y="511311"/>
                  </a:lnTo>
                  <a:lnTo>
                    <a:pt x="166694" y="473139"/>
                  </a:lnTo>
                  <a:lnTo>
                    <a:pt x="140886" y="435930"/>
                  </a:lnTo>
                  <a:lnTo>
                    <a:pt x="118078" y="399851"/>
                  </a:lnTo>
                  <a:lnTo>
                    <a:pt x="98089" y="365065"/>
                  </a:lnTo>
                  <a:lnTo>
                    <a:pt x="65847" y="300029"/>
                  </a:lnTo>
                  <a:lnTo>
                    <a:pt x="32910" y="214218"/>
                  </a:lnTo>
                  <a:lnTo>
                    <a:pt x="17363" y="160082"/>
                  </a:lnTo>
                  <a:lnTo>
                    <a:pt x="6653" y="107912"/>
                  </a:lnTo>
                  <a:lnTo>
                    <a:pt x="844" y="57920"/>
                  </a:lnTo>
                  <a:lnTo>
                    <a:pt x="0" y="10318"/>
                  </a:lnTo>
                  <a:lnTo>
                    <a:pt x="2719" y="3124"/>
                  </a:lnTo>
                  <a:lnTo>
                    <a:pt x="9854" y="0"/>
                  </a:lnTo>
                  <a:lnTo>
                    <a:pt x="20354" y="1080"/>
                  </a:lnTo>
                  <a:lnTo>
                    <a:pt x="54851" y="25201"/>
                  </a:lnTo>
                  <a:lnTo>
                    <a:pt x="64312" y="90807"/>
                  </a:lnTo>
                  <a:lnTo>
                    <a:pt x="69923" y="137201"/>
                  </a:lnTo>
                  <a:lnTo>
                    <a:pt x="79924" y="185426"/>
                  </a:lnTo>
                  <a:lnTo>
                    <a:pt x="94232" y="235295"/>
                  </a:lnTo>
                  <a:lnTo>
                    <a:pt x="112764" y="286619"/>
                  </a:lnTo>
                  <a:lnTo>
                    <a:pt x="130392" y="326967"/>
                  </a:lnTo>
                  <a:lnTo>
                    <a:pt x="150375" y="366662"/>
                  </a:lnTo>
                  <a:lnTo>
                    <a:pt x="172700" y="405692"/>
                  </a:lnTo>
                  <a:lnTo>
                    <a:pt x="197354" y="444047"/>
                  </a:lnTo>
                  <a:lnTo>
                    <a:pt x="224324" y="481715"/>
                  </a:lnTo>
                  <a:lnTo>
                    <a:pt x="253595" y="518685"/>
                  </a:lnTo>
                  <a:lnTo>
                    <a:pt x="285155" y="554946"/>
                  </a:lnTo>
                  <a:lnTo>
                    <a:pt x="318989" y="590486"/>
                  </a:lnTo>
                  <a:lnTo>
                    <a:pt x="355086" y="625295"/>
                  </a:lnTo>
                  <a:lnTo>
                    <a:pt x="393431" y="659360"/>
                  </a:lnTo>
                  <a:lnTo>
                    <a:pt x="434010" y="692672"/>
                  </a:lnTo>
                  <a:lnTo>
                    <a:pt x="476811" y="725219"/>
                  </a:lnTo>
                  <a:lnTo>
                    <a:pt x="521820" y="756989"/>
                  </a:lnTo>
                  <a:lnTo>
                    <a:pt x="470397" y="642857"/>
                  </a:lnTo>
                  <a:lnTo>
                    <a:pt x="468056" y="633022"/>
                  </a:lnTo>
                  <a:lnTo>
                    <a:pt x="470327" y="625712"/>
                  </a:lnTo>
                  <a:lnTo>
                    <a:pt x="476910" y="621843"/>
                  </a:lnTo>
                  <a:lnTo>
                    <a:pt x="487512" y="622335"/>
                  </a:lnTo>
                  <a:lnTo>
                    <a:pt x="521571" y="645263"/>
                  </a:lnTo>
                  <a:lnTo>
                    <a:pt x="614949" y="847081"/>
                  </a:lnTo>
                  <a:lnTo>
                    <a:pt x="615860" y="851982"/>
                  </a:lnTo>
                  <a:lnTo>
                    <a:pt x="607470" y="86404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66766" y="3228594"/>
              <a:ext cx="245745" cy="1239520"/>
            </a:xfrm>
            <a:custGeom>
              <a:avLst/>
              <a:gdLst/>
              <a:ahLst/>
              <a:cxnLst/>
              <a:rect l="l" t="t" r="r" b="b"/>
              <a:pathLst>
                <a:path w="245745" h="1239520">
                  <a:moveTo>
                    <a:pt x="3048" y="1238961"/>
                  </a:moveTo>
                  <a:lnTo>
                    <a:pt x="3048" y="0"/>
                  </a:lnTo>
                </a:path>
                <a:path w="245745" h="1239520">
                  <a:moveTo>
                    <a:pt x="0" y="1144524"/>
                  </a:moveTo>
                  <a:lnTo>
                    <a:pt x="245363" y="1144524"/>
                  </a:lnTo>
                </a:path>
                <a:path w="245745" h="1239520">
                  <a:moveTo>
                    <a:pt x="0" y="88392"/>
                  </a:moveTo>
                  <a:lnTo>
                    <a:pt x="245363" y="88392"/>
                  </a:lnTo>
                </a:path>
              </a:pathLst>
            </a:custGeom>
            <a:ln w="11299">
              <a:solidFill>
                <a:srgbClr val="2009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09744" y="3845052"/>
              <a:ext cx="802005" cy="0"/>
            </a:xfrm>
            <a:custGeom>
              <a:avLst/>
              <a:gdLst/>
              <a:ahLst/>
              <a:cxnLst/>
              <a:rect l="l" t="t" r="r" b="b"/>
              <a:pathLst>
                <a:path w="802004">
                  <a:moveTo>
                    <a:pt x="0" y="0"/>
                  </a:moveTo>
                  <a:lnTo>
                    <a:pt x="801623" y="0"/>
                  </a:lnTo>
                </a:path>
              </a:pathLst>
            </a:custGeom>
            <a:ln w="9525">
              <a:solidFill>
                <a:srgbClr val="2009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670474" y="3066287"/>
              <a:ext cx="1549400" cy="1484630"/>
            </a:xfrm>
            <a:custGeom>
              <a:avLst/>
              <a:gdLst/>
              <a:ahLst/>
              <a:cxnLst/>
              <a:rect l="l" t="t" r="r" b="b"/>
              <a:pathLst>
                <a:path w="1549400" h="1484629">
                  <a:moveTo>
                    <a:pt x="1100658" y="35052"/>
                  </a:moveTo>
                  <a:lnTo>
                    <a:pt x="79578" y="35052"/>
                  </a:lnTo>
                  <a:lnTo>
                    <a:pt x="79578" y="362712"/>
                  </a:lnTo>
                  <a:lnTo>
                    <a:pt x="1100658" y="362712"/>
                  </a:lnTo>
                  <a:lnTo>
                    <a:pt x="1100658" y="35052"/>
                  </a:lnTo>
                  <a:close/>
                </a:path>
                <a:path w="1549400" h="1484629">
                  <a:moveTo>
                    <a:pt x="1108278" y="579120"/>
                  </a:moveTo>
                  <a:lnTo>
                    <a:pt x="87198" y="579120"/>
                  </a:lnTo>
                  <a:lnTo>
                    <a:pt x="87198" y="906780"/>
                  </a:lnTo>
                  <a:lnTo>
                    <a:pt x="1108278" y="906780"/>
                  </a:lnTo>
                  <a:lnTo>
                    <a:pt x="1108278" y="579120"/>
                  </a:lnTo>
                  <a:close/>
                </a:path>
                <a:path w="1549400" h="1484629">
                  <a:moveTo>
                    <a:pt x="1175397" y="16700"/>
                  </a:moveTo>
                  <a:lnTo>
                    <a:pt x="1137437" y="812"/>
                  </a:lnTo>
                  <a:lnTo>
                    <a:pt x="1108151" y="0"/>
                  </a:lnTo>
                  <a:lnTo>
                    <a:pt x="1088009" y="266"/>
                  </a:lnTo>
                  <a:lnTo>
                    <a:pt x="1047800" y="1397"/>
                  </a:lnTo>
                  <a:lnTo>
                    <a:pt x="1027887" y="1651"/>
                  </a:lnTo>
                  <a:lnTo>
                    <a:pt x="882980" y="1651"/>
                  </a:lnTo>
                  <a:lnTo>
                    <a:pt x="487730" y="3340"/>
                  </a:lnTo>
                  <a:lnTo>
                    <a:pt x="13284" y="9144"/>
                  </a:lnTo>
                  <a:lnTo>
                    <a:pt x="6426" y="9398"/>
                  </a:lnTo>
                  <a:lnTo>
                    <a:pt x="6426" y="24003"/>
                  </a:lnTo>
                  <a:lnTo>
                    <a:pt x="13284" y="24257"/>
                  </a:lnTo>
                  <a:lnTo>
                    <a:pt x="430212" y="29743"/>
                  </a:lnTo>
                  <a:lnTo>
                    <a:pt x="534428" y="30708"/>
                  </a:lnTo>
                  <a:lnTo>
                    <a:pt x="876376" y="31750"/>
                  </a:lnTo>
                  <a:lnTo>
                    <a:pt x="1021283" y="31750"/>
                  </a:lnTo>
                  <a:lnTo>
                    <a:pt x="1042339" y="32029"/>
                  </a:lnTo>
                  <a:lnTo>
                    <a:pt x="1084834" y="33261"/>
                  </a:lnTo>
                  <a:lnTo>
                    <a:pt x="1106119" y="33528"/>
                  </a:lnTo>
                  <a:lnTo>
                    <a:pt x="1121321" y="33350"/>
                  </a:lnTo>
                  <a:lnTo>
                    <a:pt x="1136472" y="32702"/>
                  </a:lnTo>
                  <a:lnTo>
                    <a:pt x="1151509" y="31496"/>
                  </a:lnTo>
                  <a:lnTo>
                    <a:pt x="1166444" y="29591"/>
                  </a:lnTo>
                  <a:lnTo>
                    <a:pt x="1173149" y="25146"/>
                  </a:lnTo>
                  <a:lnTo>
                    <a:pt x="1175397" y="16700"/>
                  </a:lnTo>
                  <a:close/>
                </a:path>
                <a:path w="1549400" h="1484629">
                  <a:moveTo>
                    <a:pt x="1184541" y="560768"/>
                  </a:moveTo>
                  <a:lnTo>
                    <a:pt x="1146568" y="544880"/>
                  </a:lnTo>
                  <a:lnTo>
                    <a:pt x="1117168" y="544068"/>
                  </a:lnTo>
                  <a:lnTo>
                    <a:pt x="1097026" y="544334"/>
                  </a:lnTo>
                  <a:lnTo>
                    <a:pt x="1056817" y="545465"/>
                  </a:lnTo>
                  <a:lnTo>
                    <a:pt x="1036904" y="545719"/>
                  </a:lnTo>
                  <a:lnTo>
                    <a:pt x="891743" y="545719"/>
                  </a:lnTo>
                  <a:lnTo>
                    <a:pt x="495973" y="547408"/>
                  </a:lnTo>
                  <a:lnTo>
                    <a:pt x="20904" y="553212"/>
                  </a:lnTo>
                  <a:lnTo>
                    <a:pt x="14046" y="553466"/>
                  </a:lnTo>
                  <a:lnTo>
                    <a:pt x="14046" y="568071"/>
                  </a:lnTo>
                  <a:lnTo>
                    <a:pt x="20904" y="568325"/>
                  </a:lnTo>
                  <a:lnTo>
                    <a:pt x="438391" y="573811"/>
                  </a:lnTo>
                  <a:lnTo>
                    <a:pt x="542747" y="574776"/>
                  </a:lnTo>
                  <a:lnTo>
                    <a:pt x="885139" y="575818"/>
                  </a:lnTo>
                  <a:lnTo>
                    <a:pt x="1030300" y="575818"/>
                  </a:lnTo>
                  <a:lnTo>
                    <a:pt x="1051356" y="576097"/>
                  </a:lnTo>
                  <a:lnTo>
                    <a:pt x="1093914" y="577329"/>
                  </a:lnTo>
                  <a:lnTo>
                    <a:pt x="1115263" y="577596"/>
                  </a:lnTo>
                  <a:lnTo>
                    <a:pt x="1130414" y="577418"/>
                  </a:lnTo>
                  <a:lnTo>
                    <a:pt x="1145565" y="576770"/>
                  </a:lnTo>
                  <a:lnTo>
                    <a:pt x="1160640" y="575564"/>
                  </a:lnTo>
                  <a:lnTo>
                    <a:pt x="1175588" y="573659"/>
                  </a:lnTo>
                  <a:lnTo>
                    <a:pt x="1182293" y="569214"/>
                  </a:lnTo>
                  <a:lnTo>
                    <a:pt x="1184541" y="560768"/>
                  </a:lnTo>
                  <a:close/>
                </a:path>
                <a:path w="1549400" h="1484629">
                  <a:moveTo>
                    <a:pt x="1187526" y="381762"/>
                  </a:moveTo>
                  <a:lnTo>
                    <a:pt x="1185227" y="372618"/>
                  </a:lnTo>
                  <a:lnTo>
                    <a:pt x="1178382" y="368300"/>
                  </a:lnTo>
                  <a:lnTo>
                    <a:pt x="1177124" y="368274"/>
                  </a:lnTo>
                  <a:lnTo>
                    <a:pt x="1180045" y="184327"/>
                  </a:lnTo>
                  <a:lnTo>
                    <a:pt x="1180477" y="136994"/>
                  </a:lnTo>
                  <a:lnTo>
                    <a:pt x="1180630" y="89687"/>
                  </a:lnTo>
                  <a:lnTo>
                    <a:pt x="1180414" y="35433"/>
                  </a:lnTo>
                  <a:lnTo>
                    <a:pt x="1176731" y="32004"/>
                  </a:lnTo>
                  <a:lnTo>
                    <a:pt x="1173048" y="32004"/>
                  </a:lnTo>
                  <a:lnTo>
                    <a:pt x="1169365" y="32004"/>
                  </a:lnTo>
                  <a:lnTo>
                    <a:pt x="1165555" y="35433"/>
                  </a:lnTo>
                  <a:lnTo>
                    <a:pt x="1165275" y="89687"/>
                  </a:lnTo>
                  <a:lnTo>
                    <a:pt x="1165453" y="136994"/>
                  </a:lnTo>
                  <a:lnTo>
                    <a:pt x="1166520" y="231673"/>
                  </a:lnTo>
                  <a:lnTo>
                    <a:pt x="1168704" y="368084"/>
                  </a:lnTo>
                  <a:lnTo>
                    <a:pt x="1126553" y="367106"/>
                  </a:lnTo>
                  <a:lnTo>
                    <a:pt x="1074724" y="366318"/>
                  </a:lnTo>
                  <a:lnTo>
                    <a:pt x="1022870" y="365899"/>
                  </a:lnTo>
                  <a:lnTo>
                    <a:pt x="970991" y="365760"/>
                  </a:lnTo>
                  <a:lnTo>
                    <a:pt x="864743" y="366179"/>
                  </a:lnTo>
                  <a:lnTo>
                    <a:pt x="599262" y="368300"/>
                  </a:lnTo>
                  <a:lnTo>
                    <a:pt x="403885" y="369252"/>
                  </a:lnTo>
                  <a:lnTo>
                    <a:pt x="257441" y="370827"/>
                  </a:lnTo>
                  <a:lnTo>
                    <a:pt x="111074" y="373316"/>
                  </a:lnTo>
                  <a:lnTo>
                    <a:pt x="20345" y="375386"/>
                  </a:lnTo>
                  <a:lnTo>
                    <a:pt x="20713" y="327393"/>
                  </a:lnTo>
                  <a:lnTo>
                    <a:pt x="20548" y="273621"/>
                  </a:lnTo>
                  <a:lnTo>
                    <a:pt x="18923" y="112293"/>
                  </a:lnTo>
                  <a:lnTo>
                    <a:pt x="18618" y="54102"/>
                  </a:lnTo>
                  <a:lnTo>
                    <a:pt x="16332" y="51816"/>
                  </a:lnTo>
                  <a:lnTo>
                    <a:pt x="14046" y="51816"/>
                  </a:lnTo>
                  <a:lnTo>
                    <a:pt x="11760" y="51816"/>
                  </a:lnTo>
                  <a:lnTo>
                    <a:pt x="9474" y="54102"/>
                  </a:lnTo>
                  <a:lnTo>
                    <a:pt x="7467" y="273621"/>
                  </a:lnTo>
                  <a:lnTo>
                    <a:pt x="7340" y="327393"/>
                  </a:lnTo>
                  <a:lnTo>
                    <a:pt x="7823" y="387096"/>
                  </a:lnTo>
                  <a:lnTo>
                    <a:pt x="7950" y="387223"/>
                  </a:lnTo>
                  <a:lnTo>
                    <a:pt x="7950" y="387985"/>
                  </a:lnTo>
                  <a:lnTo>
                    <a:pt x="8763" y="388010"/>
                  </a:lnTo>
                  <a:lnTo>
                    <a:pt x="10998" y="390144"/>
                  </a:lnTo>
                  <a:lnTo>
                    <a:pt x="17094" y="390144"/>
                  </a:lnTo>
                  <a:lnTo>
                    <a:pt x="19088" y="388226"/>
                  </a:lnTo>
                  <a:lnTo>
                    <a:pt x="171475" y="391401"/>
                  </a:lnTo>
                  <a:lnTo>
                    <a:pt x="329412" y="393687"/>
                  </a:lnTo>
                  <a:lnTo>
                    <a:pt x="540004" y="395376"/>
                  </a:lnTo>
                  <a:lnTo>
                    <a:pt x="912482" y="397662"/>
                  </a:lnTo>
                  <a:lnTo>
                    <a:pt x="1018933" y="397637"/>
                  </a:lnTo>
                  <a:lnTo>
                    <a:pt x="1072083" y="397217"/>
                  </a:lnTo>
                  <a:lnTo>
                    <a:pt x="1125232" y="396430"/>
                  </a:lnTo>
                  <a:lnTo>
                    <a:pt x="1178382" y="395224"/>
                  </a:lnTo>
                  <a:lnTo>
                    <a:pt x="1185227" y="390918"/>
                  </a:lnTo>
                  <a:lnTo>
                    <a:pt x="1187526" y="381762"/>
                  </a:lnTo>
                  <a:close/>
                </a:path>
                <a:path w="1549400" h="1484629">
                  <a:moveTo>
                    <a:pt x="1195146" y="924306"/>
                  </a:moveTo>
                  <a:lnTo>
                    <a:pt x="1192860" y="915162"/>
                  </a:lnTo>
                  <a:lnTo>
                    <a:pt x="1186002" y="910844"/>
                  </a:lnTo>
                  <a:lnTo>
                    <a:pt x="1184744" y="910818"/>
                  </a:lnTo>
                  <a:lnTo>
                    <a:pt x="1187665" y="726871"/>
                  </a:lnTo>
                  <a:lnTo>
                    <a:pt x="1188097" y="679538"/>
                  </a:lnTo>
                  <a:lnTo>
                    <a:pt x="1188250" y="632231"/>
                  </a:lnTo>
                  <a:lnTo>
                    <a:pt x="1188034" y="577977"/>
                  </a:lnTo>
                  <a:lnTo>
                    <a:pt x="1184351" y="574548"/>
                  </a:lnTo>
                  <a:lnTo>
                    <a:pt x="1180668" y="574548"/>
                  </a:lnTo>
                  <a:lnTo>
                    <a:pt x="1176985" y="574548"/>
                  </a:lnTo>
                  <a:lnTo>
                    <a:pt x="1173175" y="577977"/>
                  </a:lnTo>
                  <a:lnTo>
                    <a:pt x="1172895" y="632231"/>
                  </a:lnTo>
                  <a:lnTo>
                    <a:pt x="1173073" y="679538"/>
                  </a:lnTo>
                  <a:lnTo>
                    <a:pt x="1174140" y="774230"/>
                  </a:lnTo>
                  <a:lnTo>
                    <a:pt x="1176324" y="910628"/>
                  </a:lnTo>
                  <a:lnTo>
                    <a:pt x="1134173" y="909675"/>
                  </a:lnTo>
                  <a:lnTo>
                    <a:pt x="1082344" y="908888"/>
                  </a:lnTo>
                  <a:lnTo>
                    <a:pt x="1030490" y="908469"/>
                  </a:lnTo>
                  <a:lnTo>
                    <a:pt x="978598" y="908329"/>
                  </a:lnTo>
                  <a:lnTo>
                    <a:pt x="872363" y="908748"/>
                  </a:lnTo>
                  <a:lnTo>
                    <a:pt x="659955" y="910564"/>
                  </a:lnTo>
                  <a:lnTo>
                    <a:pt x="411505" y="911796"/>
                  </a:lnTo>
                  <a:lnTo>
                    <a:pt x="265061" y="913384"/>
                  </a:lnTo>
                  <a:lnTo>
                    <a:pt x="118694" y="915860"/>
                  </a:lnTo>
                  <a:lnTo>
                    <a:pt x="27978" y="917917"/>
                  </a:lnTo>
                  <a:lnTo>
                    <a:pt x="28333" y="871474"/>
                  </a:lnTo>
                  <a:lnTo>
                    <a:pt x="28168" y="817714"/>
                  </a:lnTo>
                  <a:lnTo>
                    <a:pt x="26543" y="656361"/>
                  </a:lnTo>
                  <a:lnTo>
                    <a:pt x="26238" y="598170"/>
                  </a:lnTo>
                  <a:lnTo>
                    <a:pt x="23952" y="595884"/>
                  </a:lnTo>
                  <a:lnTo>
                    <a:pt x="21666" y="595884"/>
                  </a:lnTo>
                  <a:lnTo>
                    <a:pt x="19380" y="595884"/>
                  </a:lnTo>
                  <a:lnTo>
                    <a:pt x="17094" y="598170"/>
                  </a:lnTo>
                  <a:lnTo>
                    <a:pt x="15087" y="817714"/>
                  </a:lnTo>
                  <a:lnTo>
                    <a:pt x="14960" y="871474"/>
                  </a:lnTo>
                  <a:lnTo>
                    <a:pt x="15443" y="931189"/>
                  </a:lnTo>
                  <a:lnTo>
                    <a:pt x="18618" y="934212"/>
                  </a:lnTo>
                  <a:lnTo>
                    <a:pt x="24714" y="934212"/>
                  </a:lnTo>
                  <a:lnTo>
                    <a:pt x="27889" y="931189"/>
                  </a:lnTo>
                  <a:lnTo>
                    <a:pt x="27889" y="930808"/>
                  </a:lnTo>
                  <a:lnTo>
                    <a:pt x="179095" y="933945"/>
                  </a:lnTo>
                  <a:lnTo>
                    <a:pt x="337032" y="936231"/>
                  </a:lnTo>
                  <a:lnTo>
                    <a:pt x="547624" y="937920"/>
                  </a:lnTo>
                  <a:lnTo>
                    <a:pt x="920102" y="940206"/>
                  </a:lnTo>
                  <a:lnTo>
                    <a:pt x="1026553" y="940181"/>
                  </a:lnTo>
                  <a:lnTo>
                    <a:pt x="1079703" y="939761"/>
                  </a:lnTo>
                  <a:lnTo>
                    <a:pt x="1132840" y="938974"/>
                  </a:lnTo>
                  <a:lnTo>
                    <a:pt x="1186002" y="937768"/>
                  </a:lnTo>
                  <a:lnTo>
                    <a:pt x="1192860" y="933462"/>
                  </a:lnTo>
                  <a:lnTo>
                    <a:pt x="1195146" y="924306"/>
                  </a:lnTo>
                  <a:close/>
                </a:path>
                <a:path w="1549400" h="1484629">
                  <a:moveTo>
                    <a:pt x="1435938" y="1121664"/>
                  </a:moveTo>
                  <a:lnTo>
                    <a:pt x="94818" y="1121664"/>
                  </a:lnTo>
                  <a:lnTo>
                    <a:pt x="94818" y="1449324"/>
                  </a:lnTo>
                  <a:lnTo>
                    <a:pt x="1435938" y="1449324"/>
                  </a:lnTo>
                  <a:lnTo>
                    <a:pt x="1435938" y="1121664"/>
                  </a:lnTo>
                  <a:close/>
                </a:path>
                <a:path w="1549400" h="1484629">
                  <a:moveTo>
                    <a:pt x="1534134" y="1104074"/>
                  </a:moveTo>
                  <a:lnTo>
                    <a:pt x="1484363" y="1087501"/>
                  </a:lnTo>
                  <a:lnTo>
                    <a:pt x="1445844" y="1086650"/>
                  </a:lnTo>
                  <a:lnTo>
                    <a:pt x="1419440" y="1086916"/>
                  </a:lnTo>
                  <a:lnTo>
                    <a:pt x="1366735" y="1088085"/>
                  </a:lnTo>
                  <a:lnTo>
                    <a:pt x="1340561" y="1088339"/>
                  </a:lnTo>
                  <a:lnTo>
                    <a:pt x="1150442" y="1088339"/>
                  </a:lnTo>
                  <a:lnTo>
                    <a:pt x="668756" y="1089837"/>
                  </a:lnTo>
                  <a:lnTo>
                    <a:pt x="9347" y="1096111"/>
                  </a:lnTo>
                  <a:lnTo>
                    <a:pt x="330" y="1096505"/>
                  </a:lnTo>
                  <a:lnTo>
                    <a:pt x="330" y="1111643"/>
                  </a:lnTo>
                  <a:lnTo>
                    <a:pt x="9347" y="1112037"/>
                  </a:lnTo>
                  <a:lnTo>
                    <a:pt x="611098" y="1118184"/>
                  </a:lnTo>
                  <a:lnTo>
                    <a:pt x="761568" y="1119022"/>
                  </a:lnTo>
                  <a:lnTo>
                    <a:pt x="1141806" y="1119797"/>
                  </a:lnTo>
                  <a:lnTo>
                    <a:pt x="1331925" y="1119797"/>
                  </a:lnTo>
                  <a:lnTo>
                    <a:pt x="1359573" y="1120089"/>
                  </a:lnTo>
                  <a:lnTo>
                    <a:pt x="1415364" y="1121384"/>
                  </a:lnTo>
                  <a:lnTo>
                    <a:pt x="1443304" y="1121664"/>
                  </a:lnTo>
                  <a:lnTo>
                    <a:pt x="1463192" y="1121473"/>
                  </a:lnTo>
                  <a:lnTo>
                    <a:pt x="1483055" y="1120787"/>
                  </a:lnTo>
                  <a:lnTo>
                    <a:pt x="1502803" y="1119505"/>
                  </a:lnTo>
                  <a:lnTo>
                    <a:pt x="1522425" y="1117485"/>
                  </a:lnTo>
                  <a:lnTo>
                    <a:pt x="1531200" y="1112862"/>
                  </a:lnTo>
                  <a:lnTo>
                    <a:pt x="1534134" y="1104074"/>
                  </a:lnTo>
                  <a:close/>
                </a:path>
                <a:path w="1549400" h="1484629">
                  <a:moveTo>
                    <a:pt x="1549285" y="1468374"/>
                  </a:moveTo>
                  <a:lnTo>
                    <a:pt x="1546275" y="1459230"/>
                  </a:lnTo>
                  <a:lnTo>
                    <a:pt x="1537284" y="1454912"/>
                  </a:lnTo>
                  <a:lnTo>
                    <a:pt x="1535201" y="1454886"/>
                  </a:lnTo>
                  <a:lnTo>
                    <a:pt x="1538351" y="1318298"/>
                  </a:lnTo>
                  <a:lnTo>
                    <a:pt x="1539227" y="1270939"/>
                  </a:lnTo>
                  <a:lnTo>
                    <a:pt x="1539811" y="1223619"/>
                  </a:lnTo>
                  <a:lnTo>
                    <a:pt x="1540002" y="1176324"/>
                  </a:lnTo>
                  <a:lnTo>
                    <a:pt x="1539697" y="1122095"/>
                  </a:lnTo>
                  <a:lnTo>
                    <a:pt x="1534617" y="1118616"/>
                  </a:lnTo>
                  <a:lnTo>
                    <a:pt x="1529664" y="1118616"/>
                  </a:lnTo>
                  <a:lnTo>
                    <a:pt x="1524584" y="1118616"/>
                  </a:lnTo>
                  <a:lnTo>
                    <a:pt x="1519504" y="1122095"/>
                  </a:lnTo>
                  <a:lnTo>
                    <a:pt x="1519250" y="1129068"/>
                  </a:lnTo>
                  <a:lnTo>
                    <a:pt x="1519047" y="1176324"/>
                  </a:lnTo>
                  <a:lnTo>
                    <a:pt x="1519288" y="1223619"/>
                  </a:lnTo>
                  <a:lnTo>
                    <a:pt x="1519872" y="1270939"/>
                  </a:lnTo>
                  <a:lnTo>
                    <a:pt x="1523746" y="1454670"/>
                  </a:lnTo>
                  <a:lnTo>
                    <a:pt x="1482915" y="1453934"/>
                  </a:lnTo>
                  <a:lnTo>
                    <a:pt x="1374089" y="1452753"/>
                  </a:lnTo>
                  <a:lnTo>
                    <a:pt x="1265250" y="1452397"/>
                  </a:lnTo>
                  <a:lnTo>
                    <a:pt x="777570" y="1454912"/>
                  </a:lnTo>
                  <a:lnTo>
                    <a:pt x="470039" y="1456207"/>
                  </a:lnTo>
                  <a:lnTo>
                    <a:pt x="265176" y="1458163"/>
                  </a:lnTo>
                  <a:lnTo>
                    <a:pt x="60401" y="1461198"/>
                  </a:lnTo>
                  <a:lnTo>
                    <a:pt x="16941" y="1461998"/>
                  </a:lnTo>
                  <a:lnTo>
                    <a:pt x="17386" y="1414018"/>
                  </a:lnTo>
                  <a:lnTo>
                    <a:pt x="17157" y="1360258"/>
                  </a:lnTo>
                  <a:lnTo>
                    <a:pt x="15049" y="1198930"/>
                  </a:lnTo>
                  <a:lnTo>
                    <a:pt x="14681" y="1140701"/>
                  </a:lnTo>
                  <a:lnTo>
                    <a:pt x="11633" y="1138428"/>
                  </a:lnTo>
                  <a:lnTo>
                    <a:pt x="8712" y="1138428"/>
                  </a:lnTo>
                  <a:lnTo>
                    <a:pt x="5791" y="1138428"/>
                  </a:lnTo>
                  <a:lnTo>
                    <a:pt x="2743" y="1140701"/>
                  </a:lnTo>
                  <a:lnTo>
                    <a:pt x="2235" y="1198930"/>
                  </a:lnTo>
                  <a:lnTo>
                    <a:pt x="165" y="1360258"/>
                  </a:lnTo>
                  <a:lnTo>
                    <a:pt x="0" y="1414018"/>
                  </a:lnTo>
                  <a:lnTo>
                    <a:pt x="584" y="1473733"/>
                  </a:lnTo>
                  <a:lnTo>
                    <a:pt x="4648" y="1476756"/>
                  </a:lnTo>
                  <a:lnTo>
                    <a:pt x="12776" y="1476756"/>
                  </a:lnTo>
                  <a:lnTo>
                    <a:pt x="15379" y="1474825"/>
                  </a:lnTo>
                  <a:lnTo>
                    <a:pt x="262458" y="1478610"/>
                  </a:lnTo>
                  <a:lnTo>
                    <a:pt x="515696" y="1481010"/>
                  </a:lnTo>
                  <a:lnTo>
                    <a:pt x="1209433" y="1484325"/>
                  </a:lnTo>
                  <a:lnTo>
                    <a:pt x="1314170" y="1484299"/>
                  </a:lnTo>
                  <a:lnTo>
                    <a:pt x="1425714" y="1483563"/>
                  </a:lnTo>
                  <a:lnTo>
                    <a:pt x="1481493" y="1482839"/>
                  </a:lnTo>
                  <a:lnTo>
                    <a:pt x="1537284" y="1481836"/>
                  </a:lnTo>
                  <a:lnTo>
                    <a:pt x="1546275" y="1477530"/>
                  </a:lnTo>
                  <a:lnTo>
                    <a:pt x="1549285" y="1468374"/>
                  </a:lnTo>
                  <a:close/>
                </a:path>
              </a:pathLst>
            </a:custGeom>
            <a:solidFill>
              <a:srgbClr val="200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691196" y="3130423"/>
            <a:ext cx="1415415" cy="134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7975">
              <a:lnSpc>
                <a:spcPct val="100000"/>
              </a:lnSpc>
              <a:spcBef>
                <a:spcPts val="100"/>
              </a:spcBef>
            </a:pPr>
            <a:r>
              <a:rPr sz="1500" b="1" spc="45" dirty="0">
                <a:solidFill>
                  <a:srgbClr val="FFFFFF"/>
                </a:solidFill>
                <a:latin typeface="Trebuchet MS"/>
                <a:cs typeface="Trebuchet MS"/>
              </a:rPr>
              <a:t>HTML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Trebuchet MS"/>
              <a:cs typeface="Trebuchet MS"/>
            </a:endParaRPr>
          </a:p>
          <a:p>
            <a:pPr marL="390525">
              <a:lnSpc>
                <a:spcPct val="100000"/>
              </a:lnSpc>
            </a:pPr>
            <a:r>
              <a:rPr sz="1500" b="1" spc="150" dirty="0">
                <a:solidFill>
                  <a:srgbClr val="FFFFFF"/>
                </a:solidFill>
                <a:latin typeface="Trebuchet MS"/>
                <a:cs typeface="Trebuchet MS"/>
              </a:rPr>
              <a:t>CSS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Trebuchet MS"/>
              <a:cs typeface="Trebuchet MS"/>
            </a:endParaRPr>
          </a:p>
          <a:p>
            <a:pPr marL="168275">
              <a:lnSpc>
                <a:spcPct val="100000"/>
              </a:lnSpc>
            </a:pPr>
            <a:r>
              <a:rPr sz="1500" b="1" spc="55" dirty="0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291079" y="853439"/>
            <a:ext cx="6852921" cy="2497836"/>
            <a:chOff x="2291079" y="853439"/>
            <a:chExt cx="6852921" cy="2497836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79364" y="853439"/>
              <a:ext cx="3564636" cy="249783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842482" y="1114666"/>
              <a:ext cx="222885" cy="283845"/>
            </a:xfrm>
            <a:custGeom>
              <a:avLst/>
              <a:gdLst/>
              <a:ahLst/>
              <a:cxnLst/>
              <a:rect l="l" t="t" r="r" b="b"/>
              <a:pathLst>
                <a:path w="222885" h="283844">
                  <a:moveTo>
                    <a:pt x="165696" y="0"/>
                  </a:moveTo>
                  <a:lnTo>
                    <a:pt x="65925" y="0"/>
                  </a:lnTo>
                  <a:lnTo>
                    <a:pt x="65925" y="28257"/>
                  </a:lnTo>
                  <a:lnTo>
                    <a:pt x="65925" y="65951"/>
                  </a:lnTo>
                  <a:lnTo>
                    <a:pt x="28257" y="65951"/>
                  </a:lnTo>
                  <a:lnTo>
                    <a:pt x="28257" y="28257"/>
                  </a:lnTo>
                  <a:lnTo>
                    <a:pt x="65925" y="28257"/>
                  </a:lnTo>
                  <a:lnTo>
                    <a:pt x="65925" y="0"/>
                  </a:lnTo>
                  <a:lnTo>
                    <a:pt x="0" y="0"/>
                  </a:lnTo>
                  <a:lnTo>
                    <a:pt x="0" y="216712"/>
                  </a:lnTo>
                  <a:lnTo>
                    <a:pt x="53213" y="216712"/>
                  </a:lnTo>
                  <a:lnTo>
                    <a:pt x="53860" y="165430"/>
                  </a:lnTo>
                  <a:lnTo>
                    <a:pt x="65900" y="116573"/>
                  </a:lnTo>
                  <a:lnTo>
                    <a:pt x="88455" y="71920"/>
                  </a:lnTo>
                  <a:lnTo>
                    <a:pt x="120611" y="33223"/>
                  </a:lnTo>
                  <a:lnTo>
                    <a:pt x="161480" y="2273"/>
                  </a:lnTo>
                  <a:lnTo>
                    <a:pt x="164299" y="774"/>
                  </a:lnTo>
                  <a:lnTo>
                    <a:pt x="165696" y="0"/>
                  </a:lnTo>
                  <a:close/>
                </a:path>
                <a:path w="222885" h="283844">
                  <a:moveTo>
                    <a:pt x="216598" y="79502"/>
                  </a:moveTo>
                  <a:lnTo>
                    <a:pt x="209194" y="83540"/>
                  </a:lnTo>
                  <a:lnTo>
                    <a:pt x="178854" y="108419"/>
                  </a:lnTo>
                  <a:lnTo>
                    <a:pt x="157861" y="140563"/>
                  </a:lnTo>
                  <a:lnTo>
                    <a:pt x="147307" y="177482"/>
                  </a:lnTo>
                  <a:lnTo>
                    <a:pt x="148361" y="216712"/>
                  </a:lnTo>
                  <a:lnTo>
                    <a:pt x="216598" y="216712"/>
                  </a:lnTo>
                  <a:lnTo>
                    <a:pt x="216598" y="79502"/>
                  </a:lnTo>
                  <a:close/>
                </a:path>
                <a:path w="222885" h="283844">
                  <a:moveTo>
                    <a:pt x="222808" y="244983"/>
                  </a:moveTo>
                  <a:lnTo>
                    <a:pt x="156908" y="244983"/>
                  </a:lnTo>
                  <a:lnTo>
                    <a:pt x="184061" y="283730"/>
                  </a:lnTo>
                  <a:lnTo>
                    <a:pt x="222808" y="244983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97639" y="1604629"/>
              <a:ext cx="216600" cy="21671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20065" y="1359642"/>
              <a:ext cx="216600" cy="21671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923104" y="1114947"/>
              <a:ext cx="330200" cy="330835"/>
            </a:xfrm>
            <a:custGeom>
              <a:avLst/>
              <a:gdLst/>
              <a:ahLst/>
              <a:cxnLst/>
              <a:rect l="l" t="t" r="r" b="b"/>
              <a:pathLst>
                <a:path w="330200" h="330834">
                  <a:moveTo>
                    <a:pt x="178719" y="0"/>
                  </a:moveTo>
                  <a:lnTo>
                    <a:pt x="136171" y="8052"/>
                  </a:lnTo>
                  <a:lnTo>
                    <a:pt x="95264" y="26107"/>
                  </a:lnTo>
                  <a:lnTo>
                    <a:pt x="59529" y="52997"/>
                  </a:lnTo>
                  <a:lnTo>
                    <a:pt x="31720" y="86209"/>
                  </a:lnTo>
                  <a:lnTo>
                    <a:pt x="12252" y="124149"/>
                  </a:lnTo>
                  <a:lnTo>
                    <a:pt x="1540" y="165225"/>
                  </a:lnTo>
                  <a:lnTo>
                    <a:pt x="0" y="207844"/>
                  </a:lnTo>
                  <a:lnTo>
                    <a:pt x="8046" y="250415"/>
                  </a:lnTo>
                  <a:lnTo>
                    <a:pt x="26093" y="291344"/>
                  </a:lnTo>
                  <a:lnTo>
                    <a:pt x="54863" y="329036"/>
                  </a:lnTo>
                  <a:lnTo>
                    <a:pt x="56519" y="330365"/>
                  </a:lnTo>
                  <a:lnTo>
                    <a:pt x="83917" y="302967"/>
                  </a:lnTo>
                  <a:lnTo>
                    <a:pt x="58764" y="272601"/>
                  </a:lnTo>
                  <a:lnTo>
                    <a:pt x="40634" y="226021"/>
                  </a:lnTo>
                  <a:lnTo>
                    <a:pt x="38032" y="177838"/>
                  </a:lnTo>
                  <a:lnTo>
                    <a:pt x="50043" y="131574"/>
                  </a:lnTo>
                  <a:lnTo>
                    <a:pt x="75753" y="90748"/>
                  </a:lnTo>
                  <a:lnTo>
                    <a:pt x="114248" y="58881"/>
                  </a:lnTo>
                  <a:lnTo>
                    <a:pt x="160807" y="40734"/>
                  </a:lnTo>
                  <a:lnTo>
                    <a:pt x="208966" y="38129"/>
                  </a:lnTo>
                  <a:lnTo>
                    <a:pt x="307929" y="38129"/>
                  </a:lnTo>
                  <a:lnTo>
                    <a:pt x="300287" y="31722"/>
                  </a:lnTo>
                  <a:lnTo>
                    <a:pt x="262368" y="12248"/>
                  </a:lnTo>
                  <a:lnTo>
                    <a:pt x="221315" y="1536"/>
                  </a:lnTo>
                  <a:lnTo>
                    <a:pt x="178719" y="0"/>
                  </a:lnTo>
                  <a:close/>
                </a:path>
                <a:path w="330200" h="330834">
                  <a:moveTo>
                    <a:pt x="307929" y="38129"/>
                  </a:moveTo>
                  <a:lnTo>
                    <a:pt x="208966" y="38129"/>
                  </a:lnTo>
                  <a:lnTo>
                    <a:pt x="255206" y="50148"/>
                  </a:lnTo>
                  <a:lnTo>
                    <a:pt x="296009" y="75876"/>
                  </a:lnTo>
                  <a:lnTo>
                    <a:pt x="302800" y="84089"/>
                  </a:lnTo>
                  <a:lnTo>
                    <a:pt x="330141" y="56748"/>
                  </a:lnTo>
                  <a:lnTo>
                    <a:pt x="307929" y="38129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323896" y="1359505"/>
              <a:ext cx="638810" cy="317500"/>
            </a:xfrm>
            <a:custGeom>
              <a:avLst/>
              <a:gdLst/>
              <a:ahLst/>
              <a:cxnLst/>
              <a:rect l="l" t="t" r="r" b="b"/>
              <a:pathLst>
                <a:path w="638809" h="317500">
                  <a:moveTo>
                    <a:pt x="0" y="82957"/>
                  </a:moveTo>
                  <a:lnTo>
                    <a:pt x="2412" y="79896"/>
                  </a:lnTo>
                  <a:lnTo>
                    <a:pt x="119000" y="4399"/>
                  </a:lnTo>
                  <a:lnTo>
                    <a:pt x="126651" y="1171"/>
                  </a:lnTo>
                  <a:lnTo>
                    <a:pt x="135584" y="0"/>
                  </a:lnTo>
                  <a:lnTo>
                    <a:pt x="144667" y="1028"/>
                  </a:lnTo>
                  <a:lnTo>
                    <a:pt x="152771" y="4399"/>
                  </a:lnTo>
                  <a:lnTo>
                    <a:pt x="157859" y="9253"/>
                  </a:lnTo>
                  <a:lnTo>
                    <a:pt x="159706" y="14920"/>
                  </a:lnTo>
                  <a:lnTo>
                    <a:pt x="158085" y="20683"/>
                  </a:lnTo>
                  <a:lnTo>
                    <a:pt x="152771" y="25824"/>
                  </a:lnTo>
                  <a:lnTo>
                    <a:pt x="79601" y="73775"/>
                  </a:lnTo>
                  <a:lnTo>
                    <a:pt x="146232" y="68457"/>
                  </a:lnTo>
                  <a:lnTo>
                    <a:pt x="207880" y="68682"/>
                  </a:lnTo>
                  <a:lnTo>
                    <a:pt x="264624" y="73718"/>
                  </a:lnTo>
                  <a:lnTo>
                    <a:pt x="316543" y="82835"/>
                  </a:lnTo>
                  <a:lnTo>
                    <a:pt x="363718" y="95302"/>
                  </a:lnTo>
                  <a:lnTo>
                    <a:pt x="406227" y="110389"/>
                  </a:lnTo>
                  <a:lnTo>
                    <a:pt x="444150" y="127366"/>
                  </a:lnTo>
                  <a:lnTo>
                    <a:pt x="506556" y="164064"/>
                  </a:lnTo>
                  <a:lnTo>
                    <a:pt x="546470" y="194257"/>
                  </a:lnTo>
                  <a:lnTo>
                    <a:pt x="581634" y="226553"/>
                  </a:lnTo>
                  <a:lnTo>
                    <a:pt x="611824" y="260762"/>
                  </a:lnTo>
                  <a:lnTo>
                    <a:pt x="636813" y="296694"/>
                  </a:lnTo>
                  <a:lnTo>
                    <a:pt x="638396" y="302520"/>
                  </a:lnTo>
                  <a:lnTo>
                    <a:pt x="636210" y="308107"/>
                  </a:lnTo>
                  <a:lnTo>
                    <a:pt x="630707" y="312834"/>
                  </a:lnTo>
                  <a:lnTo>
                    <a:pt x="622340" y="316078"/>
                  </a:lnTo>
                  <a:lnTo>
                    <a:pt x="613156" y="317082"/>
                  </a:lnTo>
                  <a:lnTo>
                    <a:pt x="604349" y="315695"/>
                  </a:lnTo>
                  <a:lnTo>
                    <a:pt x="596899" y="312204"/>
                  </a:lnTo>
                  <a:lnTo>
                    <a:pt x="591786" y="306896"/>
                  </a:lnTo>
                  <a:lnTo>
                    <a:pt x="568305" y="273635"/>
                  </a:lnTo>
                  <a:lnTo>
                    <a:pt x="540225" y="242048"/>
                  </a:lnTo>
                  <a:lnTo>
                    <a:pt x="507774" y="212278"/>
                  </a:lnTo>
                  <a:lnTo>
                    <a:pt x="471177" y="184469"/>
                  </a:lnTo>
                  <a:lnTo>
                    <a:pt x="430517" y="159625"/>
                  </a:lnTo>
                  <a:lnTo>
                    <a:pt x="387568" y="139037"/>
                  </a:lnTo>
                  <a:lnTo>
                    <a:pt x="342376" y="122705"/>
                  </a:lnTo>
                  <a:lnTo>
                    <a:pt x="294988" y="110630"/>
                  </a:lnTo>
                  <a:lnTo>
                    <a:pt x="245452" y="102811"/>
                  </a:lnTo>
                  <a:lnTo>
                    <a:pt x="193815" y="99248"/>
                  </a:lnTo>
                  <a:lnTo>
                    <a:pt x="140124" y="99942"/>
                  </a:lnTo>
                  <a:lnTo>
                    <a:pt x="84426" y="104891"/>
                  </a:lnTo>
                  <a:lnTo>
                    <a:pt x="155183" y="148761"/>
                  </a:lnTo>
                  <a:lnTo>
                    <a:pt x="160271" y="153615"/>
                  </a:lnTo>
                  <a:lnTo>
                    <a:pt x="162118" y="159282"/>
                  </a:lnTo>
                  <a:lnTo>
                    <a:pt x="160497" y="165045"/>
                  </a:lnTo>
                  <a:lnTo>
                    <a:pt x="155182" y="170186"/>
                  </a:lnTo>
                  <a:lnTo>
                    <a:pt x="147531" y="173414"/>
                  </a:lnTo>
                  <a:lnTo>
                    <a:pt x="138599" y="174586"/>
                  </a:lnTo>
                  <a:lnTo>
                    <a:pt x="129515" y="173557"/>
                  </a:lnTo>
                  <a:lnTo>
                    <a:pt x="121412" y="170186"/>
                  </a:lnTo>
                  <a:lnTo>
                    <a:pt x="3216" y="97240"/>
                  </a:lnTo>
                  <a:lnTo>
                    <a:pt x="804" y="94689"/>
                  </a:lnTo>
                  <a:lnTo>
                    <a:pt x="0" y="82957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291079" y="2264155"/>
              <a:ext cx="4587240" cy="17780"/>
            </a:xfrm>
            <a:custGeom>
              <a:avLst/>
              <a:gdLst/>
              <a:ahLst/>
              <a:cxnLst/>
              <a:rect l="l" t="t" r="r" b="b"/>
              <a:pathLst>
                <a:path w="4587240" h="17780">
                  <a:moveTo>
                    <a:pt x="4587240" y="0"/>
                  </a:moveTo>
                  <a:lnTo>
                    <a:pt x="0" y="17399"/>
                  </a:lnTo>
                </a:path>
              </a:pathLst>
            </a:custGeom>
            <a:ln w="76200">
              <a:solidFill>
                <a:srgbClr val="200925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32431" y="2443479"/>
              <a:ext cx="4446270" cy="13970"/>
            </a:xfrm>
            <a:custGeom>
              <a:avLst/>
              <a:gdLst/>
              <a:ahLst/>
              <a:cxnLst/>
              <a:rect l="l" t="t" r="r" b="b"/>
              <a:pathLst>
                <a:path w="4446270" h="13969">
                  <a:moveTo>
                    <a:pt x="4445889" y="0"/>
                  </a:moveTo>
                  <a:lnTo>
                    <a:pt x="0" y="13969"/>
                  </a:lnTo>
                </a:path>
              </a:pathLst>
            </a:custGeom>
            <a:ln w="76200">
              <a:solidFill>
                <a:srgbClr val="FFC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503618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20" dirty="0">
                <a:solidFill>
                  <a:srgbClr val="B747CF"/>
                </a:solidFill>
              </a:rPr>
              <a:t>FONT</a:t>
            </a:r>
            <a:r>
              <a:rPr sz="3300" spc="-409" dirty="0">
                <a:solidFill>
                  <a:srgbClr val="B747CF"/>
                </a:solidFill>
              </a:rPr>
              <a:t> </a:t>
            </a:r>
            <a:r>
              <a:rPr sz="3300" spc="-100" dirty="0">
                <a:solidFill>
                  <a:srgbClr val="B747CF"/>
                </a:solidFill>
              </a:rPr>
              <a:t>P</a:t>
            </a:r>
            <a:r>
              <a:rPr sz="3300" spc="-125" dirty="0">
                <a:solidFill>
                  <a:srgbClr val="B747CF"/>
                </a:solidFill>
              </a:rPr>
              <a:t>R</a:t>
            </a:r>
            <a:r>
              <a:rPr sz="3300" spc="-85" dirty="0">
                <a:solidFill>
                  <a:srgbClr val="B747CF"/>
                </a:solidFill>
              </a:rPr>
              <a:t>OPE</a:t>
            </a:r>
            <a:r>
              <a:rPr sz="3300" spc="-100" dirty="0">
                <a:solidFill>
                  <a:srgbClr val="B747CF"/>
                </a:solidFill>
              </a:rPr>
              <a:t>R</a:t>
            </a:r>
            <a:r>
              <a:rPr sz="3300" spc="-185" dirty="0">
                <a:solidFill>
                  <a:srgbClr val="B747CF"/>
                </a:solidFill>
              </a:rPr>
              <a:t>TIES</a:t>
            </a:r>
            <a:r>
              <a:rPr sz="3300" spc="-385" dirty="0">
                <a:solidFill>
                  <a:srgbClr val="B747CF"/>
                </a:solidFill>
              </a:rPr>
              <a:t> </a:t>
            </a:r>
            <a:r>
              <a:rPr sz="3300" spc="475" dirty="0">
                <a:solidFill>
                  <a:srgbClr val="200925"/>
                </a:solidFill>
              </a:rPr>
              <a:t>-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1028700" y="1478279"/>
            <a:ext cx="765175" cy="1724025"/>
          </a:xfrm>
          <a:custGeom>
            <a:avLst/>
            <a:gdLst/>
            <a:ahLst/>
            <a:cxnLst/>
            <a:rect l="l" t="t" r="r" b="b"/>
            <a:pathLst>
              <a:path w="765175" h="1724025">
                <a:moveTo>
                  <a:pt x="765048" y="1341120"/>
                </a:moveTo>
                <a:lnTo>
                  <a:pt x="762063" y="1293152"/>
                </a:lnTo>
                <a:lnTo>
                  <a:pt x="753351" y="1246962"/>
                </a:lnTo>
                <a:lnTo>
                  <a:pt x="739279" y="1202893"/>
                </a:lnTo>
                <a:lnTo>
                  <a:pt x="720217" y="1161326"/>
                </a:lnTo>
                <a:lnTo>
                  <a:pt x="696493" y="1122603"/>
                </a:lnTo>
                <a:lnTo>
                  <a:pt x="668477" y="1087107"/>
                </a:lnTo>
                <a:lnTo>
                  <a:pt x="636536" y="1055166"/>
                </a:lnTo>
                <a:lnTo>
                  <a:pt x="601040" y="1027150"/>
                </a:lnTo>
                <a:lnTo>
                  <a:pt x="562317" y="1003427"/>
                </a:lnTo>
                <a:lnTo>
                  <a:pt x="520750" y="984364"/>
                </a:lnTo>
                <a:lnTo>
                  <a:pt x="476681" y="970292"/>
                </a:lnTo>
                <a:lnTo>
                  <a:pt x="430491" y="961580"/>
                </a:lnTo>
                <a:lnTo>
                  <a:pt x="382524" y="958596"/>
                </a:lnTo>
                <a:lnTo>
                  <a:pt x="334530" y="961580"/>
                </a:lnTo>
                <a:lnTo>
                  <a:pt x="288328" y="970292"/>
                </a:lnTo>
                <a:lnTo>
                  <a:pt x="244259" y="984364"/>
                </a:lnTo>
                <a:lnTo>
                  <a:pt x="202692" y="1003427"/>
                </a:lnTo>
                <a:lnTo>
                  <a:pt x="163969" y="1027150"/>
                </a:lnTo>
                <a:lnTo>
                  <a:pt x="128473" y="1055166"/>
                </a:lnTo>
                <a:lnTo>
                  <a:pt x="96532" y="1087107"/>
                </a:lnTo>
                <a:lnTo>
                  <a:pt x="68529" y="1122603"/>
                </a:lnTo>
                <a:lnTo>
                  <a:pt x="44805" y="1161326"/>
                </a:lnTo>
                <a:lnTo>
                  <a:pt x="25742" y="1202893"/>
                </a:lnTo>
                <a:lnTo>
                  <a:pt x="11671" y="1246962"/>
                </a:lnTo>
                <a:lnTo>
                  <a:pt x="2971" y="1293152"/>
                </a:lnTo>
                <a:lnTo>
                  <a:pt x="0" y="1341120"/>
                </a:lnTo>
                <a:lnTo>
                  <a:pt x="2971" y="1389100"/>
                </a:lnTo>
                <a:lnTo>
                  <a:pt x="11671" y="1435290"/>
                </a:lnTo>
                <a:lnTo>
                  <a:pt x="25742" y="1479359"/>
                </a:lnTo>
                <a:lnTo>
                  <a:pt x="44805" y="1520926"/>
                </a:lnTo>
                <a:lnTo>
                  <a:pt x="68529" y="1559648"/>
                </a:lnTo>
                <a:lnTo>
                  <a:pt x="96532" y="1595145"/>
                </a:lnTo>
                <a:lnTo>
                  <a:pt x="128473" y="1627085"/>
                </a:lnTo>
                <a:lnTo>
                  <a:pt x="163969" y="1655102"/>
                </a:lnTo>
                <a:lnTo>
                  <a:pt x="202692" y="1678825"/>
                </a:lnTo>
                <a:lnTo>
                  <a:pt x="244259" y="1697888"/>
                </a:lnTo>
                <a:lnTo>
                  <a:pt x="288328" y="1711960"/>
                </a:lnTo>
                <a:lnTo>
                  <a:pt x="334530" y="1720672"/>
                </a:lnTo>
                <a:lnTo>
                  <a:pt x="382524" y="1723644"/>
                </a:lnTo>
                <a:lnTo>
                  <a:pt x="430491" y="1720672"/>
                </a:lnTo>
                <a:lnTo>
                  <a:pt x="476681" y="1711960"/>
                </a:lnTo>
                <a:lnTo>
                  <a:pt x="520750" y="1697888"/>
                </a:lnTo>
                <a:lnTo>
                  <a:pt x="562317" y="1678825"/>
                </a:lnTo>
                <a:lnTo>
                  <a:pt x="601040" y="1655102"/>
                </a:lnTo>
                <a:lnTo>
                  <a:pt x="636536" y="1627085"/>
                </a:lnTo>
                <a:lnTo>
                  <a:pt x="668477" y="1595145"/>
                </a:lnTo>
                <a:lnTo>
                  <a:pt x="696493" y="1559648"/>
                </a:lnTo>
                <a:lnTo>
                  <a:pt x="720217" y="1520926"/>
                </a:lnTo>
                <a:lnTo>
                  <a:pt x="739279" y="1479359"/>
                </a:lnTo>
                <a:lnTo>
                  <a:pt x="753351" y="1435290"/>
                </a:lnTo>
                <a:lnTo>
                  <a:pt x="762063" y="1389100"/>
                </a:lnTo>
                <a:lnTo>
                  <a:pt x="765048" y="1341120"/>
                </a:lnTo>
                <a:close/>
              </a:path>
              <a:path w="765175" h="1724025">
                <a:moveTo>
                  <a:pt x="765048" y="382524"/>
                </a:moveTo>
                <a:lnTo>
                  <a:pt x="762063" y="334556"/>
                </a:lnTo>
                <a:lnTo>
                  <a:pt x="753351" y="288366"/>
                </a:lnTo>
                <a:lnTo>
                  <a:pt x="739279" y="244297"/>
                </a:lnTo>
                <a:lnTo>
                  <a:pt x="720217" y="202730"/>
                </a:lnTo>
                <a:lnTo>
                  <a:pt x="696493" y="164007"/>
                </a:lnTo>
                <a:lnTo>
                  <a:pt x="668477" y="128511"/>
                </a:lnTo>
                <a:lnTo>
                  <a:pt x="636536" y="96570"/>
                </a:lnTo>
                <a:lnTo>
                  <a:pt x="601040" y="68554"/>
                </a:lnTo>
                <a:lnTo>
                  <a:pt x="562317" y="44831"/>
                </a:lnTo>
                <a:lnTo>
                  <a:pt x="520750" y="25768"/>
                </a:lnTo>
                <a:lnTo>
                  <a:pt x="476681" y="11696"/>
                </a:lnTo>
                <a:lnTo>
                  <a:pt x="430491" y="2984"/>
                </a:lnTo>
                <a:lnTo>
                  <a:pt x="382524" y="0"/>
                </a:lnTo>
                <a:lnTo>
                  <a:pt x="334530" y="2984"/>
                </a:lnTo>
                <a:lnTo>
                  <a:pt x="288328" y="11696"/>
                </a:lnTo>
                <a:lnTo>
                  <a:pt x="244259" y="25768"/>
                </a:lnTo>
                <a:lnTo>
                  <a:pt x="202692" y="44831"/>
                </a:lnTo>
                <a:lnTo>
                  <a:pt x="163969" y="68554"/>
                </a:lnTo>
                <a:lnTo>
                  <a:pt x="128473" y="96570"/>
                </a:lnTo>
                <a:lnTo>
                  <a:pt x="96532" y="128511"/>
                </a:lnTo>
                <a:lnTo>
                  <a:pt x="68529" y="164007"/>
                </a:lnTo>
                <a:lnTo>
                  <a:pt x="44805" y="202730"/>
                </a:lnTo>
                <a:lnTo>
                  <a:pt x="25742" y="244297"/>
                </a:lnTo>
                <a:lnTo>
                  <a:pt x="11671" y="288366"/>
                </a:lnTo>
                <a:lnTo>
                  <a:pt x="2971" y="334556"/>
                </a:lnTo>
                <a:lnTo>
                  <a:pt x="0" y="382524"/>
                </a:lnTo>
                <a:lnTo>
                  <a:pt x="2971" y="430504"/>
                </a:lnTo>
                <a:lnTo>
                  <a:pt x="11671" y="476694"/>
                </a:lnTo>
                <a:lnTo>
                  <a:pt x="25742" y="520763"/>
                </a:lnTo>
                <a:lnTo>
                  <a:pt x="44805" y="562330"/>
                </a:lnTo>
                <a:lnTo>
                  <a:pt x="68529" y="601052"/>
                </a:lnTo>
                <a:lnTo>
                  <a:pt x="96532" y="636549"/>
                </a:lnTo>
                <a:lnTo>
                  <a:pt x="128473" y="668489"/>
                </a:lnTo>
                <a:lnTo>
                  <a:pt x="163969" y="696506"/>
                </a:lnTo>
                <a:lnTo>
                  <a:pt x="202692" y="720229"/>
                </a:lnTo>
                <a:lnTo>
                  <a:pt x="244259" y="739292"/>
                </a:lnTo>
                <a:lnTo>
                  <a:pt x="288328" y="753364"/>
                </a:lnTo>
                <a:lnTo>
                  <a:pt x="334530" y="762076"/>
                </a:lnTo>
                <a:lnTo>
                  <a:pt x="382524" y="765048"/>
                </a:lnTo>
                <a:lnTo>
                  <a:pt x="430491" y="762076"/>
                </a:lnTo>
                <a:lnTo>
                  <a:pt x="476681" y="753364"/>
                </a:lnTo>
                <a:lnTo>
                  <a:pt x="520750" y="739292"/>
                </a:lnTo>
                <a:lnTo>
                  <a:pt x="562317" y="720229"/>
                </a:lnTo>
                <a:lnTo>
                  <a:pt x="601040" y="696506"/>
                </a:lnTo>
                <a:lnTo>
                  <a:pt x="636536" y="668489"/>
                </a:lnTo>
                <a:lnTo>
                  <a:pt x="668477" y="636549"/>
                </a:lnTo>
                <a:lnTo>
                  <a:pt x="696493" y="601052"/>
                </a:lnTo>
                <a:lnTo>
                  <a:pt x="720217" y="562330"/>
                </a:lnTo>
                <a:lnTo>
                  <a:pt x="739279" y="520763"/>
                </a:lnTo>
                <a:lnTo>
                  <a:pt x="753351" y="476694"/>
                </a:lnTo>
                <a:lnTo>
                  <a:pt x="762063" y="430504"/>
                </a:lnTo>
                <a:lnTo>
                  <a:pt x="765048" y="382524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24633" y="2674747"/>
            <a:ext cx="8636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90" dirty="0">
                <a:solidFill>
                  <a:srgbClr val="200925"/>
                </a:solidFill>
                <a:latin typeface="Trebuchet MS"/>
                <a:cs typeface="Trebuchet MS"/>
              </a:rPr>
              <a:t>Fo</a:t>
            </a:r>
            <a:r>
              <a:rPr sz="1600" b="1" spc="-70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600" b="1" spc="-85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600" b="1" spc="-5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175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600" b="1" spc="-10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600" b="1" spc="-45" dirty="0">
                <a:solidFill>
                  <a:srgbClr val="200925"/>
                </a:solidFill>
                <a:latin typeface="Trebuchet MS"/>
                <a:cs typeface="Trebuchet MS"/>
              </a:rPr>
              <a:t>z</a:t>
            </a:r>
            <a:r>
              <a:rPr sz="1600" b="1" spc="-30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1247" y="2633599"/>
            <a:ext cx="3397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5" dirty="0">
                <a:solidFill>
                  <a:srgbClr val="B747CF"/>
                </a:solidFill>
                <a:latin typeface="Tahoma"/>
                <a:cs typeface="Tahoma"/>
              </a:rPr>
              <a:t>0</a:t>
            </a:r>
            <a:r>
              <a:rPr sz="2000" b="1" spc="-120" dirty="0">
                <a:solidFill>
                  <a:srgbClr val="B747CF"/>
                </a:solidFill>
                <a:latin typeface="Tahoma"/>
                <a:cs typeface="Tahoma"/>
              </a:rPr>
              <a:t>fi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8700" y="3395471"/>
            <a:ext cx="765175" cy="765175"/>
          </a:xfrm>
          <a:custGeom>
            <a:avLst/>
            <a:gdLst/>
            <a:ahLst/>
            <a:cxnLst/>
            <a:rect l="l" t="t" r="r" b="b"/>
            <a:pathLst>
              <a:path w="765175" h="765175">
                <a:moveTo>
                  <a:pt x="382524" y="0"/>
                </a:moveTo>
                <a:lnTo>
                  <a:pt x="334540" y="2981"/>
                </a:lnTo>
                <a:lnTo>
                  <a:pt x="288335" y="11686"/>
                </a:lnTo>
                <a:lnTo>
                  <a:pt x="244268" y="25755"/>
                </a:lnTo>
                <a:lnTo>
                  <a:pt x="202696" y="44830"/>
                </a:lnTo>
                <a:lnTo>
                  <a:pt x="163978" y="68552"/>
                </a:lnTo>
                <a:lnTo>
                  <a:pt x="128473" y="96561"/>
                </a:lnTo>
                <a:lnTo>
                  <a:pt x="96539" y="128499"/>
                </a:lnTo>
                <a:lnTo>
                  <a:pt x="68534" y="164006"/>
                </a:lnTo>
                <a:lnTo>
                  <a:pt x="44818" y="202724"/>
                </a:lnTo>
                <a:lnTo>
                  <a:pt x="25747" y="244294"/>
                </a:lnTo>
                <a:lnTo>
                  <a:pt x="11682" y="288356"/>
                </a:lnTo>
                <a:lnTo>
                  <a:pt x="2980" y="334553"/>
                </a:lnTo>
                <a:lnTo>
                  <a:pt x="0" y="382523"/>
                </a:lnTo>
                <a:lnTo>
                  <a:pt x="2980" y="430507"/>
                </a:lnTo>
                <a:lnTo>
                  <a:pt x="11682" y="476712"/>
                </a:lnTo>
                <a:lnTo>
                  <a:pt x="25747" y="520779"/>
                </a:lnTo>
                <a:lnTo>
                  <a:pt x="44818" y="562351"/>
                </a:lnTo>
                <a:lnTo>
                  <a:pt x="68534" y="601069"/>
                </a:lnTo>
                <a:lnTo>
                  <a:pt x="96539" y="636574"/>
                </a:lnTo>
                <a:lnTo>
                  <a:pt x="128473" y="668508"/>
                </a:lnTo>
                <a:lnTo>
                  <a:pt x="163978" y="696513"/>
                </a:lnTo>
                <a:lnTo>
                  <a:pt x="202696" y="720229"/>
                </a:lnTo>
                <a:lnTo>
                  <a:pt x="244268" y="739300"/>
                </a:lnTo>
                <a:lnTo>
                  <a:pt x="288335" y="753365"/>
                </a:lnTo>
                <a:lnTo>
                  <a:pt x="334540" y="762067"/>
                </a:lnTo>
                <a:lnTo>
                  <a:pt x="382524" y="765047"/>
                </a:lnTo>
                <a:lnTo>
                  <a:pt x="430494" y="762067"/>
                </a:lnTo>
                <a:lnTo>
                  <a:pt x="476691" y="753365"/>
                </a:lnTo>
                <a:lnTo>
                  <a:pt x="520753" y="739300"/>
                </a:lnTo>
                <a:lnTo>
                  <a:pt x="562323" y="720229"/>
                </a:lnTo>
                <a:lnTo>
                  <a:pt x="601041" y="696513"/>
                </a:lnTo>
                <a:lnTo>
                  <a:pt x="636548" y="668508"/>
                </a:lnTo>
                <a:lnTo>
                  <a:pt x="668486" y="636574"/>
                </a:lnTo>
                <a:lnTo>
                  <a:pt x="696495" y="601069"/>
                </a:lnTo>
                <a:lnTo>
                  <a:pt x="720217" y="562351"/>
                </a:lnTo>
                <a:lnTo>
                  <a:pt x="739292" y="520779"/>
                </a:lnTo>
                <a:lnTo>
                  <a:pt x="753361" y="476712"/>
                </a:lnTo>
                <a:lnTo>
                  <a:pt x="762066" y="430507"/>
                </a:lnTo>
                <a:lnTo>
                  <a:pt x="765048" y="382523"/>
                </a:lnTo>
                <a:lnTo>
                  <a:pt x="762066" y="334553"/>
                </a:lnTo>
                <a:lnTo>
                  <a:pt x="753361" y="288356"/>
                </a:lnTo>
                <a:lnTo>
                  <a:pt x="739292" y="244294"/>
                </a:lnTo>
                <a:lnTo>
                  <a:pt x="720217" y="202724"/>
                </a:lnTo>
                <a:lnTo>
                  <a:pt x="696495" y="164006"/>
                </a:lnTo>
                <a:lnTo>
                  <a:pt x="668486" y="128499"/>
                </a:lnTo>
                <a:lnTo>
                  <a:pt x="636548" y="96561"/>
                </a:lnTo>
                <a:lnTo>
                  <a:pt x="601041" y="68552"/>
                </a:lnTo>
                <a:lnTo>
                  <a:pt x="562323" y="44830"/>
                </a:lnTo>
                <a:lnTo>
                  <a:pt x="520753" y="25755"/>
                </a:lnTo>
                <a:lnTo>
                  <a:pt x="476691" y="11686"/>
                </a:lnTo>
                <a:lnTo>
                  <a:pt x="430494" y="2981"/>
                </a:lnTo>
                <a:lnTo>
                  <a:pt x="382524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35151" y="3592195"/>
            <a:ext cx="192023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2005" algn="l"/>
              </a:tabLst>
            </a:pPr>
            <a:r>
              <a:rPr sz="2000" b="1" spc="10" dirty="0">
                <a:solidFill>
                  <a:srgbClr val="B747CF"/>
                </a:solidFill>
                <a:latin typeface="Tahoma"/>
                <a:cs typeface="Tahoma"/>
              </a:rPr>
              <a:t>0</a:t>
            </a:r>
            <a:r>
              <a:rPr sz="2000" b="1" spc="5" dirty="0">
                <a:solidFill>
                  <a:srgbClr val="B747CF"/>
                </a:solidFill>
                <a:latin typeface="Tahoma"/>
                <a:cs typeface="Tahoma"/>
              </a:rPr>
              <a:t>3</a:t>
            </a:r>
            <a:r>
              <a:rPr sz="2000" b="1" dirty="0">
                <a:solidFill>
                  <a:srgbClr val="B747CF"/>
                </a:solidFill>
                <a:latin typeface="Tahoma"/>
                <a:cs typeface="Tahoma"/>
              </a:rPr>
              <a:t>	</a:t>
            </a:r>
            <a:r>
              <a:rPr sz="2400" b="1" spc="-135" baseline="3472" dirty="0">
                <a:solidFill>
                  <a:srgbClr val="200925"/>
                </a:solidFill>
                <a:latin typeface="Trebuchet MS"/>
                <a:cs typeface="Trebuchet MS"/>
              </a:rPr>
              <a:t>Fo</a:t>
            </a:r>
            <a:r>
              <a:rPr sz="2400" b="1" spc="-104" baseline="3472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2400" b="1" spc="-127" baseline="3472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2400" b="1" spc="-82" baseline="3472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2400" b="1" spc="97" baseline="3472" dirty="0">
                <a:solidFill>
                  <a:srgbClr val="200925"/>
                </a:solidFill>
                <a:latin typeface="Trebuchet MS"/>
                <a:cs typeface="Trebuchet MS"/>
              </a:rPr>
              <a:t>W</a:t>
            </a:r>
            <a:r>
              <a:rPr sz="2400" b="1" spc="-202" baseline="3472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2400" b="1" spc="7" baseline="3472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2400" b="1" spc="262" baseline="3472" dirty="0">
                <a:solidFill>
                  <a:srgbClr val="200925"/>
                </a:solidFill>
                <a:latin typeface="Trebuchet MS"/>
                <a:cs typeface="Trebuchet MS"/>
              </a:rPr>
              <a:t>g</a:t>
            </a:r>
            <a:r>
              <a:rPr sz="2400" b="1" spc="-97" baseline="3472" dirty="0">
                <a:solidFill>
                  <a:srgbClr val="200925"/>
                </a:solidFill>
                <a:latin typeface="Trebuchet MS"/>
                <a:cs typeface="Trebuchet MS"/>
              </a:rPr>
              <a:t>h</a:t>
            </a:r>
            <a:r>
              <a:rPr sz="2400" b="1" spc="-127" baseline="3472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24400" y="1478280"/>
            <a:ext cx="765175" cy="765175"/>
          </a:xfrm>
          <a:custGeom>
            <a:avLst/>
            <a:gdLst/>
            <a:ahLst/>
            <a:cxnLst/>
            <a:rect l="l" t="t" r="r" b="b"/>
            <a:pathLst>
              <a:path w="765175" h="765175">
                <a:moveTo>
                  <a:pt x="382524" y="0"/>
                </a:moveTo>
                <a:lnTo>
                  <a:pt x="334553" y="2981"/>
                </a:lnTo>
                <a:lnTo>
                  <a:pt x="288356" y="11686"/>
                </a:lnTo>
                <a:lnTo>
                  <a:pt x="244294" y="25755"/>
                </a:lnTo>
                <a:lnTo>
                  <a:pt x="202724" y="44830"/>
                </a:lnTo>
                <a:lnTo>
                  <a:pt x="164006" y="68552"/>
                </a:lnTo>
                <a:lnTo>
                  <a:pt x="128499" y="96561"/>
                </a:lnTo>
                <a:lnTo>
                  <a:pt x="96561" y="128499"/>
                </a:lnTo>
                <a:lnTo>
                  <a:pt x="68552" y="164006"/>
                </a:lnTo>
                <a:lnTo>
                  <a:pt x="44830" y="202724"/>
                </a:lnTo>
                <a:lnTo>
                  <a:pt x="25755" y="244294"/>
                </a:lnTo>
                <a:lnTo>
                  <a:pt x="11686" y="288356"/>
                </a:lnTo>
                <a:lnTo>
                  <a:pt x="2981" y="334553"/>
                </a:lnTo>
                <a:lnTo>
                  <a:pt x="0" y="382524"/>
                </a:lnTo>
                <a:lnTo>
                  <a:pt x="2981" y="430494"/>
                </a:lnTo>
                <a:lnTo>
                  <a:pt x="11686" y="476691"/>
                </a:lnTo>
                <a:lnTo>
                  <a:pt x="25755" y="520753"/>
                </a:lnTo>
                <a:lnTo>
                  <a:pt x="44830" y="562323"/>
                </a:lnTo>
                <a:lnTo>
                  <a:pt x="68552" y="601041"/>
                </a:lnTo>
                <a:lnTo>
                  <a:pt x="96561" y="636548"/>
                </a:lnTo>
                <a:lnTo>
                  <a:pt x="128499" y="668486"/>
                </a:lnTo>
                <a:lnTo>
                  <a:pt x="164006" y="696495"/>
                </a:lnTo>
                <a:lnTo>
                  <a:pt x="202724" y="720217"/>
                </a:lnTo>
                <a:lnTo>
                  <a:pt x="244294" y="739292"/>
                </a:lnTo>
                <a:lnTo>
                  <a:pt x="288356" y="753361"/>
                </a:lnTo>
                <a:lnTo>
                  <a:pt x="334553" y="762066"/>
                </a:lnTo>
                <a:lnTo>
                  <a:pt x="382524" y="765048"/>
                </a:lnTo>
                <a:lnTo>
                  <a:pt x="430494" y="762066"/>
                </a:lnTo>
                <a:lnTo>
                  <a:pt x="476691" y="753361"/>
                </a:lnTo>
                <a:lnTo>
                  <a:pt x="520753" y="739292"/>
                </a:lnTo>
                <a:lnTo>
                  <a:pt x="562323" y="720217"/>
                </a:lnTo>
                <a:lnTo>
                  <a:pt x="601041" y="696495"/>
                </a:lnTo>
                <a:lnTo>
                  <a:pt x="636548" y="668486"/>
                </a:lnTo>
                <a:lnTo>
                  <a:pt x="668486" y="636548"/>
                </a:lnTo>
                <a:lnTo>
                  <a:pt x="696495" y="601041"/>
                </a:lnTo>
                <a:lnTo>
                  <a:pt x="720217" y="562323"/>
                </a:lnTo>
                <a:lnTo>
                  <a:pt x="739292" y="520753"/>
                </a:lnTo>
                <a:lnTo>
                  <a:pt x="753361" y="476691"/>
                </a:lnTo>
                <a:lnTo>
                  <a:pt x="762066" y="430494"/>
                </a:lnTo>
                <a:lnTo>
                  <a:pt x="765048" y="382524"/>
                </a:lnTo>
                <a:lnTo>
                  <a:pt x="762066" y="334553"/>
                </a:lnTo>
                <a:lnTo>
                  <a:pt x="753361" y="288356"/>
                </a:lnTo>
                <a:lnTo>
                  <a:pt x="739292" y="244294"/>
                </a:lnTo>
                <a:lnTo>
                  <a:pt x="720217" y="202724"/>
                </a:lnTo>
                <a:lnTo>
                  <a:pt x="696495" y="164006"/>
                </a:lnTo>
                <a:lnTo>
                  <a:pt x="668486" y="128499"/>
                </a:lnTo>
                <a:lnTo>
                  <a:pt x="636548" y="96561"/>
                </a:lnTo>
                <a:lnTo>
                  <a:pt x="601041" y="68552"/>
                </a:lnTo>
                <a:lnTo>
                  <a:pt x="562323" y="44830"/>
                </a:lnTo>
                <a:lnTo>
                  <a:pt x="520753" y="25755"/>
                </a:lnTo>
                <a:lnTo>
                  <a:pt x="476691" y="11686"/>
                </a:lnTo>
                <a:lnTo>
                  <a:pt x="430494" y="2981"/>
                </a:lnTo>
                <a:lnTo>
                  <a:pt x="382524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18964" y="1674622"/>
            <a:ext cx="175196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14069" algn="l"/>
              </a:tabLst>
            </a:pPr>
            <a:r>
              <a:rPr sz="2000" b="1" spc="100" dirty="0">
                <a:solidFill>
                  <a:srgbClr val="B747CF"/>
                </a:solidFill>
                <a:latin typeface="Tahoma"/>
                <a:cs typeface="Tahoma"/>
              </a:rPr>
              <a:t>0</a:t>
            </a:r>
            <a:r>
              <a:rPr sz="2000" b="1" spc="95" dirty="0">
                <a:solidFill>
                  <a:srgbClr val="B747CF"/>
                </a:solidFill>
                <a:latin typeface="Tahoma"/>
                <a:cs typeface="Tahoma"/>
              </a:rPr>
              <a:t>4</a:t>
            </a:r>
            <a:r>
              <a:rPr sz="2000" b="1" dirty="0">
                <a:solidFill>
                  <a:srgbClr val="B747CF"/>
                </a:solidFill>
                <a:latin typeface="Tahoma"/>
                <a:cs typeface="Tahoma"/>
              </a:rPr>
              <a:t>	</a:t>
            </a:r>
            <a:r>
              <a:rPr sz="2400" b="1" spc="-135" baseline="3472" dirty="0">
                <a:solidFill>
                  <a:srgbClr val="200925"/>
                </a:solidFill>
                <a:latin typeface="Trebuchet MS"/>
                <a:cs typeface="Trebuchet MS"/>
              </a:rPr>
              <a:t>Fo</a:t>
            </a:r>
            <a:r>
              <a:rPr sz="2400" b="1" spc="-104" baseline="3472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2400" b="1" spc="-127" baseline="3472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2400" b="1" spc="-82" baseline="3472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2400" b="1" spc="262" baseline="3472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2400" b="1" spc="-97" baseline="3472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2400" b="1" spc="82" baseline="3472" dirty="0">
                <a:solidFill>
                  <a:srgbClr val="200925"/>
                </a:solidFill>
                <a:latin typeface="Trebuchet MS"/>
                <a:cs typeface="Trebuchet MS"/>
              </a:rPr>
              <a:t>y</a:t>
            </a:r>
            <a:r>
              <a:rPr sz="2400" b="1" spc="-142" baseline="3472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2400" b="1" spc="-44" baseline="3472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20841" y="2674747"/>
            <a:ext cx="1176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90" dirty="0">
                <a:solidFill>
                  <a:srgbClr val="200925"/>
                </a:solidFill>
                <a:latin typeface="Trebuchet MS"/>
                <a:cs typeface="Trebuchet MS"/>
              </a:rPr>
              <a:t>Fo</a:t>
            </a:r>
            <a:r>
              <a:rPr sz="1600" b="1" spc="-70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600" b="1" spc="-85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600" b="1" spc="-5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185" dirty="0">
                <a:solidFill>
                  <a:srgbClr val="200925"/>
                </a:solidFill>
                <a:latin typeface="Trebuchet MS"/>
                <a:cs typeface="Trebuchet MS"/>
              </a:rPr>
              <a:t>V</a:t>
            </a:r>
            <a:r>
              <a:rPr sz="1600" b="1" spc="100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600" b="1" spc="-80" dirty="0">
                <a:solidFill>
                  <a:srgbClr val="200925"/>
                </a:solidFill>
                <a:latin typeface="Trebuchet MS"/>
                <a:cs typeface="Trebuchet MS"/>
              </a:rPr>
              <a:t>r</a:t>
            </a:r>
            <a:r>
              <a:rPr sz="1600" b="1" spc="-10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600" b="1" spc="100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600" b="1" spc="-60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600" b="1" spc="-85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24400" y="2436876"/>
            <a:ext cx="765175" cy="765175"/>
          </a:xfrm>
          <a:custGeom>
            <a:avLst/>
            <a:gdLst/>
            <a:ahLst/>
            <a:cxnLst/>
            <a:rect l="l" t="t" r="r" b="b"/>
            <a:pathLst>
              <a:path w="765175" h="765175">
                <a:moveTo>
                  <a:pt x="382524" y="0"/>
                </a:moveTo>
                <a:lnTo>
                  <a:pt x="334553" y="2981"/>
                </a:lnTo>
                <a:lnTo>
                  <a:pt x="288356" y="11686"/>
                </a:lnTo>
                <a:lnTo>
                  <a:pt x="244294" y="25755"/>
                </a:lnTo>
                <a:lnTo>
                  <a:pt x="202724" y="44830"/>
                </a:lnTo>
                <a:lnTo>
                  <a:pt x="164006" y="68552"/>
                </a:lnTo>
                <a:lnTo>
                  <a:pt x="128499" y="96561"/>
                </a:lnTo>
                <a:lnTo>
                  <a:pt x="96561" y="128499"/>
                </a:lnTo>
                <a:lnTo>
                  <a:pt x="68552" y="164006"/>
                </a:lnTo>
                <a:lnTo>
                  <a:pt x="44830" y="202724"/>
                </a:lnTo>
                <a:lnTo>
                  <a:pt x="25755" y="244294"/>
                </a:lnTo>
                <a:lnTo>
                  <a:pt x="11686" y="288356"/>
                </a:lnTo>
                <a:lnTo>
                  <a:pt x="2981" y="334553"/>
                </a:lnTo>
                <a:lnTo>
                  <a:pt x="0" y="382524"/>
                </a:lnTo>
                <a:lnTo>
                  <a:pt x="2981" y="430494"/>
                </a:lnTo>
                <a:lnTo>
                  <a:pt x="11686" y="476691"/>
                </a:lnTo>
                <a:lnTo>
                  <a:pt x="25755" y="520753"/>
                </a:lnTo>
                <a:lnTo>
                  <a:pt x="44830" y="562323"/>
                </a:lnTo>
                <a:lnTo>
                  <a:pt x="68552" y="601041"/>
                </a:lnTo>
                <a:lnTo>
                  <a:pt x="96561" y="636548"/>
                </a:lnTo>
                <a:lnTo>
                  <a:pt x="128499" y="668486"/>
                </a:lnTo>
                <a:lnTo>
                  <a:pt x="164006" y="696495"/>
                </a:lnTo>
                <a:lnTo>
                  <a:pt x="202724" y="720217"/>
                </a:lnTo>
                <a:lnTo>
                  <a:pt x="244294" y="739292"/>
                </a:lnTo>
                <a:lnTo>
                  <a:pt x="288356" y="753361"/>
                </a:lnTo>
                <a:lnTo>
                  <a:pt x="334553" y="762066"/>
                </a:lnTo>
                <a:lnTo>
                  <a:pt x="382524" y="765048"/>
                </a:lnTo>
                <a:lnTo>
                  <a:pt x="430494" y="762066"/>
                </a:lnTo>
                <a:lnTo>
                  <a:pt x="476691" y="753361"/>
                </a:lnTo>
                <a:lnTo>
                  <a:pt x="520753" y="739292"/>
                </a:lnTo>
                <a:lnTo>
                  <a:pt x="562323" y="720217"/>
                </a:lnTo>
                <a:lnTo>
                  <a:pt x="601041" y="696495"/>
                </a:lnTo>
                <a:lnTo>
                  <a:pt x="636548" y="668486"/>
                </a:lnTo>
                <a:lnTo>
                  <a:pt x="668486" y="636548"/>
                </a:lnTo>
                <a:lnTo>
                  <a:pt x="696495" y="601041"/>
                </a:lnTo>
                <a:lnTo>
                  <a:pt x="720217" y="562323"/>
                </a:lnTo>
                <a:lnTo>
                  <a:pt x="739292" y="520753"/>
                </a:lnTo>
                <a:lnTo>
                  <a:pt x="753361" y="476691"/>
                </a:lnTo>
                <a:lnTo>
                  <a:pt x="762066" y="430494"/>
                </a:lnTo>
                <a:lnTo>
                  <a:pt x="765048" y="382524"/>
                </a:lnTo>
                <a:lnTo>
                  <a:pt x="762066" y="334553"/>
                </a:lnTo>
                <a:lnTo>
                  <a:pt x="753361" y="288356"/>
                </a:lnTo>
                <a:lnTo>
                  <a:pt x="739292" y="244294"/>
                </a:lnTo>
                <a:lnTo>
                  <a:pt x="720217" y="202724"/>
                </a:lnTo>
                <a:lnTo>
                  <a:pt x="696495" y="164006"/>
                </a:lnTo>
                <a:lnTo>
                  <a:pt x="668486" y="128499"/>
                </a:lnTo>
                <a:lnTo>
                  <a:pt x="636548" y="96561"/>
                </a:lnTo>
                <a:lnTo>
                  <a:pt x="601041" y="68552"/>
                </a:lnTo>
                <a:lnTo>
                  <a:pt x="562323" y="44830"/>
                </a:lnTo>
                <a:lnTo>
                  <a:pt x="520753" y="25755"/>
                </a:lnTo>
                <a:lnTo>
                  <a:pt x="476691" y="11686"/>
                </a:lnTo>
                <a:lnTo>
                  <a:pt x="430494" y="2981"/>
                </a:lnTo>
                <a:lnTo>
                  <a:pt x="382524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925314" y="2633599"/>
            <a:ext cx="3632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5" dirty="0">
                <a:solidFill>
                  <a:srgbClr val="B747CF"/>
                </a:solidFill>
                <a:latin typeface="Tahoma"/>
                <a:cs typeface="Tahoma"/>
              </a:rPr>
              <a:t>05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7056" y="2244089"/>
            <a:ext cx="5050155" cy="2853690"/>
            <a:chOff x="67056" y="2244089"/>
            <a:chExt cx="5050155" cy="2853690"/>
          </a:xfrm>
        </p:grpSpPr>
        <p:sp>
          <p:nvSpPr>
            <p:cNvPr id="14" name="object 14"/>
            <p:cNvSpPr/>
            <p:nvPr/>
          </p:nvSpPr>
          <p:spPr>
            <a:xfrm>
              <a:off x="1411986" y="2244089"/>
              <a:ext cx="3695700" cy="1153160"/>
            </a:xfrm>
            <a:custGeom>
              <a:avLst/>
              <a:gdLst/>
              <a:ahLst/>
              <a:cxnLst/>
              <a:rect l="l" t="t" r="r" b="b"/>
              <a:pathLst>
                <a:path w="3695700" h="1153160">
                  <a:moveTo>
                    <a:pt x="0" y="0"/>
                  </a:moveTo>
                  <a:lnTo>
                    <a:pt x="0" y="194056"/>
                  </a:lnTo>
                </a:path>
                <a:path w="3695700" h="1153160">
                  <a:moveTo>
                    <a:pt x="0" y="958596"/>
                  </a:moveTo>
                  <a:lnTo>
                    <a:pt x="0" y="1152652"/>
                  </a:lnTo>
                </a:path>
                <a:path w="3695700" h="1153160">
                  <a:moveTo>
                    <a:pt x="3695700" y="194056"/>
                  </a:moveTo>
                  <a:lnTo>
                    <a:pt x="3695700" y="0"/>
                  </a:lnTo>
                </a:path>
              </a:pathLst>
            </a:custGeom>
            <a:ln w="19050">
              <a:solidFill>
                <a:srgbClr val="3069F8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62633" y="1674622"/>
            <a:ext cx="18370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4065" algn="l"/>
              </a:tabLst>
            </a:pPr>
            <a:r>
              <a:rPr sz="2000" b="1" spc="-210" dirty="0">
                <a:solidFill>
                  <a:srgbClr val="B747CF"/>
                </a:solidFill>
                <a:latin typeface="Tahoma"/>
                <a:cs typeface="Tahoma"/>
              </a:rPr>
              <a:t>0</a:t>
            </a:r>
            <a:r>
              <a:rPr sz="2000" b="1" spc="-215" dirty="0">
                <a:solidFill>
                  <a:srgbClr val="B747CF"/>
                </a:solidFill>
                <a:latin typeface="Tahoma"/>
                <a:cs typeface="Tahoma"/>
              </a:rPr>
              <a:t>1</a:t>
            </a:r>
            <a:r>
              <a:rPr sz="2000" b="1" dirty="0">
                <a:solidFill>
                  <a:srgbClr val="B747CF"/>
                </a:solidFill>
                <a:latin typeface="Tahoma"/>
                <a:cs typeface="Tahoma"/>
              </a:rPr>
              <a:t>	</a:t>
            </a:r>
            <a:r>
              <a:rPr sz="2400" b="1" spc="-135" baseline="1736" dirty="0">
                <a:solidFill>
                  <a:srgbClr val="200925"/>
                </a:solidFill>
                <a:latin typeface="Trebuchet MS"/>
                <a:cs typeface="Trebuchet MS"/>
              </a:rPr>
              <a:t>Fo</a:t>
            </a:r>
            <a:r>
              <a:rPr sz="2400" b="1" spc="-104" baseline="1736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2400" b="1" spc="-127" baseline="1736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2400" b="1" spc="-82" baseline="1736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2400" b="1" spc="-75" baseline="1736" dirty="0">
                <a:solidFill>
                  <a:srgbClr val="200925"/>
                </a:solidFill>
                <a:latin typeface="Trebuchet MS"/>
                <a:cs typeface="Trebuchet MS"/>
              </a:rPr>
              <a:t>F</a:t>
            </a:r>
            <a:r>
              <a:rPr sz="2400" b="1" spc="-22" baseline="1736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2400" b="1" spc="-150" baseline="1736" dirty="0">
                <a:solidFill>
                  <a:srgbClr val="200925"/>
                </a:solidFill>
                <a:latin typeface="Trebuchet MS"/>
                <a:cs typeface="Trebuchet MS"/>
              </a:rPr>
              <a:t>m</a:t>
            </a:r>
            <a:r>
              <a:rPr sz="2400" b="1" spc="60" baseline="1736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2400" b="1" spc="-142" baseline="1736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2400" b="1" spc="-44" baseline="1736" dirty="0">
                <a:solidFill>
                  <a:srgbClr val="200925"/>
                </a:solidFill>
                <a:latin typeface="Trebuchet MS"/>
                <a:cs typeface="Trebuchet MS"/>
              </a:rPr>
              <a:t>y</a:t>
            </a:r>
            <a:endParaRPr sz="2400" baseline="1736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91716" y="1320749"/>
            <a:ext cx="54876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" dirty="0">
                <a:solidFill>
                  <a:srgbClr val="0742D6"/>
                </a:solidFill>
              </a:rPr>
              <a:t>TEXTS</a:t>
            </a:r>
            <a:r>
              <a:rPr spc="330" dirty="0">
                <a:solidFill>
                  <a:srgbClr val="0742D6"/>
                </a:solidFill>
              </a:rPr>
              <a:t> </a:t>
            </a:r>
            <a:r>
              <a:rPr sz="5400" spc="-415" dirty="0">
                <a:solidFill>
                  <a:srgbClr val="200925"/>
                </a:solidFill>
              </a:rPr>
              <a:t>IN</a:t>
            </a:r>
            <a:r>
              <a:rPr sz="5400" spc="-665" dirty="0">
                <a:solidFill>
                  <a:srgbClr val="200925"/>
                </a:solidFill>
              </a:rPr>
              <a:t> </a:t>
            </a:r>
            <a:r>
              <a:rPr sz="5400" spc="125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588377" y="695909"/>
            <a:ext cx="74422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40" dirty="0">
                <a:solidFill>
                  <a:srgbClr val="346088"/>
                </a:solidFill>
                <a:latin typeface="Tahoma"/>
                <a:cs typeface="Tahoma"/>
              </a:rPr>
              <a:t>09</a:t>
            </a:r>
            <a:endParaRPr sz="45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95046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20" dirty="0">
                <a:solidFill>
                  <a:srgbClr val="0742D6"/>
                </a:solidFill>
              </a:rPr>
              <a:t>TEXT</a:t>
            </a:r>
            <a:r>
              <a:rPr sz="3300" spc="-400" dirty="0">
                <a:solidFill>
                  <a:srgbClr val="0742D6"/>
                </a:solidFill>
              </a:rPr>
              <a:t> </a:t>
            </a:r>
            <a:r>
              <a:rPr sz="3300" spc="-100" dirty="0">
                <a:solidFill>
                  <a:srgbClr val="0742D6"/>
                </a:solidFill>
              </a:rPr>
              <a:t>P</a:t>
            </a:r>
            <a:r>
              <a:rPr sz="3300" spc="-125" dirty="0">
                <a:solidFill>
                  <a:srgbClr val="0742D6"/>
                </a:solidFill>
              </a:rPr>
              <a:t>R</a:t>
            </a:r>
            <a:r>
              <a:rPr sz="3300" spc="-85" dirty="0">
                <a:solidFill>
                  <a:srgbClr val="0742D6"/>
                </a:solidFill>
              </a:rPr>
              <a:t>OPE</a:t>
            </a:r>
            <a:r>
              <a:rPr sz="3300" spc="-100" dirty="0">
                <a:solidFill>
                  <a:srgbClr val="0742D6"/>
                </a:solidFill>
              </a:rPr>
              <a:t>R</a:t>
            </a:r>
            <a:r>
              <a:rPr sz="3300" spc="-185" dirty="0">
                <a:solidFill>
                  <a:srgbClr val="0742D6"/>
                </a:solidFill>
              </a:rPr>
              <a:t>TIES</a:t>
            </a:r>
            <a:r>
              <a:rPr sz="3300" spc="-390" dirty="0">
                <a:solidFill>
                  <a:srgbClr val="0742D6"/>
                </a:solidFill>
              </a:rPr>
              <a:t> </a:t>
            </a:r>
            <a:r>
              <a:rPr sz="3300" spc="475" dirty="0">
                <a:solidFill>
                  <a:srgbClr val="200925"/>
                </a:solidFill>
              </a:rPr>
              <a:t>-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1028700" y="1478279"/>
            <a:ext cx="765175" cy="1724025"/>
          </a:xfrm>
          <a:custGeom>
            <a:avLst/>
            <a:gdLst/>
            <a:ahLst/>
            <a:cxnLst/>
            <a:rect l="l" t="t" r="r" b="b"/>
            <a:pathLst>
              <a:path w="765175" h="1724025">
                <a:moveTo>
                  <a:pt x="765048" y="1341120"/>
                </a:moveTo>
                <a:lnTo>
                  <a:pt x="762063" y="1293152"/>
                </a:lnTo>
                <a:lnTo>
                  <a:pt x="753351" y="1246962"/>
                </a:lnTo>
                <a:lnTo>
                  <a:pt x="739279" y="1202893"/>
                </a:lnTo>
                <a:lnTo>
                  <a:pt x="720217" y="1161326"/>
                </a:lnTo>
                <a:lnTo>
                  <a:pt x="696493" y="1122603"/>
                </a:lnTo>
                <a:lnTo>
                  <a:pt x="668477" y="1087107"/>
                </a:lnTo>
                <a:lnTo>
                  <a:pt x="636536" y="1055166"/>
                </a:lnTo>
                <a:lnTo>
                  <a:pt x="601040" y="1027150"/>
                </a:lnTo>
                <a:lnTo>
                  <a:pt x="562317" y="1003427"/>
                </a:lnTo>
                <a:lnTo>
                  <a:pt x="520750" y="984364"/>
                </a:lnTo>
                <a:lnTo>
                  <a:pt x="476681" y="970292"/>
                </a:lnTo>
                <a:lnTo>
                  <a:pt x="430491" y="961580"/>
                </a:lnTo>
                <a:lnTo>
                  <a:pt x="382524" y="958596"/>
                </a:lnTo>
                <a:lnTo>
                  <a:pt x="334530" y="961580"/>
                </a:lnTo>
                <a:lnTo>
                  <a:pt x="288328" y="970292"/>
                </a:lnTo>
                <a:lnTo>
                  <a:pt x="244259" y="984364"/>
                </a:lnTo>
                <a:lnTo>
                  <a:pt x="202692" y="1003427"/>
                </a:lnTo>
                <a:lnTo>
                  <a:pt x="163969" y="1027150"/>
                </a:lnTo>
                <a:lnTo>
                  <a:pt x="128473" y="1055166"/>
                </a:lnTo>
                <a:lnTo>
                  <a:pt x="96532" y="1087107"/>
                </a:lnTo>
                <a:lnTo>
                  <a:pt x="68529" y="1122603"/>
                </a:lnTo>
                <a:lnTo>
                  <a:pt x="44805" y="1161326"/>
                </a:lnTo>
                <a:lnTo>
                  <a:pt x="25742" y="1202893"/>
                </a:lnTo>
                <a:lnTo>
                  <a:pt x="11671" y="1246962"/>
                </a:lnTo>
                <a:lnTo>
                  <a:pt x="2971" y="1293152"/>
                </a:lnTo>
                <a:lnTo>
                  <a:pt x="0" y="1341120"/>
                </a:lnTo>
                <a:lnTo>
                  <a:pt x="2971" y="1389100"/>
                </a:lnTo>
                <a:lnTo>
                  <a:pt x="11671" y="1435290"/>
                </a:lnTo>
                <a:lnTo>
                  <a:pt x="25742" y="1479359"/>
                </a:lnTo>
                <a:lnTo>
                  <a:pt x="44805" y="1520926"/>
                </a:lnTo>
                <a:lnTo>
                  <a:pt x="68529" y="1559648"/>
                </a:lnTo>
                <a:lnTo>
                  <a:pt x="96532" y="1595145"/>
                </a:lnTo>
                <a:lnTo>
                  <a:pt x="128473" y="1627085"/>
                </a:lnTo>
                <a:lnTo>
                  <a:pt x="163969" y="1655102"/>
                </a:lnTo>
                <a:lnTo>
                  <a:pt x="202692" y="1678825"/>
                </a:lnTo>
                <a:lnTo>
                  <a:pt x="244259" y="1697888"/>
                </a:lnTo>
                <a:lnTo>
                  <a:pt x="288328" y="1711960"/>
                </a:lnTo>
                <a:lnTo>
                  <a:pt x="334530" y="1720672"/>
                </a:lnTo>
                <a:lnTo>
                  <a:pt x="382524" y="1723644"/>
                </a:lnTo>
                <a:lnTo>
                  <a:pt x="430491" y="1720672"/>
                </a:lnTo>
                <a:lnTo>
                  <a:pt x="476681" y="1711960"/>
                </a:lnTo>
                <a:lnTo>
                  <a:pt x="520750" y="1697888"/>
                </a:lnTo>
                <a:lnTo>
                  <a:pt x="562317" y="1678825"/>
                </a:lnTo>
                <a:lnTo>
                  <a:pt x="601040" y="1655102"/>
                </a:lnTo>
                <a:lnTo>
                  <a:pt x="636536" y="1627085"/>
                </a:lnTo>
                <a:lnTo>
                  <a:pt x="668477" y="1595145"/>
                </a:lnTo>
                <a:lnTo>
                  <a:pt x="696493" y="1559648"/>
                </a:lnTo>
                <a:lnTo>
                  <a:pt x="720217" y="1520926"/>
                </a:lnTo>
                <a:lnTo>
                  <a:pt x="739279" y="1479359"/>
                </a:lnTo>
                <a:lnTo>
                  <a:pt x="753351" y="1435290"/>
                </a:lnTo>
                <a:lnTo>
                  <a:pt x="762063" y="1389100"/>
                </a:lnTo>
                <a:lnTo>
                  <a:pt x="765048" y="1341120"/>
                </a:lnTo>
                <a:close/>
              </a:path>
              <a:path w="765175" h="1724025">
                <a:moveTo>
                  <a:pt x="765048" y="382524"/>
                </a:moveTo>
                <a:lnTo>
                  <a:pt x="762063" y="334556"/>
                </a:lnTo>
                <a:lnTo>
                  <a:pt x="753351" y="288366"/>
                </a:lnTo>
                <a:lnTo>
                  <a:pt x="739279" y="244297"/>
                </a:lnTo>
                <a:lnTo>
                  <a:pt x="720217" y="202730"/>
                </a:lnTo>
                <a:lnTo>
                  <a:pt x="696493" y="164007"/>
                </a:lnTo>
                <a:lnTo>
                  <a:pt x="668477" y="128511"/>
                </a:lnTo>
                <a:lnTo>
                  <a:pt x="636536" y="96570"/>
                </a:lnTo>
                <a:lnTo>
                  <a:pt x="601040" y="68554"/>
                </a:lnTo>
                <a:lnTo>
                  <a:pt x="562317" y="44831"/>
                </a:lnTo>
                <a:lnTo>
                  <a:pt x="520750" y="25768"/>
                </a:lnTo>
                <a:lnTo>
                  <a:pt x="476681" y="11696"/>
                </a:lnTo>
                <a:lnTo>
                  <a:pt x="430491" y="2984"/>
                </a:lnTo>
                <a:lnTo>
                  <a:pt x="382524" y="0"/>
                </a:lnTo>
                <a:lnTo>
                  <a:pt x="334530" y="2984"/>
                </a:lnTo>
                <a:lnTo>
                  <a:pt x="288328" y="11696"/>
                </a:lnTo>
                <a:lnTo>
                  <a:pt x="244259" y="25768"/>
                </a:lnTo>
                <a:lnTo>
                  <a:pt x="202692" y="44831"/>
                </a:lnTo>
                <a:lnTo>
                  <a:pt x="163969" y="68554"/>
                </a:lnTo>
                <a:lnTo>
                  <a:pt x="128473" y="96570"/>
                </a:lnTo>
                <a:lnTo>
                  <a:pt x="96532" y="128511"/>
                </a:lnTo>
                <a:lnTo>
                  <a:pt x="68529" y="164007"/>
                </a:lnTo>
                <a:lnTo>
                  <a:pt x="44805" y="202730"/>
                </a:lnTo>
                <a:lnTo>
                  <a:pt x="25742" y="244297"/>
                </a:lnTo>
                <a:lnTo>
                  <a:pt x="11671" y="288366"/>
                </a:lnTo>
                <a:lnTo>
                  <a:pt x="2971" y="334556"/>
                </a:lnTo>
                <a:lnTo>
                  <a:pt x="0" y="382524"/>
                </a:lnTo>
                <a:lnTo>
                  <a:pt x="2971" y="430504"/>
                </a:lnTo>
                <a:lnTo>
                  <a:pt x="11671" y="476694"/>
                </a:lnTo>
                <a:lnTo>
                  <a:pt x="25742" y="520763"/>
                </a:lnTo>
                <a:lnTo>
                  <a:pt x="44805" y="562330"/>
                </a:lnTo>
                <a:lnTo>
                  <a:pt x="68529" y="601052"/>
                </a:lnTo>
                <a:lnTo>
                  <a:pt x="96532" y="636549"/>
                </a:lnTo>
                <a:lnTo>
                  <a:pt x="128473" y="668489"/>
                </a:lnTo>
                <a:lnTo>
                  <a:pt x="163969" y="696506"/>
                </a:lnTo>
                <a:lnTo>
                  <a:pt x="202692" y="720229"/>
                </a:lnTo>
                <a:lnTo>
                  <a:pt x="244259" y="739292"/>
                </a:lnTo>
                <a:lnTo>
                  <a:pt x="288328" y="753364"/>
                </a:lnTo>
                <a:lnTo>
                  <a:pt x="334530" y="762076"/>
                </a:lnTo>
                <a:lnTo>
                  <a:pt x="382524" y="765048"/>
                </a:lnTo>
                <a:lnTo>
                  <a:pt x="430491" y="762076"/>
                </a:lnTo>
                <a:lnTo>
                  <a:pt x="476681" y="753364"/>
                </a:lnTo>
                <a:lnTo>
                  <a:pt x="520750" y="739292"/>
                </a:lnTo>
                <a:lnTo>
                  <a:pt x="562317" y="720229"/>
                </a:lnTo>
                <a:lnTo>
                  <a:pt x="601040" y="696506"/>
                </a:lnTo>
                <a:lnTo>
                  <a:pt x="636536" y="668489"/>
                </a:lnTo>
                <a:lnTo>
                  <a:pt x="668477" y="636549"/>
                </a:lnTo>
                <a:lnTo>
                  <a:pt x="696493" y="601052"/>
                </a:lnTo>
                <a:lnTo>
                  <a:pt x="720217" y="562330"/>
                </a:lnTo>
                <a:lnTo>
                  <a:pt x="739279" y="520763"/>
                </a:lnTo>
                <a:lnTo>
                  <a:pt x="753351" y="476694"/>
                </a:lnTo>
                <a:lnTo>
                  <a:pt x="762063" y="430504"/>
                </a:lnTo>
                <a:lnTo>
                  <a:pt x="765048" y="382524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24633" y="2674747"/>
            <a:ext cx="15189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200925"/>
                </a:solidFill>
                <a:latin typeface="Trebuchet MS"/>
                <a:cs typeface="Trebuchet MS"/>
              </a:rPr>
              <a:t>Text</a:t>
            </a:r>
            <a:r>
              <a:rPr sz="1600" b="1" spc="-9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-30" dirty="0">
                <a:solidFill>
                  <a:srgbClr val="200925"/>
                </a:solidFill>
                <a:latin typeface="Trebuchet MS"/>
                <a:cs typeface="Trebuchet MS"/>
              </a:rPr>
              <a:t>Decoration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1247" y="2633599"/>
            <a:ext cx="3397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5" dirty="0">
                <a:solidFill>
                  <a:srgbClr val="3069F8"/>
                </a:solidFill>
                <a:latin typeface="Tahoma"/>
                <a:cs typeface="Tahoma"/>
              </a:rPr>
              <a:t>0</a:t>
            </a:r>
            <a:r>
              <a:rPr sz="2000" b="1" spc="-120" dirty="0">
                <a:solidFill>
                  <a:srgbClr val="3069F8"/>
                </a:solidFill>
                <a:latin typeface="Tahoma"/>
                <a:cs typeface="Tahoma"/>
              </a:rPr>
              <a:t>fi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8700" y="3395471"/>
            <a:ext cx="765175" cy="765175"/>
          </a:xfrm>
          <a:custGeom>
            <a:avLst/>
            <a:gdLst/>
            <a:ahLst/>
            <a:cxnLst/>
            <a:rect l="l" t="t" r="r" b="b"/>
            <a:pathLst>
              <a:path w="765175" h="765175">
                <a:moveTo>
                  <a:pt x="382524" y="0"/>
                </a:moveTo>
                <a:lnTo>
                  <a:pt x="334540" y="2981"/>
                </a:lnTo>
                <a:lnTo>
                  <a:pt x="288335" y="11686"/>
                </a:lnTo>
                <a:lnTo>
                  <a:pt x="244268" y="25755"/>
                </a:lnTo>
                <a:lnTo>
                  <a:pt x="202696" y="44830"/>
                </a:lnTo>
                <a:lnTo>
                  <a:pt x="163978" y="68552"/>
                </a:lnTo>
                <a:lnTo>
                  <a:pt x="128473" y="96561"/>
                </a:lnTo>
                <a:lnTo>
                  <a:pt x="96539" y="128499"/>
                </a:lnTo>
                <a:lnTo>
                  <a:pt x="68534" y="164006"/>
                </a:lnTo>
                <a:lnTo>
                  <a:pt x="44818" y="202724"/>
                </a:lnTo>
                <a:lnTo>
                  <a:pt x="25747" y="244294"/>
                </a:lnTo>
                <a:lnTo>
                  <a:pt x="11682" y="288356"/>
                </a:lnTo>
                <a:lnTo>
                  <a:pt x="2980" y="334553"/>
                </a:lnTo>
                <a:lnTo>
                  <a:pt x="0" y="382523"/>
                </a:lnTo>
                <a:lnTo>
                  <a:pt x="2980" y="430507"/>
                </a:lnTo>
                <a:lnTo>
                  <a:pt x="11682" y="476712"/>
                </a:lnTo>
                <a:lnTo>
                  <a:pt x="25747" y="520779"/>
                </a:lnTo>
                <a:lnTo>
                  <a:pt x="44818" y="562351"/>
                </a:lnTo>
                <a:lnTo>
                  <a:pt x="68534" y="601069"/>
                </a:lnTo>
                <a:lnTo>
                  <a:pt x="96539" y="636574"/>
                </a:lnTo>
                <a:lnTo>
                  <a:pt x="128473" y="668508"/>
                </a:lnTo>
                <a:lnTo>
                  <a:pt x="163978" y="696513"/>
                </a:lnTo>
                <a:lnTo>
                  <a:pt x="202696" y="720229"/>
                </a:lnTo>
                <a:lnTo>
                  <a:pt x="244268" y="739300"/>
                </a:lnTo>
                <a:lnTo>
                  <a:pt x="288335" y="753365"/>
                </a:lnTo>
                <a:lnTo>
                  <a:pt x="334540" y="762067"/>
                </a:lnTo>
                <a:lnTo>
                  <a:pt x="382524" y="765047"/>
                </a:lnTo>
                <a:lnTo>
                  <a:pt x="430494" y="762067"/>
                </a:lnTo>
                <a:lnTo>
                  <a:pt x="476691" y="753365"/>
                </a:lnTo>
                <a:lnTo>
                  <a:pt x="520753" y="739300"/>
                </a:lnTo>
                <a:lnTo>
                  <a:pt x="562323" y="720229"/>
                </a:lnTo>
                <a:lnTo>
                  <a:pt x="601041" y="696513"/>
                </a:lnTo>
                <a:lnTo>
                  <a:pt x="636548" y="668508"/>
                </a:lnTo>
                <a:lnTo>
                  <a:pt x="668486" y="636574"/>
                </a:lnTo>
                <a:lnTo>
                  <a:pt x="696495" y="601069"/>
                </a:lnTo>
                <a:lnTo>
                  <a:pt x="720217" y="562351"/>
                </a:lnTo>
                <a:lnTo>
                  <a:pt x="739292" y="520779"/>
                </a:lnTo>
                <a:lnTo>
                  <a:pt x="753361" y="476712"/>
                </a:lnTo>
                <a:lnTo>
                  <a:pt x="762066" y="430507"/>
                </a:lnTo>
                <a:lnTo>
                  <a:pt x="765048" y="382523"/>
                </a:lnTo>
                <a:lnTo>
                  <a:pt x="762066" y="334553"/>
                </a:lnTo>
                <a:lnTo>
                  <a:pt x="753361" y="288356"/>
                </a:lnTo>
                <a:lnTo>
                  <a:pt x="739292" y="244294"/>
                </a:lnTo>
                <a:lnTo>
                  <a:pt x="720217" y="202724"/>
                </a:lnTo>
                <a:lnTo>
                  <a:pt x="696495" y="164006"/>
                </a:lnTo>
                <a:lnTo>
                  <a:pt x="668486" y="128499"/>
                </a:lnTo>
                <a:lnTo>
                  <a:pt x="636548" y="96561"/>
                </a:lnTo>
                <a:lnTo>
                  <a:pt x="601041" y="68552"/>
                </a:lnTo>
                <a:lnTo>
                  <a:pt x="562323" y="44830"/>
                </a:lnTo>
                <a:lnTo>
                  <a:pt x="520753" y="25755"/>
                </a:lnTo>
                <a:lnTo>
                  <a:pt x="476691" y="11686"/>
                </a:lnTo>
                <a:lnTo>
                  <a:pt x="430494" y="2981"/>
                </a:lnTo>
                <a:lnTo>
                  <a:pt x="382524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35151" y="3592195"/>
            <a:ext cx="22720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2005" algn="l"/>
              </a:tabLst>
            </a:pPr>
            <a:r>
              <a:rPr sz="2000" b="1" spc="5" dirty="0">
                <a:solidFill>
                  <a:srgbClr val="3069F8"/>
                </a:solidFill>
                <a:latin typeface="Tahoma"/>
                <a:cs typeface="Tahoma"/>
              </a:rPr>
              <a:t>03	</a:t>
            </a:r>
            <a:r>
              <a:rPr sz="2400" b="1" spc="-15" baseline="3472" dirty="0">
                <a:solidFill>
                  <a:srgbClr val="200925"/>
                </a:solidFill>
                <a:latin typeface="Trebuchet MS"/>
                <a:cs typeface="Trebuchet MS"/>
              </a:rPr>
              <a:t>Text</a:t>
            </a:r>
            <a:r>
              <a:rPr sz="2400" b="1" spc="-165" baseline="3472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2400" b="1" spc="-15" baseline="3472" dirty="0">
                <a:solidFill>
                  <a:srgbClr val="200925"/>
                </a:solidFill>
                <a:latin typeface="Trebuchet MS"/>
                <a:cs typeface="Trebuchet MS"/>
              </a:rPr>
              <a:t>Transform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24400" y="1478280"/>
            <a:ext cx="765175" cy="765175"/>
          </a:xfrm>
          <a:custGeom>
            <a:avLst/>
            <a:gdLst/>
            <a:ahLst/>
            <a:cxnLst/>
            <a:rect l="l" t="t" r="r" b="b"/>
            <a:pathLst>
              <a:path w="765175" h="765175">
                <a:moveTo>
                  <a:pt x="382524" y="0"/>
                </a:moveTo>
                <a:lnTo>
                  <a:pt x="334553" y="2981"/>
                </a:lnTo>
                <a:lnTo>
                  <a:pt x="288356" y="11686"/>
                </a:lnTo>
                <a:lnTo>
                  <a:pt x="244294" y="25755"/>
                </a:lnTo>
                <a:lnTo>
                  <a:pt x="202724" y="44830"/>
                </a:lnTo>
                <a:lnTo>
                  <a:pt x="164006" y="68552"/>
                </a:lnTo>
                <a:lnTo>
                  <a:pt x="128499" y="96561"/>
                </a:lnTo>
                <a:lnTo>
                  <a:pt x="96561" y="128499"/>
                </a:lnTo>
                <a:lnTo>
                  <a:pt x="68552" y="164006"/>
                </a:lnTo>
                <a:lnTo>
                  <a:pt x="44830" y="202724"/>
                </a:lnTo>
                <a:lnTo>
                  <a:pt x="25755" y="244294"/>
                </a:lnTo>
                <a:lnTo>
                  <a:pt x="11686" y="288356"/>
                </a:lnTo>
                <a:lnTo>
                  <a:pt x="2981" y="334553"/>
                </a:lnTo>
                <a:lnTo>
                  <a:pt x="0" y="382524"/>
                </a:lnTo>
                <a:lnTo>
                  <a:pt x="2981" y="430494"/>
                </a:lnTo>
                <a:lnTo>
                  <a:pt x="11686" y="476691"/>
                </a:lnTo>
                <a:lnTo>
                  <a:pt x="25755" y="520753"/>
                </a:lnTo>
                <a:lnTo>
                  <a:pt x="44830" y="562323"/>
                </a:lnTo>
                <a:lnTo>
                  <a:pt x="68552" y="601041"/>
                </a:lnTo>
                <a:lnTo>
                  <a:pt x="96561" y="636548"/>
                </a:lnTo>
                <a:lnTo>
                  <a:pt x="128499" y="668486"/>
                </a:lnTo>
                <a:lnTo>
                  <a:pt x="164006" y="696495"/>
                </a:lnTo>
                <a:lnTo>
                  <a:pt x="202724" y="720217"/>
                </a:lnTo>
                <a:lnTo>
                  <a:pt x="244294" y="739292"/>
                </a:lnTo>
                <a:lnTo>
                  <a:pt x="288356" y="753361"/>
                </a:lnTo>
                <a:lnTo>
                  <a:pt x="334553" y="762066"/>
                </a:lnTo>
                <a:lnTo>
                  <a:pt x="382524" y="765048"/>
                </a:lnTo>
                <a:lnTo>
                  <a:pt x="430494" y="762066"/>
                </a:lnTo>
                <a:lnTo>
                  <a:pt x="476691" y="753361"/>
                </a:lnTo>
                <a:lnTo>
                  <a:pt x="520753" y="739292"/>
                </a:lnTo>
                <a:lnTo>
                  <a:pt x="562323" y="720217"/>
                </a:lnTo>
                <a:lnTo>
                  <a:pt x="601041" y="696495"/>
                </a:lnTo>
                <a:lnTo>
                  <a:pt x="636548" y="668486"/>
                </a:lnTo>
                <a:lnTo>
                  <a:pt x="668486" y="636548"/>
                </a:lnTo>
                <a:lnTo>
                  <a:pt x="696495" y="601041"/>
                </a:lnTo>
                <a:lnTo>
                  <a:pt x="720217" y="562323"/>
                </a:lnTo>
                <a:lnTo>
                  <a:pt x="739292" y="520753"/>
                </a:lnTo>
                <a:lnTo>
                  <a:pt x="753361" y="476691"/>
                </a:lnTo>
                <a:lnTo>
                  <a:pt x="762066" y="430494"/>
                </a:lnTo>
                <a:lnTo>
                  <a:pt x="765048" y="382524"/>
                </a:lnTo>
                <a:lnTo>
                  <a:pt x="762066" y="334553"/>
                </a:lnTo>
                <a:lnTo>
                  <a:pt x="753361" y="288356"/>
                </a:lnTo>
                <a:lnTo>
                  <a:pt x="739292" y="244294"/>
                </a:lnTo>
                <a:lnTo>
                  <a:pt x="720217" y="202724"/>
                </a:lnTo>
                <a:lnTo>
                  <a:pt x="696495" y="164006"/>
                </a:lnTo>
                <a:lnTo>
                  <a:pt x="668486" y="128499"/>
                </a:lnTo>
                <a:lnTo>
                  <a:pt x="636548" y="96561"/>
                </a:lnTo>
                <a:lnTo>
                  <a:pt x="601041" y="68552"/>
                </a:lnTo>
                <a:lnTo>
                  <a:pt x="562323" y="44830"/>
                </a:lnTo>
                <a:lnTo>
                  <a:pt x="520753" y="25755"/>
                </a:lnTo>
                <a:lnTo>
                  <a:pt x="476691" y="11686"/>
                </a:lnTo>
                <a:lnTo>
                  <a:pt x="430494" y="2981"/>
                </a:lnTo>
                <a:lnTo>
                  <a:pt x="382524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18964" y="1674622"/>
            <a:ext cx="20701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14069" algn="l"/>
              </a:tabLst>
            </a:pPr>
            <a:r>
              <a:rPr sz="2000" b="1" spc="95" dirty="0">
                <a:solidFill>
                  <a:srgbClr val="3069F8"/>
                </a:solidFill>
                <a:latin typeface="Tahoma"/>
                <a:cs typeface="Tahoma"/>
              </a:rPr>
              <a:t>04	</a:t>
            </a:r>
            <a:r>
              <a:rPr sz="2400" b="1" spc="-15" baseline="3472" dirty="0">
                <a:solidFill>
                  <a:srgbClr val="200925"/>
                </a:solidFill>
                <a:latin typeface="Trebuchet MS"/>
                <a:cs typeface="Trebuchet MS"/>
              </a:rPr>
              <a:t>Text</a:t>
            </a:r>
            <a:r>
              <a:rPr sz="2400" b="1" spc="-157" baseline="3472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2400" b="1" spc="60" baseline="3472" dirty="0">
                <a:solidFill>
                  <a:srgbClr val="200925"/>
                </a:solidFill>
                <a:latin typeface="Trebuchet MS"/>
                <a:cs typeface="Trebuchet MS"/>
              </a:rPr>
              <a:t>Spacing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20841" y="2674747"/>
            <a:ext cx="12744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200925"/>
                </a:solidFill>
                <a:latin typeface="Trebuchet MS"/>
                <a:cs typeface="Trebuchet MS"/>
              </a:rPr>
              <a:t>Text</a:t>
            </a:r>
            <a:r>
              <a:rPr sz="1600" b="1" spc="-11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45" dirty="0">
                <a:solidFill>
                  <a:srgbClr val="200925"/>
                </a:solidFill>
                <a:latin typeface="Trebuchet MS"/>
                <a:cs typeface="Trebuchet MS"/>
              </a:rPr>
              <a:t>Shadow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24400" y="2436876"/>
            <a:ext cx="765175" cy="765175"/>
          </a:xfrm>
          <a:custGeom>
            <a:avLst/>
            <a:gdLst/>
            <a:ahLst/>
            <a:cxnLst/>
            <a:rect l="l" t="t" r="r" b="b"/>
            <a:pathLst>
              <a:path w="765175" h="765175">
                <a:moveTo>
                  <a:pt x="382524" y="0"/>
                </a:moveTo>
                <a:lnTo>
                  <a:pt x="334553" y="2981"/>
                </a:lnTo>
                <a:lnTo>
                  <a:pt x="288356" y="11686"/>
                </a:lnTo>
                <a:lnTo>
                  <a:pt x="244294" y="25755"/>
                </a:lnTo>
                <a:lnTo>
                  <a:pt x="202724" y="44830"/>
                </a:lnTo>
                <a:lnTo>
                  <a:pt x="164006" y="68552"/>
                </a:lnTo>
                <a:lnTo>
                  <a:pt x="128499" y="96561"/>
                </a:lnTo>
                <a:lnTo>
                  <a:pt x="96561" y="128499"/>
                </a:lnTo>
                <a:lnTo>
                  <a:pt x="68552" y="164006"/>
                </a:lnTo>
                <a:lnTo>
                  <a:pt x="44830" y="202724"/>
                </a:lnTo>
                <a:lnTo>
                  <a:pt x="25755" y="244294"/>
                </a:lnTo>
                <a:lnTo>
                  <a:pt x="11686" y="288356"/>
                </a:lnTo>
                <a:lnTo>
                  <a:pt x="2981" y="334553"/>
                </a:lnTo>
                <a:lnTo>
                  <a:pt x="0" y="382524"/>
                </a:lnTo>
                <a:lnTo>
                  <a:pt x="2981" y="430494"/>
                </a:lnTo>
                <a:lnTo>
                  <a:pt x="11686" y="476691"/>
                </a:lnTo>
                <a:lnTo>
                  <a:pt x="25755" y="520753"/>
                </a:lnTo>
                <a:lnTo>
                  <a:pt x="44830" y="562323"/>
                </a:lnTo>
                <a:lnTo>
                  <a:pt x="68552" y="601041"/>
                </a:lnTo>
                <a:lnTo>
                  <a:pt x="96561" y="636548"/>
                </a:lnTo>
                <a:lnTo>
                  <a:pt x="128499" y="668486"/>
                </a:lnTo>
                <a:lnTo>
                  <a:pt x="164006" y="696495"/>
                </a:lnTo>
                <a:lnTo>
                  <a:pt x="202724" y="720217"/>
                </a:lnTo>
                <a:lnTo>
                  <a:pt x="244294" y="739292"/>
                </a:lnTo>
                <a:lnTo>
                  <a:pt x="288356" y="753361"/>
                </a:lnTo>
                <a:lnTo>
                  <a:pt x="334553" y="762066"/>
                </a:lnTo>
                <a:lnTo>
                  <a:pt x="382524" y="765048"/>
                </a:lnTo>
                <a:lnTo>
                  <a:pt x="430494" y="762066"/>
                </a:lnTo>
                <a:lnTo>
                  <a:pt x="476691" y="753361"/>
                </a:lnTo>
                <a:lnTo>
                  <a:pt x="520753" y="739292"/>
                </a:lnTo>
                <a:lnTo>
                  <a:pt x="562323" y="720217"/>
                </a:lnTo>
                <a:lnTo>
                  <a:pt x="601041" y="696495"/>
                </a:lnTo>
                <a:lnTo>
                  <a:pt x="636548" y="668486"/>
                </a:lnTo>
                <a:lnTo>
                  <a:pt x="668486" y="636548"/>
                </a:lnTo>
                <a:lnTo>
                  <a:pt x="696495" y="601041"/>
                </a:lnTo>
                <a:lnTo>
                  <a:pt x="720217" y="562323"/>
                </a:lnTo>
                <a:lnTo>
                  <a:pt x="739292" y="520753"/>
                </a:lnTo>
                <a:lnTo>
                  <a:pt x="753361" y="476691"/>
                </a:lnTo>
                <a:lnTo>
                  <a:pt x="762066" y="430494"/>
                </a:lnTo>
                <a:lnTo>
                  <a:pt x="765048" y="382524"/>
                </a:lnTo>
                <a:lnTo>
                  <a:pt x="762066" y="334553"/>
                </a:lnTo>
                <a:lnTo>
                  <a:pt x="753361" y="288356"/>
                </a:lnTo>
                <a:lnTo>
                  <a:pt x="739292" y="244294"/>
                </a:lnTo>
                <a:lnTo>
                  <a:pt x="720217" y="202724"/>
                </a:lnTo>
                <a:lnTo>
                  <a:pt x="696495" y="164006"/>
                </a:lnTo>
                <a:lnTo>
                  <a:pt x="668486" y="128499"/>
                </a:lnTo>
                <a:lnTo>
                  <a:pt x="636548" y="96561"/>
                </a:lnTo>
                <a:lnTo>
                  <a:pt x="601041" y="68552"/>
                </a:lnTo>
                <a:lnTo>
                  <a:pt x="562323" y="44830"/>
                </a:lnTo>
                <a:lnTo>
                  <a:pt x="520753" y="25755"/>
                </a:lnTo>
                <a:lnTo>
                  <a:pt x="476691" y="11686"/>
                </a:lnTo>
                <a:lnTo>
                  <a:pt x="430494" y="2981"/>
                </a:lnTo>
                <a:lnTo>
                  <a:pt x="382524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925314" y="2633599"/>
            <a:ext cx="3632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5" dirty="0">
                <a:solidFill>
                  <a:srgbClr val="3069F8"/>
                </a:solidFill>
                <a:latin typeface="Tahoma"/>
                <a:cs typeface="Tahoma"/>
              </a:rPr>
              <a:t>05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7056" y="2244089"/>
            <a:ext cx="5050155" cy="2853690"/>
            <a:chOff x="67056" y="2244089"/>
            <a:chExt cx="5050155" cy="2853690"/>
          </a:xfrm>
        </p:grpSpPr>
        <p:sp>
          <p:nvSpPr>
            <p:cNvPr id="14" name="object 14"/>
            <p:cNvSpPr/>
            <p:nvPr/>
          </p:nvSpPr>
          <p:spPr>
            <a:xfrm>
              <a:off x="1411986" y="2244089"/>
              <a:ext cx="3695700" cy="1153160"/>
            </a:xfrm>
            <a:custGeom>
              <a:avLst/>
              <a:gdLst/>
              <a:ahLst/>
              <a:cxnLst/>
              <a:rect l="l" t="t" r="r" b="b"/>
              <a:pathLst>
                <a:path w="3695700" h="1153160">
                  <a:moveTo>
                    <a:pt x="0" y="0"/>
                  </a:moveTo>
                  <a:lnTo>
                    <a:pt x="0" y="194056"/>
                  </a:lnTo>
                </a:path>
                <a:path w="3695700" h="1153160">
                  <a:moveTo>
                    <a:pt x="0" y="958596"/>
                  </a:moveTo>
                  <a:lnTo>
                    <a:pt x="0" y="1152652"/>
                  </a:lnTo>
                </a:path>
                <a:path w="3695700" h="1153160">
                  <a:moveTo>
                    <a:pt x="3695700" y="194056"/>
                  </a:moveTo>
                  <a:lnTo>
                    <a:pt x="3695700" y="0"/>
                  </a:lnTo>
                </a:path>
              </a:pathLst>
            </a:custGeom>
            <a:ln w="19050">
              <a:solidFill>
                <a:srgbClr val="3069F8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62633" y="1674622"/>
            <a:ext cx="22307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4065" algn="l"/>
              </a:tabLst>
            </a:pPr>
            <a:r>
              <a:rPr sz="2000" b="1" spc="-210" dirty="0">
                <a:solidFill>
                  <a:srgbClr val="3069F8"/>
                </a:solidFill>
                <a:latin typeface="Tahoma"/>
                <a:cs typeface="Tahoma"/>
              </a:rPr>
              <a:t>01	</a:t>
            </a:r>
            <a:r>
              <a:rPr sz="2400" b="1" spc="-15" baseline="1736" dirty="0">
                <a:solidFill>
                  <a:srgbClr val="200925"/>
                </a:solidFill>
                <a:latin typeface="Trebuchet MS"/>
                <a:cs typeface="Trebuchet MS"/>
              </a:rPr>
              <a:t>Text</a:t>
            </a:r>
            <a:r>
              <a:rPr sz="2400" b="1" spc="-150" baseline="1736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2400" b="1" spc="-15" baseline="1736" dirty="0">
                <a:solidFill>
                  <a:srgbClr val="200925"/>
                </a:solidFill>
                <a:latin typeface="Trebuchet MS"/>
                <a:cs typeface="Trebuchet MS"/>
              </a:rPr>
              <a:t>Alignment</a:t>
            </a:r>
            <a:endParaRPr sz="2400" baseline="1736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44119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20" dirty="0">
                <a:solidFill>
                  <a:srgbClr val="FFC000"/>
                </a:solidFill>
              </a:rPr>
              <a:t>TEXT</a:t>
            </a:r>
            <a:r>
              <a:rPr sz="3300" spc="-400" dirty="0">
                <a:solidFill>
                  <a:srgbClr val="FFC000"/>
                </a:solidFill>
              </a:rPr>
              <a:t> </a:t>
            </a:r>
            <a:r>
              <a:rPr sz="3300" spc="80" dirty="0">
                <a:solidFill>
                  <a:srgbClr val="FFC000"/>
                </a:solidFill>
              </a:rPr>
              <a:t>SHADOW</a:t>
            </a:r>
            <a:r>
              <a:rPr sz="3300" spc="-430" dirty="0">
                <a:solidFill>
                  <a:srgbClr val="FFC000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05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42172" y="3993260"/>
            <a:ext cx="142494" cy="14249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39190" y="2316937"/>
            <a:ext cx="73564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144135" algn="l"/>
              </a:tabLst>
            </a:pPr>
            <a:r>
              <a:rPr sz="3200" dirty="0">
                <a:solidFill>
                  <a:srgbClr val="00AFEF"/>
                </a:solidFill>
                <a:latin typeface="Courier New"/>
                <a:cs typeface="Courier New"/>
              </a:rPr>
              <a:t>text-shadow:</a:t>
            </a:r>
            <a:r>
              <a:rPr sz="3200" spc="20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3200" dirty="0">
                <a:solidFill>
                  <a:srgbClr val="6F2F9F"/>
                </a:solidFill>
                <a:latin typeface="Courier New"/>
                <a:cs typeface="Courier New"/>
              </a:rPr>
              <a:t>2px</a:t>
            </a:r>
            <a:r>
              <a:rPr sz="3200" spc="25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3200" dirty="0">
                <a:solidFill>
                  <a:srgbClr val="6F2F9F"/>
                </a:solidFill>
                <a:latin typeface="Courier New"/>
                <a:cs typeface="Courier New"/>
              </a:rPr>
              <a:t>2px	1px</a:t>
            </a:r>
            <a:r>
              <a:rPr sz="3200" spc="-70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3200" dirty="0">
                <a:solidFill>
                  <a:srgbClr val="6F2F9F"/>
                </a:solidFill>
                <a:latin typeface="Courier New"/>
                <a:cs typeface="Courier New"/>
              </a:rPr>
              <a:t>blue;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53028" y="1792223"/>
            <a:ext cx="1285240" cy="323215"/>
          </a:xfrm>
          <a:custGeom>
            <a:avLst/>
            <a:gdLst/>
            <a:ahLst/>
            <a:cxnLst/>
            <a:rect l="l" t="t" r="r" b="b"/>
            <a:pathLst>
              <a:path w="1285239" h="323214">
                <a:moveTo>
                  <a:pt x="1134872" y="0"/>
                </a:moveTo>
                <a:lnTo>
                  <a:pt x="149860" y="0"/>
                </a:lnTo>
                <a:lnTo>
                  <a:pt x="102477" y="8229"/>
                </a:lnTo>
                <a:lnTo>
                  <a:pt x="61337" y="31150"/>
                </a:lnTo>
                <a:lnTo>
                  <a:pt x="28903" y="66111"/>
                </a:lnTo>
                <a:lnTo>
                  <a:pt x="7636" y="110459"/>
                </a:lnTo>
                <a:lnTo>
                  <a:pt x="0" y="161544"/>
                </a:lnTo>
                <a:lnTo>
                  <a:pt x="7636" y="212628"/>
                </a:lnTo>
                <a:lnTo>
                  <a:pt x="28903" y="256976"/>
                </a:lnTo>
                <a:lnTo>
                  <a:pt x="61337" y="291937"/>
                </a:lnTo>
                <a:lnTo>
                  <a:pt x="102477" y="314858"/>
                </a:lnTo>
                <a:lnTo>
                  <a:pt x="149860" y="323088"/>
                </a:lnTo>
                <a:lnTo>
                  <a:pt x="1134872" y="323088"/>
                </a:lnTo>
                <a:lnTo>
                  <a:pt x="1182254" y="314858"/>
                </a:lnTo>
                <a:lnTo>
                  <a:pt x="1223394" y="291937"/>
                </a:lnTo>
                <a:lnTo>
                  <a:pt x="1255828" y="256976"/>
                </a:lnTo>
                <a:lnTo>
                  <a:pt x="1277095" y="212628"/>
                </a:lnTo>
                <a:lnTo>
                  <a:pt x="1284732" y="161544"/>
                </a:lnTo>
                <a:lnTo>
                  <a:pt x="1277095" y="110459"/>
                </a:lnTo>
                <a:lnTo>
                  <a:pt x="1255828" y="66111"/>
                </a:lnTo>
                <a:lnTo>
                  <a:pt x="1223394" y="31150"/>
                </a:lnTo>
                <a:lnTo>
                  <a:pt x="1182254" y="8229"/>
                </a:lnTo>
                <a:lnTo>
                  <a:pt x="1134872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935095" y="1817370"/>
            <a:ext cx="7207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90" dirty="0">
                <a:latin typeface="Microsoft Sans Serif"/>
                <a:cs typeface="Microsoft Sans Serif"/>
              </a:rPr>
              <a:t>O</a:t>
            </a:r>
            <a:r>
              <a:rPr sz="1400" spc="55" dirty="0">
                <a:latin typeface="Microsoft Sans Serif"/>
                <a:cs typeface="Microsoft Sans Serif"/>
              </a:rPr>
              <a:t>f</a:t>
            </a:r>
            <a:r>
              <a:rPr sz="1400" spc="130" dirty="0">
                <a:latin typeface="Microsoft Sans Serif"/>
                <a:cs typeface="Microsoft Sans Serif"/>
              </a:rPr>
              <a:t>f</a:t>
            </a:r>
            <a:r>
              <a:rPr sz="1400" spc="-90" dirty="0">
                <a:latin typeface="Microsoft Sans Serif"/>
                <a:cs typeface="Microsoft Sans Serif"/>
              </a:rPr>
              <a:t>se</a:t>
            </a:r>
            <a:r>
              <a:rPr sz="1400" spc="110" dirty="0">
                <a:latin typeface="Microsoft Sans Serif"/>
                <a:cs typeface="Microsoft Sans Serif"/>
              </a:rPr>
              <a:t>t</a:t>
            </a:r>
            <a:r>
              <a:rPr sz="1400" spc="-35" dirty="0">
                <a:latin typeface="Microsoft Sans Serif"/>
                <a:cs typeface="Microsoft Sans Serif"/>
              </a:rPr>
              <a:t>-</a:t>
            </a:r>
            <a:r>
              <a:rPr sz="1400" spc="35" dirty="0">
                <a:latin typeface="Microsoft Sans Serif"/>
                <a:cs typeface="Microsoft Sans Serif"/>
              </a:rPr>
              <a:t>Y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161032" y="1720595"/>
            <a:ext cx="3466465" cy="1765300"/>
            <a:chOff x="2161032" y="1720595"/>
            <a:chExt cx="3466465" cy="1765300"/>
          </a:xfrm>
        </p:grpSpPr>
        <p:sp>
          <p:nvSpPr>
            <p:cNvPr id="17" name="object 17"/>
            <p:cNvSpPr/>
            <p:nvPr/>
          </p:nvSpPr>
          <p:spPr>
            <a:xfrm>
              <a:off x="3592068" y="1720595"/>
              <a:ext cx="1407160" cy="466725"/>
            </a:xfrm>
            <a:custGeom>
              <a:avLst/>
              <a:gdLst/>
              <a:ahLst/>
              <a:cxnLst/>
              <a:rect l="l" t="t" r="r" b="b"/>
              <a:pathLst>
                <a:path w="1407160" h="466725">
                  <a:moveTo>
                    <a:pt x="33528" y="224155"/>
                  </a:moveTo>
                  <a:lnTo>
                    <a:pt x="26035" y="216408"/>
                  </a:lnTo>
                  <a:lnTo>
                    <a:pt x="16764" y="216408"/>
                  </a:lnTo>
                  <a:lnTo>
                    <a:pt x="7493" y="216408"/>
                  </a:lnTo>
                  <a:lnTo>
                    <a:pt x="0" y="224155"/>
                  </a:lnTo>
                  <a:lnTo>
                    <a:pt x="0" y="243713"/>
                  </a:lnTo>
                  <a:lnTo>
                    <a:pt x="7493" y="251460"/>
                  </a:lnTo>
                  <a:lnTo>
                    <a:pt x="26035" y="251460"/>
                  </a:lnTo>
                  <a:lnTo>
                    <a:pt x="33528" y="243713"/>
                  </a:lnTo>
                  <a:lnTo>
                    <a:pt x="33528" y="224155"/>
                  </a:lnTo>
                  <a:close/>
                </a:path>
                <a:path w="1407160" h="466725">
                  <a:moveTo>
                    <a:pt x="1406652" y="286512"/>
                  </a:moveTo>
                  <a:lnTo>
                    <a:pt x="1374775" y="286512"/>
                  </a:lnTo>
                  <a:lnTo>
                    <a:pt x="1355953" y="334187"/>
                  </a:lnTo>
                  <a:lnTo>
                    <a:pt x="1326883" y="374586"/>
                  </a:lnTo>
                  <a:lnTo>
                    <a:pt x="1289342" y="405815"/>
                  </a:lnTo>
                  <a:lnTo>
                    <a:pt x="1245057" y="425945"/>
                  </a:lnTo>
                  <a:lnTo>
                    <a:pt x="1195832" y="433070"/>
                  </a:lnTo>
                  <a:lnTo>
                    <a:pt x="210820" y="433070"/>
                  </a:lnTo>
                  <a:lnTo>
                    <a:pt x="161569" y="425945"/>
                  </a:lnTo>
                  <a:lnTo>
                    <a:pt x="117271" y="405815"/>
                  </a:lnTo>
                  <a:lnTo>
                    <a:pt x="79692" y="374586"/>
                  </a:lnTo>
                  <a:lnTo>
                    <a:pt x="50634" y="334187"/>
                  </a:lnTo>
                  <a:lnTo>
                    <a:pt x="31877" y="286512"/>
                  </a:lnTo>
                  <a:lnTo>
                    <a:pt x="0" y="286512"/>
                  </a:lnTo>
                  <a:lnTo>
                    <a:pt x="16344" y="335597"/>
                  </a:lnTo>
                  <a:lnTo>
                    <a:pt x="41948" y="378917"/>
                  </a:lnTo>
                  <a:lnTo>
                    <a:pt x="75488" y="415061"/>
                  </a:lnTo>
                  <a:lnTo>
                    <a:pt x="115684" y="442620"/>
                  </a:lnTo>
                  <a:lnTo>
                    <a:pt x="161226" y="460184"/>
                  </a:lnTo>
                  <a:lnTo>
                    <a:pt x="210820" y="466344"/>
                  </a:lnTo>
                  <a:lnTo>
                    <a:pt x="1195832" y="466344"/>
                  </a:lnTo>
                  <a:lnTo>
                    <a:pt x="1245412" y="460184"/>
                  </a:lnTo>
                  <a:lnTo>
                    <a:pt x="1290955" y="442620"/>
                  </a:lnTo>
                  <a:lnTo>
                    <a:pt x="1331150" y="415061"/>
                  </a:lnTo>
                  <a:lnTo>
                    <a:pt x="1364691" y="378917"/>
                  </a:lnTo>
                  <a:lnTo>
                    <a:pt x="1390294" y="335597"/>
                  </a:lnTo>
                  <a:lnTo>
                    <a:pt x="1406652" y="286512"/>
                  </a:lnTo>
                  <a:close/>
                </a:path>
                <a:path w="1407160" h="466725">
                  <a:moveTo>
                    <a:pt x="1406652" y="224155"/>
                  </a:moveTo>
                  <a:lnTo>
                    <a:pt x="1399032" y="216408"/>
                  </a:lnTo>
                  <a:lnTo>
                    <a:pt x="1389888" y="216408"/>
                  </a:lnTo>
                  <a:lnTo>
                    <a:pt x="1380617" y="216408"/>
                  </a:lnTo>
                  <a:lnTo>
                    <a:pt x="1373124" y="224155"/>
                  </a:lnTo>
                  <a:lnTo>
                    <a:pt x="1373124" y="243713"/>
                  </a:lnTo>
                  <a:lnTo>
                    <a:pt x="1380617" y="251460"/>
                  </a:lnTo>
                  <a:lnTo>
                    <a:pt x="1399032" y="251460"/>
                  </a:lnTo>
                  <a:lnTo>
                    <a:pt x="1406652" y="243713"/>
                  </a:lnTo>
                  <a:lnTo>
                    <a:pt x="1406652" y="224155"/>
                  </a:lnTo>
                  <a:close/>
                </a:path>
                <a:path w="1407160" h="466725">
                  <a:moveTo>
                    <a:pt x="1406652" y="179832"/>
                  </a:moveTo>
                  <a:lnTo>
                    <a:pt x="1390294" y="130759"/>
                  </a:lnTo>
                  <a:lnTo>
                    <a:pt x="1364691" y="87439"/>
                  </a:lnTo>
                  <a:lnTo>
                    <a:pt x="1331150" y="51295"/>
                  </a:lnTo>
                  <a:lnTo>
                    <a:pt x="1290955" y="23736"/>
                  </a:lnTo>
                  <a:lnTo>
                    <a:pt x="1245412" y="6172"/>
                  </a:lnTo>
                  <a:lnTo>
                    <a:pt x="1195832" y="0"/>
                  </a:lnTo>
                  <a:lnTo>
                    <a:pt x="210820" y="0"/>
                  </a:lnTo>
                  <a:lnTo>
                    <a:pt x="161226" y="6172"/>
                  </a:lnTo>
                  <a:lnTo>
                    <a:pt x="115684" y="23736"/>
                  </a:lnTo>
                  <a:lnTo>
                    <a:pt x="75488" y="51295"/>
                  </a:lnTo>
                  <a:lnTo>
                    <a:pt x="41948" y="87439"/>
                  </a:lnTo>
                  <a:lnTo>
                    <a:pt x="16344" y="130759"/>
                  </a:lnTo>
                  <a:lnTo>
                    <a:pt x="0" y="179832"/>
                  </a:lnTo>
                  <a:lnTo>
                    <a:pt x="31877" y="179832"/>
                  </a:lnTo>
                  <a:lnTo>
                    <a:pt x="50634" y="132219"/>
                  </a:lnTo>
                  <a:lnTo>
                    <a:pt x="79692" y="91821"/>
                  </a:lnTo>
                  <a:lnTo>
                    <a:pt x="117271" y="60579"/>
                  </a:lnTo>
                  <a:lnTo>
                    <a:pt x="161569" y="40424"/>
                  </a:lnTo>
                  <a:lnTo>
                    <a:pt x="210820" y="33274"/>
                  </a:lnTo>
                  <a:lnTo>
                    <a:pt x="1195832" y="33274"/>
                  </a:lnTo>
                  <a:lnTo>
                    <a:pt x="1245057" y="40424"/>
                  </a:lnTo>
                  <a:lnTo>
                    <a:pt x="1289342" y="60579"/>
                  </a:lnTo>
                  <a:lnTo>
                    <a:pt x="1326883" y="91821"/>
                  </a:lnTo>
                  <a:lnTo>
                    <a:pt x="1355953" y="132219"/>
                  </a:lnTo>
                  <a:lnTo>
                    <a:pt x="1374775" y="179832"/>
                  </a:lnTo>
                  <a:lnTo>
                    <a:pt x="1406652" y="179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33050" y="1964524"/>
              <a:ext cx="1794510" cy="1369060"/>
            </a:xfrm>
            <a:custGeom>
              <a:avLst/>
              <a:gdLst/>
              <a:ahLst/>
              <a:cxnLst/>
              <a:rect l="l" t="t" r="r" b="b"/>
              <a:pathLst>
                <a:path w="1794510" h="1369060">
                  <a:moveTo>
                    <a:pt x="450303" y="856970"/>
                  </a:moveTo>
                  <a:lnTo>
                    <a:pt x="448754" y="851128"/>
                  </a:lnTo>
                  <a:lnTo>
                    <a:pt x="444080" y="847369"/>
                  </a:lnTo>
                  <a:lnTo>
                    <a:pt x="436943" y="846010"/>
                  </a:lnTo>
                  <a:lnTo>
                    <a:pt x="428078" y="847369"/>
                  </a:lnTo>
                  <a:lnTo>
                    <a:pt x="402450" y="911161"/>
                  </a:lnTo>
                  <a:lnTo>
                    <a:pt x="393890" y="952588"/>
                  </a:lnTo>
                  <a:lnTo>
                    <a:pt x="380631" y="994613"/>
                  </a:lnTo>
                  <a:lnTo>
                    <a:pt x="362813" y="1037005"/>
                  </a:lnTo>
                  <a:lnTo>
                    <a:pt x="339979" y="1078852"/>
                  </a:lnTo>
                  <a:lnTo>
                    <a:pt x="313042" y="1118146"/>
                  </a:lnTo>
                  <a:lnTo>
                    <a:pt x="282028" y="1154861"/>
                  </a:lnTo>
                  <a:lnTo>
                    <a:pt x="246989" y="1188974"/>
                  </a:lnTo>
                  <a:lnTo>
                    <a:pt x="207975" y="1220470"/>
                  </a:lnTo>
                  <a:lnTo>
                    <a:pt x="164998" y="1249311"/>
                  </a:lnTo>
                  <a:lnTo>
                    <a:pt x="118122" y="1275486"/>
                  </a:lnTo>
                  <a:lnTo>
                    <a:pt x="67373" y="1298968"/>
                  </a:lnTo>
                  <a:lnTo>
                    <a:pt x="106781" y="1225588"/>
                  </a:lnTo>
                  <a:lnTo>
                    <a:pt x="108762" y="1218844"/>
                  </a:lnTo>
                  <a:lnTo>
                    <a:pt x="107530" y="1213002"/>
                  </a:lnTo>
                  <a:lnTo>
                    <a:pt x="103251" y="1208811"/>
                  </a:lnTo>
                  <a:lnTo>
                    <a:pt x="96075" y="1206995"/>
                  </a:lnTo>
                  <a:lnTo>
                    <a:pt x="87833" y="1208011"/>
                  </a:lnTo>
                  <a:lnTo>
                    <a:pt x="812" y="1346111"/>
                  </a:lnTo>
                  <a:lnTo>
                    <a:pt x="0" y="1349527"/>
                  </a:lnTo>
                  <a:lnTo>
                    <a:pt x="5156" y="1360106"/>
                  </a:lnTo>
                  <a:lnTo>
                    <a:pt x="8775" y="1361567"/>
                  </a:lnTo>
                  <a:lnTo>
                    <a:pt x="147535" y="1368958"/>
                  </a:lnTo>
                  <a:lnTo>
                    <a:pt x="155778" y="1367942"/>
                  </a:lnTo>
                  <a:lnTo>
                    <a:pt x="164109" y="1364513"/>
                  </a:lnTo>
                  <a:lnTo>
                    <a:pt x="171462" y="1359090"/>
                  </a:lnTo>
                  <a:lnTo>
                    <a:pt x="176809" y="1352118"/>
                  </a:lnTo>
                  <a:lnTo>
                    <a:pt x="178790" y="1345374"/>
                  </a:lnTo>
                  <a:lnTo>
                    <a:pt x="177558" y="1339532"/>
                  </a:lnTo>
                  <a:lnTo>
                    <a:pt x="173278" y="1335328"/>
                  </a:lnTo>
                  <a:lnTo>
                    <a:pt x="166103" y="1333525"/>
                  </a:lnTo>
                  <a:lnTo>
                    <a:pt x="78740" y="1328381"/>
                  </a:lnTo>
                  <a:lnTo>
                    <a:pt x="139141" y="1299768"/>
                  </a:lnTo>
                  <a:lnTo>
                    <a:pt x="192455" y="1268831"/>
                  </a:lnTo>
                  <a:lnTo>
                    <a:pt x="239115" y="1236167"/>
                  </a:lnTo>
                  <a:lnTo>
                    <a:pt x="279565" y="1202359"/>
                  </a:lnTo>
                  <a:lnTo>
                    <a:pt x="314223" y="1168006"/>
                  </a:lnTo>
                  <a:lnTo>
                    <a:pt x="343522" y="1133703"/>
                  </a:lnTo>
                  <a:lnTo>
                    <a:pt x="367906" y="1100061"/>
                  </a:lnTo>
                  <a:lnTo>
                    <a:pt x="403669" y="1037082"/>
                  </a:lnTo>
                  <a:lnTo>
                    <a:pt x="423176" y="990955"/>
                  </a:lnTo>
                  <a:lnTo>
                    <a:pt x="437515" y="945388"/>
                  </a:lnTo>
                  <a:lnTo>
                    <a:pt x="446595" y="900633"/>
                  </a:lnTo>
                  <a:lnTo>
                    <a:pt x="450303" y="856970"/>
                  </a:lnTo>
                  <a:close/>
                </a:path>
                <a:path w="1794510" h="1369060">
                  <a:moveTo>
                    <a:pt x="1794243" y="427837"/>
                  </a:moveTo>
                  <a:lnTo>
                    <a:pt x="1780819" y="388759"/>
                  </a:lnTo>
                  <a:lnTo>
                    <a:pt x="1761794" y="349326"/>
                  </a:lnTo>
                  <a:lnTo>
                    <a:pt x="1737347" y="309765"/>
                  </a:lnTo>
                  <a:lnTo>
                    <a:pt x="1707654" y="270319"/>
                  </a:lnTo>
                  <a:lnTo>
                    <a:pt x="1658023" y="217525"/>
                  </a:lnTo>
                  <a:lnTo>
                    <a:pt x="1626247" y="189941"/>
                  </a:lnTo>
                  <a:lnTo>
                    <a:pt x="1589443" y="162344"/>
                  </a:lnTo>
                  <a:lnTo>
                    <a:pt x="1547304" y="135318"/>
                  </a:lnTo>
                  <a:lnTo>
                    <a:pt x="1499514" y="109474"/>
                  </a:lnTo>
                  <a:lnTo>
                    <a:pt x="1445806" y="85394"/>
                  </a:lnTo>
                  <a:lnTo>
                    <a:pt x="1385862" y="63652"/>
                  </a:lnTo>
                  <a:lnTo>
                    <a:pt x="1319390" y="44856"/>
                  </a:lnTo>
                  <a:lnTo>
                    <a:pt x="1405153" y="29946"/>
                  </a:lnTo>
                  <a:lnTo>
                    <a:pt x="1411884" y="27457"/>
                  </a:lnTo>
                  <a:lnTo>
                    <a:pt x="1415211" y="23164"/>
                  </a:lnTo>
                  <a:lnTo>
                    <a:pt x="1415122" y="17729"/>
                  </a:lnTo>
                  <a:lnTo>
                    <a:pt x="1411643" y="11849"/>
                  </a:lnTo>
                  <a:lnTo>
                    <a:pt x="1404785" y="6172"/>
                  </a:lnTo>
                  <a:lnTo>
                    <a:pt x="1396250" y="2133"/>
                  </a:lnTo>
                  <a:lnTo>
                    <a:pt x="1387195" y="0"/>
                  </a:lnTo>
                  <a:lnTo>
                    <a:pt x="1378775" y="50"/>
                  </a:lnTo>
                  <a:lnTo>
                    <a:pt x="1242390" y="23037"/>
                  </a:lnTo>
                  <a:lnTo>
                    <a:pt x="1239113" y="24777"/>
                  </a:lnTo>
                  <a:lnTo>
                    <a:pt x="1236332" y="34963"/>
                  </a:lnTo>
                  <a:lnTo>
                    <a:pt x="1237907" y="37960"/>
                  </a:lnTo>
                  <a:lnTo>
                    <a:pt x="1330858" y="140868"/>
                  </a:lnTo>
                  <a:lnTo>
                    <a:pt x="1337729" y="146545"/>
                  </a:lnTo>
                  <a:lnTo>
                    <a:pt x="1346263" y="150596"/>
                  </a:lnTo>
                  <a:lnTo>
                    <a:pt x="1355305" y="152730"/>
                  </a:lnTo>
                  <a:lnTo>
                    <a:pt x="1363738" y="152666"/>
                  </a:lnTo>
                  <a:lnTo>
                    <a:pt x="1314653" y="72809"/>
                  </a:lnTo>
                  <a:lnTo>
                    <a:pt x="1370368" y="88099"/>
                  </a:lnTo>
                  <a:lnTo>
                    <a:pt x="1422844" y="106286"/>
                  </a:lnTo>
                  <a:lnTo>
                    <a:pt x="1472031" y="127342"/>
                  </a:lnTo>
                  <a:lnTo>
                    <a:pt x="1517891" y="151257"/>
                  </a:lnTo>
                  <a:lnTo>
                    <a:pt x="1560360" y="178015"/>
                  </a:lnTo>
                  <a:lnTo>
                    <a:pt x="1599399" y="207606"/>
                  </a:lnTo>
                  <a:lnTo>
                    <a:pt x="1634972" y="239991"/>
                  </a:lnTo>
                  <a:lnTo>
                    <a:pt x="1667027" y="275183"/>
                  </a:lnTo>
                  <a:lnTo>
                    <a:pt x="1694218" y="311454"/>
                  </a:lnTo>
                  <a:lnTo>
                    <a:pt x="1716786" y="347929"/>
                  </a:lnTo>
                  <a:lnTo>
                    <a:pt x="1734540" y="384416"/>
                  </a:lnTo>
                  <a:lnTo>
                    <a:pt x="1747316" y="420712"/>
                  </a:lnTo>
                  <a:lnTo>
                    <a:pt x="1750695" y="426974"/>
                  </a:lnTo>
                  <a:lnTo>
                    <a:pt x="1756879" y="432523"/>
                  </a:lnTo>
                  <a:lnTo>
                    <a:pt x="1765033" y="436778"/>
                  </a:lnTo>
                  <a:lnTo>
                    <a:pt x="1774278" y="439140"/>
                  </a:lnTo>
                  <a:lnTo>
                    <a:pt x="1783410" y="439331"/>
                  </a:lnTo>
                  <a:lnTo>
                    <a:pt x="1790204" y="437261"/>
                  </a:lnTo>
                  <a:lnTo>
                    <a:pt x="1794027" y="433311"/>
                  </a:lnTo>
                  <a:lnTo>
                    <a:pt x="1794243" y="427837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61032" y="3142487"/>
              <a:ext cx="1397635" cy="342900"/>
            </a:xfrm>
            <a:custGeom>
              <a:avLst/>
              <a:gdLst/>
              <a:ahLst/>
              <a:cxnLst/>
              <a:rect l="l" t="t" r="r" b="b"/>
              <a:pathLst>
                <a:path w="1397635" h="342900">
                  <a:moveTo>
                    <a:pt x="1234567" y="0"/>
                  </a:moveTo>
                  <a:lnTo>
                    <a:pt x="162941" y="0"/>
                  </a:lnTo>
                  <a:lnTo>
                    <a:pt x="119606" y="6120"/>
                  </a:lnTo>
                  <a:lnTo>
                    <a:pt x="80677" y="23396"/>
                  </a:lnTo>
                  <a:lnTo>
                    <a:pt x="47704" y="50196"/>
                  </a:lnTo>
                  <a:lnTo>
                    <a:pt x="22234" y="84892"/>
                  </a:lnTo>
                  <a:lnTo>
                    <a:pt x="5816" y="125853"/>
                  </a:lnTo>
                  <a:lnTo>
                    <a:pt x="0" y="171450"/>
                  </a:lnTo>
                  <a:lnTo>
                    <a:pt x="5816" y="217046"/>
                  </a:lnTo>
                  <a:lnTo>
                    <a:pt x="22234" y="258007"/>
                  </a:lnTo>
                  <a:lnTo>
                    <a:pt x="47704" y="292703"/>
                  </a:lnTo>
                  <a:lnTo>
                    <a:pt x="80677" y="319503"/>
                  </a:lnTo>
                  <a:lnTo>
                    <a:pt x="119606" y="336779"/>
                  </a:lnTo>
                  <a:lnTo>
                    <a:pt x="162941" y="342900"/>
                  </a:lnTo>
                  <a:lnTo>
                    <a:pt x="1234567" y="342900"/>
                  </a:lnTo>
                  <a:lnTo>
                    <a:pt x="1277901" y="336779"/>
                  </a:lnTo>
                  <a:lnTo>
                    <a:pt x="1316830" y="319503"/>
                  </a:lnTo>
                  <a:lnTo>
                    <a:pt x="1349803" y="292703"/>
                  </a:lnTo>
                  <a:lnTo>
                    <a:pt x="1375273" y="258007"/>
                  </a:lnTo>
                  <a:lnTo>
                    <a:pt x="1391691" y="217046"/>
                  </a:lnTo>
                  <a:lnTo>
                    <a:pt x="1397508" y="171450"/>
                  </a:lnTo>
                  <a:lnTo>
                    <a:pt x="1391691" y="125853"/>
                  </a:lnTo>
                  <a:lnTo>
                    <a:pt x="1375273" y="84892"/>
                  </a:lnTo>
                  <a:lnTo>
                    <a:pt x="1349803" y="50196"/>
                  </a:lnTo>
                  <a:lnTo>
                    <a:pt x="1316830" y="23396"/>
                  </a:lnTo>
                  <a:lnTo>
                    <a:pt x="1277901" y="6120"/>
                  </a:lnTo>
                  <a:lnTo>
                    <a:pt x="123456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501900" y="3177667"/>
            <a:ext cx="7175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90" dirty="0">
                <a:latin typeface="Microsoft Sans Serif"/>
                <a:cs typeface="Microsoft Sans Serif"/>
              </a:rPr>
              <a:t>O</a:t>
            </a:r>
            <a:r>
              <a:rPr sz="1400" spc="55" dirty="0">
                <a:latin typeface="Microsoft Sans Serif"/>
                <a:cs typeface="Microsoft Sans Serif"/>
              </a:rPr>
              <a:t>f</a:t>
            </a:r>
            <a:r>
              <a:rPr sz="1400" spc="130" dirty="0">
                <a:latin typeface="Microsoft Sans Serif"/>
                <a:cs typeface="Microsoft Sans Serif"/>
              </a:rPr>
              <a:t>f</a:t>
            </a:r>
            <a:r>
              <a:rPr sz="1400" spc="-90" dirty="0">
                <a:latin typeface="Microsoft Sans Serif"/>
                <a:cs typeface="Microsoft Sans Serif"/>
              </a:rPr>
              <a:t>se</a:t>
            </a:r>
            <a:r>
              <a:rPr sz="1400" spc="114" dirty="0">
                <a:latin typeface="Microsoft Sans Serif"/>
                <a:cs typeface="Microsoft Sans Serif"/>
              </a:rPr>
              <a:t>t</a:t>
            </a:r>
            <a:r>
              <a:rPr sz="1400" spc="-35" dirty="0">
                <a:latin typeface="Microsoft Sans Serif"/>
                <a:cs typeface="Microsoft Sans Serif"/>
              </a:rPr>
              <a:t>-</a:t>
            </a:r>
            <a:r>
              <a:rPr sz="1400" spc="10" dirty="0">
                <a:latin typeface="Microsoft Sans Serif"/>
                <a:cs typeface="Microsoft Sans Serif"/>
              </a:rPr>
              <a:t>X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095500" y="1418844"/>
            <a:ext cx="5503545" cy="2143125"/>
            <a:chOff x="2095500" y="1418844"/>
            <a:chExt cx="5503545" cy="2143125"/>
          </a:xfrm>
        </p:grpSpPr>
        <p:sp>
          <p:nvSpPr>
            <p:cNvPr id="22" name="object 22"/>
            <p:cNvSpPr/>
            <p:nvPr/>
          </p:nvSpPr>
          <p:spPr>
            <a:xfrm>
              <a:off x="2095500" y="3064763"/>
              <a:ext cx="1530350" cy="497205"/>
            </a:xfrm>
            <a:custGeom>
              <a:avLst/>
              <a:gdLst/>
              <a:ahLst/>
              <a:cxnLst/>
              <a:rect l="l" t="t" r="r" b="b"/>
              <a:pathLst>
                <a:path w="1530350" h="497204">
                  <a:moveTo>
                    <a:pt x="35052" y="249174"/>
                  </a:moveTo>
                  <a:lnTo>
                    <a:pt x="33680" y="241757"/>
                  </a:lnTo>
                  <a:lnTo>
                    <a:pt x="29946" y="235699"/>
                  </a:lnTo>
                  <a:lnTo>
                    <a:pt x="24384" y="231622"/>
                  </a:lnTo>
                  <a:lnTo>
                    <a:pt x="17526" y="230124"/>
                  </a:lnTo>
                  <a:lnTo>
                    <a:pt x="10655" y="231622"/>
                  </a:lnTo>
                  <a:lnTo>
                    <a:pt x="5092" y="235699"/>
                  </a:lnTo>
                  <a:lnTo>
                    <a:pt x="1358" y="241757"/>
                  </a:lnTo>
                  <a:lnTo>
                    <a:pt x="0" y="249174"/>
                  </a:lnTo>
                  <a:lnTo>
                    <a:pt x="1358" y="256603"/>
                  </a:lnTo>
                  <a:lnTo>
                    <a:pt x="5092" y="262661"/>
                  </a:lnTo>
                  <a:lnTo>
                    <a:pt x="10655" y="266738"/>
                  </a:lnTo>
                  <a:lnTo>
                    <a:pt x="17526" y="268224"/>
                  </a:lnTo>
                  <a:lnTo>
                    <a:pt x="24384" y="266738"/>
                  </a:lnTo>
                  <a:lnTo>
                    <a:pt x="29946" y="262661"/>
                  </a:lnTo>
                  <a:lnTo>
                    <a:pt x="33680" y="256603"/>
                  </a:lnTo>
                  <a:lnTo>
                    <a:pt x="35052" y="249174"/>
                  </a:lnTo>
                  <a:close/>
                </a:path>
                <a:path w="1530350" h="497204">
                  <a:moveTo>
                    <a:pt x="1530096" y="306324"/>
                  </a:moveTo>
                  <a:lnTo>
                    <a:pt x="1495425" y="306324"/>
                  </a:lnTo>
                  <a:lnTo>
                    <a:pt x="1479194" y="348919"/>
                  </a:lnTo>
                  <a:lnTo>
                    <a:pt x="1455000" y="386397"/>
                  </a:lnTo>
                  <a:lnTo>
                    <a:pt x="1423949" y="417563"/>
                  </a:lnTo>
                  <a:lnTo>
                    <a:pt x="1387170" y="441274"/>
                  </a:lnTo>
                  <a:lnTo>
                    <a:pt x="1345768" y="456361"/>
                  </a:lnTo>
                  <a:lnTo>
                    <a:pt x="1300861" y="461645"/>
                  </a:lnTo>
                  <a:lnTo>
                    <a:pt x="229235" y="461645"/>
                  </a:lnTo>
                  <a:lnTo>
                    <a:pt x="184315" y="456361"/>
                  </a:lnTo>
                  <a:lnTo>
                    <a:pt x="142887" y="441274"/>
                  </a:lnTo>
                  <a:lnTo>
                    <a:pt x="106083" y="417563"/>
                  </a:lnTo>
                  <a:lnTo>
                    <a:pt x="75031" y="386397"/>
                  </a:lnTo>
                  <a:lnTo>
                    <a:pt x="50850" y="348919"/>
                  </a:lnTo>
                  <a:lnTo>
                    <a:pt x="34671" y="306324"/>
                  </a:lnTo>
                  <a:lnTo>
                    <a:pt x="0" y="306324"/>
                  </a:lnTo>
                  <a:lnTo>
                    <a:pt x="14605" y="351231"/>
                  </a:lnTo>
                  <a:lnTo>
                    <a:pt x="36753" y="391807"/>
                  </a:lnTo>
                  <a:lnTo>
                    <a:pt x="65532" y="427113"/>
                  </a:lnTo>
                  <a:lnTo>
                    <a:pt x="100050" y="456196"/>
                  </a:lnTo>
                  <a:lnTo>
                    <a:pt x="139446" y="478142"/>
                  </a:lnTo>
                  <a:lnTo>
                    <a:pt x="182791" y="491998"/>
                  </a:lnTo>
                  <a:lnTo>
                    <a:pt x="229235" y="496824"/>
                  </a:lnTo>
                  <a:lnTo>
                    <a:pt x="1300861" y="496824"/>
                  </a:lnTo>
                  <a:lnTo>
                    <a:pt x="1347292" y="491998"/>
                  </a:lnTo>
                  <a:lnTo>
                    <a:pt x="1390637" y="478142"/>
                  </a:lnTo>
                  <a:lnTo>
                    <a:pt x="1430032" y="456196"/>
                  </a:lnTo>
                  <a:lnTo>
                    <a:pt x="1464551" y="427113"/>
                  </a:lnTo>
                  <a:lnTo>
                    <a:pt x="1493329" y="391807"/>
                  </a:lnTo>
                  <a:lnTo>
                    <a:pt x="1515478" y="351231"/>
                  </a:lnTo>
                  <a:lnTo>
                    <a:pt x="1530096" y="306324"/>
                  </a:lnTo>
                  <a:close/>
                </a:path>
                <a:path w="1530350" h="497204">
                  <a:moveTo>
                    <a:pt x="1530096" y="249174"/>
                  </a:moveTo>
                  <a:lnTo>
                    <a:pt x="1528648" y="241757"/>
                  </a:lnTo>
                  <a:lnTo>
                    <a:pt x="1524711" y="235699"/>
                  </a:lnTo>
                  <a:lnTo>
                    <a:pt x="1518894" y="231622"/>
                  </a:lnTo>
                  <a:lnTo>
                    <a:pt x="1511808" y="230124"/>
                  </a:lnTo>
                  <a:lnTo>
                    <a:pt x="1504657" y="231622"/>
                  </a:lnTo>
                  <a:lnTo>
                    <a:pt x="1498854" y="235699"/>
                  </a:lnTo>
                  <a:lnTo>
                    <a:pt x="1494942" y="241757"/>
                  </a:lnTo>
                  <a:lnTo>
                    <a:pt x="1493520" y="249174"/>
                  </a:lnTo>
                  <a:lnTo>
                    <a:pt x="1494942" y="256603"/>
                  </a:lnTo>
                  <a:lnTo>
                    <a:pt x="1498854" y="262661"/>
                  </a:lnTo>
                  <a:lnTo>
                    <a:pt x="1504657" y="266738"/>
                  </a:lnTo>
                  <a:lnTo>
                    <a:pt x="1511808" y="268224"/>
                  </a:lnTo>
                  <a:lnTo>
                    <a:pt x="1518894" y="266738"/>
                  </a:lnTo>
                  <a:lnTo>
                    <a:pt x="1524711" y="262661"/>
                  </a:lnTo>
                  <a:lnTo>
                    <a:pt x="1528648" y="256603"/>
                  </a:lnTo>
                  <a:lnTo>
                    <a:pt x="1530096" y="249174"/>
                  </a:lnTo>
                  <a:close/>
                </a:path>
                <a:path w="1530350" h="497204">
                  <a:moveTo>
                    <a:pt x="1530096" y="192024"/>
                  </a:moveTo>
                  <a:lnTo>
                    <a:pt x="1515478" y="146761"/>
                  </a:lnTo>
                  <a:lnTo>
                    <a:pt x="1493329" y="105867"/>
                  </a:lnTo>
                  <a:lnTo>
                    <a:pt x="1464551" y="70281"/>
                  </a:lnTo>
                  <a:lnTo>
                    <a:pt x="1430032" y="40957"/>
                  </a:lnTo>
                  <a:lnTo>
                    <a:pt x="1390637" y="18834"/>
                  </a:lnTo>
                  <a:lnTo>
                    <a:pt x="1347292" y="4876"/>
                  </a:lnTo>
                  <a:lnTo>
                    <a:pt x="1300861" y="0"/>
                  </a:lnTo>
                  <a:lnTo>
                    <a:pt x="229235" y="0"/>
                  </a:lnTo>
                  <a:lnTo>
                    <a:pt x="182791" y="4876"/>
                  </a:lnTo>
                  <a:lnTo>
                    <a:pt x="139446" y="18834"/>
                  </a:lnTo>
                  <a:lnTo>
                    <a:pt x="100050" y="40957"/>
                  </a:lnTo>
                  <a:lnTo>
                    <a:pt x="65532" y="70281"/>
                  </a:lnTo>
                  <a:lnTo>
                    <a:pt x="36753" y="105867"/>
                  </a:lnTo>
                  <a:lnTo>
                    <a:pt x="14605" y="146761"/>
                  </a:lnTo>
                  <a:lnTo>
                    <a:pt x="0" y="192024"/>
                  </a:lnTo>
                  <a:lnTo>
                    <a:pt x="34671" y="192024"/>
                  </a:lnTo>
                  <a:lnTo>
                    <a:pt x="50850" y="149174"/>
                  </a:lnTo>
                  <a:lnTo>
                    <a:pt x="75031" y="111442"/>
                  </a:lnTo>
                  <a:lnTo>
                    <a:pt x="106083" y="80035"/>
                  </a:lnTo>
                  <a:lnTo>
                    <a:pt x="142887" y="56121"/>
                  </a:lnTo>
                  <a:lnTo>
                    <a:pt x="184315" y="40906"/>
                  </a:lnTo>
                  <a:lnTo>
                    <a:pt x="229235" y="35560"/>
                  </a:lnTo>
                  <a:lnTo>
                    <a:pt x="1300861" y="35560"/>
                  </a:lnTo>
                  <a:lnTo>
                    <a:pt x="1345768" y="40906"/>
                  </a:lnTo>
                  <a:lnTo>
                    <a:pt x="1387170" y="56121"/>
                  </a:lnTo>
                  <a:lnTo>
                    <a:pt x="1423949" y="80035"/>
                  </a:lnTo>
                  <a:lnTo>
                    <a:pt x="1455000" y="111442"/>
                  </a:lnTo>
                  <a:lnTo>
                    <a:pt x="1479194" y="149174"/>
                  </a:lnTo>
                  <a:lnTo>
                    <a:pt x="1495425" y="192024"/>
                  </a:lnTo>
                  <a:lnTo>
                    <a:pt x="1530096" y="192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534402" y="1889126"/>
              <a:ext cx="386080" cy="600710"/>
            </a:xfrm>
            <a:custGeom>
              <a:avLst/>
              <a:gdLst/>
              <a:ahLst/>
              <a:cxnLst/>
              <a:rect l="l" t="t" r="r" b="b"/>
              <a:pathLst>
                <a:path w="386079" h="600710">
                  <a:moveTo>
                    <a:pt x="322344" y="909"/>
                  </a:moveTo>
                  <a:lnTo>
                    <a:pt x="325052" y="3740"/>
                  </a:lnTo>
                  <a:lnTo>
                    <a:pt x="383625" y="130072"/>
                  </a:lnTo>
                  <a:lnTo>
                    <a:pt x="385745" y="138112"/>
                  </a:lnTo>
                  <a:lnTo>
                    <a:pt x="385628" y="147121"/>
                  </a:lnTo>
                  <a:lnTo>
                    <a:pt x="383294" y="155959"/>
                  </a:lnTo>
                  <a:lnTo>
                    <a:pt x="378761" y="163487"/>
                  </a:lnTo>
                  <a:lnTo>
                    <a:pt x="373183" y="167817"/>
                  </a:lnTo>
                  <a:lnTo>
                    <a:pt x="367260" y="168821"/>
                  </a:lnTo>
                  <a:lnTo>
                    <a:pt x="361740" y="166380"/>
                  </a:lnTo>
                  <a:lnTo>
                    <a:pt x="357374" y="160375"/>
                  </a:lnTo>
                  <a:lnTo>
                    <a:pt x="320045" y="81008"/>
                  </a:lnTo>
                  <a:lnTo>
                    <a:pt x="315757" y="147711"/>
                  </a:lnTo>
                  <a:lnTo>
                    <a:pt x="306654" y="208678"/>
                  </a:lnTo>
                  <a:lnTo>
                    <a:pt x="293454" y="264094"/>
                  </a:lnTo>
                  <a:lnTo>
                    <a:pt x="276876" y="314143"/>
                  </a:lnTo>
                  <a:lnTo>
                    <a:pt x="257636" y="359010"/>
                  </a:lnTo>
                  <a:lnTo>
                    <a:pt x="236453" y="398880"/>
                  </a:lnTo>
                  <a:lnTo>
                    <a:pt x="214044" y="433938"/>
                  </a:lnTo>
                  <a:lnTo>
                    <a:pt x="168422" y="490356"/>
                  </a:lnTo>
                  <a:lnTo>
                    <a:pt x="132534" y="525463"/>
                  </a:lnTo>
                  <a:lnTo>
                    <a:pt x="95230" y="555566"/>
                  </a:lnTo>
                  <a:lnTo>
                    <a:pt x="56732" y="580468"/>
                  </a:lnTo>
                  <a:lnTo>
                    <a:pt x="17265" y="599974"/>
                  </a:lnTo>
                  <a:lnTo>
                    <a:pt x="11221" y="600693"/>
                  </a:lnTo>
                  <a:lnTo>
                    <a:pt x="5958" y="597719"/>
                  </a:lnTo>
                  <a:lnTo>
                    <a:pt x="2033" y="591587"/>
                  </a:lnTo>
                  <a:lnTo>
                    <a:pt x="0" y="582836"/>
                  </a:lnTo>
                  <a:lnTo>
                    <a:pt x="320" y="573603"/>
                  </a:lnTo>
                  <a:lnTo>
                    <a:pt x="2973" y="565090"/>
                  </a:lnTo>
                  <a:lnTo>
                    <a:pt x="7530" y="558226"/>
                  </a:lnTo>
                  <a:lnTo>
                    <a:pt x="13566" y="553937"/>
                  </a:lnTo>
                  <a:lnTo>
                    <a:pt x="50150" y="535536"/>
                  </a:lnTo>
                  <a:lnTo>
                    <a:pt x="85726" y="512341"/>
                  </a:lnTo>
                  <a:lnTo>
                    <a:pt x="120118" y="484556"/>
                  </a:lnTo>
                  <a:lnTo>
                    <a:pt x="153149" y="452384"/>
                  </a:lnTo>
                  <a:lnTo>
                    <a:pt x="183805" y="415762"/>
                  </a:lnTo>
                  <a:lnTo>
                    <a:pt x="210543" y="376255"/>
                  </a:lnTo>
                  <a:lnTo>
                    <a:pt x="233354" y="333911"/>
                  </a:lnTo>
                  <a:lnTo>
                    <a:pt x="252234" y="288776"/>
                  </a:lnTo>
                  <a:lnTo>
                    <a:pt x="267173" y="240896"/>
                  </a:lnTo>
                  <a:lnTo>
                    <a:pt x="278167" y="190320"/>
                  </a:lnTo>
                  <a:lnTo>
                    <a:pt x="285207" y="137092"/>
                  </a:lnTo>
                  <a:lnTo>
                    <a:pt x="288288" y="81260"/>
                  </a:lnTo>
                  <a:lnTo>
                    <a:pt x="234305" y="144899"/>
                  </a:lnTo>
                  <a:lnTo>
                    <a:pt x="228727" y="149229"/>
                  </a:lnTo>
                  <a:lnTo>
                    <a:pt x="222803" y="150233"/>
                  </a:lnTo>
                  <a:lnTo>
                    <a:pt x="217284" y="147792"/>
                  </a:lnTo>
                  <a:lnTo>
                    <a:pt x="212918" y="141787"/>
                  </a:lnTo>
                  <a:lnTo>
                    <a:pt x="210797" y="133747"/>
                  </a:lnTo>
                  <a:lnTo>
                    <a:pt x="210914" y="124738"/>
                  </a:lnTo>
                  <a:lnTo>
                    <a:pt x="213249" y="115900"/>
                  </a:lnTo>
                  <a:lnTo>
                    <a:pt x="217781" y="108371"/>
                  </a:lnTo>
                  <a:lnTo>
                    <a:pt x="307623" y="2016"/>
                  </a:lnTo>
                  <a:lnTo>
                    <a:pt x="310516" y="0"/>
                  </a:lnTo>
                  <a:lnTo>
                    <a:pt x="322344" y="909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29171" y="1418844"/>
              <a:ext cx="1270000" cy="342900"/>
            </a:xfrm>
            <a:custGeom>
              <a:avLst/>
              <a:gdLst/>
              <a:ahLst/>
              <a:cxnLst/>
              <a:rect l="l" t="t" r="r" b="b"/>
              <a:pathLst>
                <a:path w="1270000" h="342900">
                  <a:moveTo>
                    <a:pt x="1121409" y="0"/>
                  </a:moveTo>
                  <a:lnTo>
                    <a:pt x="148081" y="0"/>
                  </a:lnTo>
                  <a:lnTo>
                    <a:pt x="101274" y="8735"/>
                  </a:lnTo>
                  <a:lnTo>
                    <a:pt x="60624" y="33064"/>
                  </a:lnTo>
                  <a:lnTo>
                    <a:pt x="28569" y="70171"/>
                  </a:lnTo>
                  <a:lnTo>
                    <a:pt x="7548" y="117238"/>
                  </a:lnTo>
                  <a:lnTo>
                    <a:pt x="0" y="171450"/>
                  </a:lnTo>
                  <a:lnTo>
                    <a:pt x="7548" y="225661"/>
                  </a:lnTo>
                  <a:lnTo>
                    <a:pt x="28569" y="272728"/>
                  </a:lnTo>
                  <a:lnTo>
                    <a:pt x="60624" y="309835"/>
                  </a:lnTo>
                  <a:lnTo>
                    <a:pt x="101274" y="334164"/>
                  </a:lnTo>
                  <a:lnTo>
                    <a:pt x="148081" y="342900"/>
                  </a:lnTo>
                  <a:lnTo>
                    <a:pt x="1121409" y="342900"/>
                  </a:lnTo>
                  <a:lnTo>
                    <a:pt x="1168217" y="334164"/>
                  </a:lnTo>
                  <a:lnTo>
                    <a:pt x="1208867" y="309835"/>
                  </a:lnTo>
                  <a:lnTo>
                    <a:pt x="1240922" y="272728"/>
                  </a:lnTo>
                  <a:lnTo>
                    <a:pt x="1261943" y="225661"/>
                  </a:lnTo>
                  <a:lnTo>
                    <a:pt x="1269492" y="171450"/>
                  </a:lnTo>
                  <a:lnTo>
                    <a:pt x="1261943" y="117238"/>
                  </a:lnTo>
                  <a:lnTo>
                    <a:pt x="1240922" y="70171"/>
                  </a:lnTo>
                  <a:lnTo>
                    <a:pt x="1208867" y="33064"/>
                  </a:lnTo>
                  <a:lnTo>
                    <a:pt x="1168217" y="8735"/>
                  </a:lnTo>
                  <a:lnTo>
                    <a:pt x="112140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517385" y="1452499"/>
            <a:ext cx="8940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Microsoft Sans Serif"/>
                <a:cs typeface="Microsoft Sans Serif"/>
              </a:rPr>
              <a:t>Blur-radius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734811" y="1341119"/>
            <a:ext cx="1965960" cy="2185670"/>
            <a:chOff x="5734811" y="1341119"/>
            <a:chExt cx="1965960" cy="2185670"/>
          </a:xfrm>
        </p:grpSpPr>
        <p:sp>
          <p:nvSpPr>
            <p:cNvPr id="27" name="object 27"/>
            <p:cNvSpPr/>
            <p:nvPr/>
          </p:nvSpPr>
          <p:spPr>
            <a:xfrm>
              <a:off x="6268212" y="1341119"/>
              <a:ext cx="1390015" cy="495934"/>
            </a:xfrm>
            <a:custGeom>
              <a:avLst/>
              <a:gdLst/>
              <a:ahLst/>
              <a:cxnLst/>
              <a:rect l="l" t="t" r="r" b="b"/>
              <a:pathLst>
                <a:path w="1390015" h="495935">
                  <a:moveTo>
                    <a:pt x="33528" y="238633"/>
                  </a:moveTo>
                  <a:lnTo>
                    <a:pt x="26035" y="230124"/>
                  </a:lnTo>
                  <a:lnTo>
                    <a:pt x="16764" y="230124"/>
                  </a:lnTo>
                  <a:lnTo>
                    <a:pt x="7493" y="230124"/>
                  </a:lnTo>
                  <a:lnTo>
                    <a:pt x="0" y="238633"/>
                  </a:lnTo>
                  <a:lnTo>
                    <a:pt x="0" y="259715"/>
                  </a:lnTo>
                  <a:lnTo>
                    <a:pt x="7493" y="268224"/>
                  </a:lnTo>
                  <a:lnTo>
                    <a:pt x="26035" y="268224"/>
                  </a:lnTo>
                  <a:lnTo>
                    <a:pt x="33528" y="259715"/>
                  </a:lnTo>
                  <a:lnTo>
                    <a:pt x="33528" y="238633"/>
                  </a:lnTo>
                  <a:close/>
                </a:path>
                <a:path w="1390015" h="495935">
                  <a:moveTo>
                    <a:pt x="1389888" y="304800"/>
                  </a:moveTo>
                  <a:lnTo>
                    <a:pt x="1358392" y="304800"/>
                  </a:lnTo>
                  <a:lnTo>
                    <a:pt x="1339799" y="355346"/>
                  </a:lnTo>
                  <a:lnTo>
                    <a:pt x="1311084" y="398157"/>
                  </a:lnTo>
                  <a:lnTo>
                    <a:pt x="1273987" y="431241"/>
                  </a:lnTo>
                  <a:lnTo>
                    <a:pt x="1230249" y="452564"/>
                  </a:lnTo>
                  <a:lnTo>
                    <a:pt x="1181608" y="460121"/>
                  </a:lnTo>
                  <a:lnTo>
                    <a:pt x="208280" y="460121"/>
                  </a:lnTo>
                  <a:lnTo>
                    <a:pt x="159613" y="452564"/>
                  </a:lnTo>
                  <a:lnTo>
                    <a:pt x="115849" y="431241"/>
                  </a:lnTo>
                  <a:lnTo>
                    <a:pt x="78740" y="398157"/>
                  </a:lnTo>
                  <a:lnTo>
                    <a:pt x="50038" y="355346"/>
                  </a:lnTo>
                  <a:lnTo>
                    <a:pt x="31496" y="304800"/>
                  </a:lnTo>
                  <a:lnTo>
                    <a:pt x="0" y="304800"/>
                  </a:lnTo>
                  <a:lnTo>
                    <a:pt x="16167" y="356793"/>
                  </a:lnTo>
                  <a:lnTo>
                    <a:pt x="41465" y="402678"/>
                  </a:lnTo>
                  <a:lnTo>
                    <a:pt x="74612" y="440969"/>
                  </a:lnTo>
                  <a:lnTo>
                    <a:pt x="114312" y="470154"/>
                  </a:lnTo>
                  <a:lnTo>
                    <a:pt x="159296" y="488772"/>
                  </a:lnTo>
                  <a:lnTo>
                    <a:pt x="208280" y="495312"/>
                  </a:lnTo>
                  <a:lnTo>
                    <a:pt x="1181608" y="495312"/>
                  </a:lnTo>
                  <a:lnTo>
                    <a:pt x="1230579" y="488772"/>
                  </a:lnTo>
                  <a:lnTo>
                    <a:pt x="1275562" y="470154"/>
                  </a:lnTo>
                  <a:lnTo>
                    <a:pt x="1315275" y="440969"/>
                  </a:lnTo>
                  <a:lnTo>
                    <a:pt x="1348409" y="402678"/>
                  </a:lnTo>
                  <a:lnTo>
                    <a:pt x="1373708" y="356793"/>
                  </a:lnTo>
                  <a:lnTo>
                    <a:pt x="1389888" y="304800"/>
                  </a:lnTo>
                  <a:close/>
                </a:path>
                <a:path w="1390015" h="495935">
                  <a:moveTo>
                    <a:pt x="1389888" y="238633"/>
                  </a:moveTo>
                  <a:lnTo>
                    <a:pt x="1382649" y="230124"/>
                  </a:lnTo>
                  <a:lnTo>
                    <a:pt x="1373886" y="230124"/>
                  </a:lnTo>
                  <a:lnTo>
                    <a:pt x="1364996" y="230124"/>
                  </a:lnTo>
                  <a:lnTo>
                    <a:pt x="1357884" y="238633"/>
                  </a:lnTo>
                  <a:lnTo>
                    <a:pt x="1357884" y="259715"/>
                  </a:lnTo>
                  <a:lnTo>
                    <a:pt x="1364996" y="268224"/>
                  </a:lnTo>
                  <a:lnTo>
                    <a:pt x="1382649" y="268224"/>
                  </a:lnTo>
                  <a:lnTo>
                    <a:pt x="1389888" y="259715"/>
                  </a:lnTo>
                  <a:lnTo>
                    <a:pt x="1389888" y="238633"/>
                  </a:lnTo>
                  <a:close/>
                </a:path>
                <a:path w="1390015" h="495935">
                  <a:moveTo>
                    <a:pt x="1389888" y="190500"/>
                  </a:moveTo>
                  <a:lnTo>
                    <a:pt x="1373708" y="138518"/>
                  </a:lnTo>
                  <a:lnTo>
                    <a:pt x="1348409" y="92633"/>
                  </a:lnTo>
                  <a:lnTo>
                    <a:pt x="1315275" y="54343"/>
                  </a:lnTo>
                  <a:lnTo>
                    <a:pt x="1275562" y="25158"/>
                  </a:lnTo>
                  <a:lnTo>
                    <a:pt x="1230579" y="6540"/>
                  </a:lnTo>
                  <a:lnTo>
                    <a:pt x="1181608" y="0"/>
                  </a:lnTo>
                  <a:lnTo>
                    <a:pt x="208280" y="0"/>
                  </a:lnTo>
                  <a:lnTo>
                    <a:pt x="159296" y="6540"/>
                  </a:lnTo>
                  <a:lnTo>
                    <a:pt x="114312" y="25158"/>
                  </a:lnTo>
                  <a:lnTo>
                    <a:pt x="74612" y="54343"/>
                  </a:lnTo>
                  <a:lnTo>
                    <a:pt x="41465" y="92633"/>
                  </a:lnTo>
                  <a:lnTo>
                    <a:pt x="16167" y="138518"/>
                  </a:lnTo>
                  <a:lnTo>
                    <a:pt x="0" y="190500"/>
                  </a:lnTo>
                  <a:lnTo>
                    <a:pt x="31496" y="190500"/>
                  </a:lnTo>
                  <a:lnTo>
                    <a:pt x="50038" y="140017"/>
                  </a:lnTo>
                  <a:lnTo>
                    <a:pt x="78740" y="97205"/>
                  </a:lnTo>
                  <a:lnTo>
                    <a:pt x="115849" y="64109"/>
                  </a:lnTo>
                  <a:lnTo>
                    <a:pt x="159613" y="42760"/>
                  </a:lnTo>
                  <a:lnTo>
                    <a:pt x="208280" y="35179"/>
                  </a:lnTo>
                  <a:lnTo>
                    <a:pt x="1181608" y="35179"/>
                  </a:lnTo>
                  <a:lnTo>
                    <a:pt x="1230249" y="42760"/>
                  </a:lnTo>
                  <a:lnTo>
                    <a:pt x="1273987" y="64109"/>
                  </a:lnTo>
                  <a:lnTo>
                    <a:pt x="1311084" y="97205"/>
                  </a:lnTo>
                  <a:lnTo>
                    <a:pt x="1339799" y="140017"/>
                  </a:lnTo>
                  <a:lnTo>
                    <a:pt x="1358392" y="190500"/>
                  </a:lnTo>
                  <a:lnTo>
                    <a:pt x="1389888" y="190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250115" y="2851929"/>
              <a:ext cx="450850" cy="523240"/>
            </a:xfrm>
            <a:custGeom>
              <a:avLst/>
              <a:gdLst/>
              <a:ahLst/>
              <a:cxnLst/>
              <a:rect l="l" t="t" r="r" b="b"/>
              <a:pathLst>
                <a:path w="450850" h="523239">
                  <a:moveTo>
                    <a:pt x="5164" y="514100"/>
                  </a:moveTo>
                  <a:lnTo>
                    <a:pt x="8783" y="515554"/>
                  </a:lnTo>
                  <a:lnTo>
                    <a:pt x="147542" y="522952"/>
                  </a:lnTo>
                  <a:lnTo>
                    <a:pt x="155785" y="521939"/>
                  </a:lnTo>
                  <a:lnTo>
                    <a:pt x="164112" y="518501"/>
                  </a:lnTo>
                  <a:lnTo>
                    <a:pt x="171471" y="513079"/>
                  </a:lnTo>
                  <a:lnTo>
                    <a:pt x="176810" y="506111"/>
                  </a:lnTo>
                  <a:lnTo>
                    <a:pt x="178795" y="499359"/>
                  </a:lnTo>
                  <a:lnTo>
                    <a:pt x="177564" y="493518"/>
                  </a:lnTo>
                  <a:lnTo>
                    <a:pt x="173281" y="489324"/>
                  </a:lnTo>
                  <a:lnTo>
                    <a:pt x="166107" y="487511"/>
                  </a:lnTo>
                  <a:lnTo>
                    <a:pt x="78739" y="482374"/>
                  </a:lnTo>
                  <a:lnTo>
                    <a:pt x="139143" y="453761"/>
                  </a:lnTo>
                  <a:lnTo>
                    <a:pt x="192459" y="422822"/>
                  </a:lnTo>
                  <a:lnTo>
                    <a:pt x="239122" y="390151"/>
                  </a:lnTo>
                  <a:lnTo>
                    <a:pt x="279565" y="356344"/>
                  </a:lnTo>
                  <a:lnTo>
                    <a:pt x="314222" y="321994"/>
                  </a:lnTo>
                  <a:lnTo>
                    <a:pt x="343527" y="287697"/>
                  </a:lnTo>
                  <a:lnTo>
                    <a:pt x="367914" y="254047"/>
                  </a:lnTo>
                  <a:lnTo>
                    <a:pt x="403666" y="191066"/>
                  </a:lnTo>
                  <a:lnTo>
                    <a:pt x="423176" y="144950"/>
                  </a:lnTo>
                  <a:lnTo>
                    <a:pt x="437519" y="99375"/>
                  </a:lnTo>
                  <a:lnTo>
                    <a:pt x="446595" y="54621"/>
                  </a:lnTo>
                  <a:lnTo>
                    <a:pt x="450302" y="10966"/>
                  </a:lnTo>
                  <a:lnTo>
                    <a:pt x="448764" y="5119"/>
                  </a:lnTo>
                  <a:lnTo>
                    <a:pt x="444078" y="1358"/>
                  </a:lnTo>
                  <a:lnTo>
                    <a:pt x="436948" y="0"/>
                  </a:lnTo>
                  <a:lnTo>
                    <a:pt x="428076" y="1356"/>
                  </a:lnTo>
                  <a:lnTo>
                    <a:pt x="402447" y="65150"/>
                  </a:lnTo>
                  <a:lnTo>
                    <a:pt x="393891" y="106575"/>
                  </a:lnTo>
                  <a:lnTo>
                    <a:pt x="380637" y="148602"/>
                  </a:lnTo>
                  <a:lnTo>
                    <a:pt x="362811" y="190996"/>
                  </a:lnTo>
                  <a:lnTo>
                    <a:pt x="339983" y="232841"/>
                  </a:lnTo>
                  <a:lnTo>
                    <a:pt x="313045" y="272133"/>
                  </a:lnTo>
                  <a:lnTo>
                    <a:pt x="282036" y="308848"/>
                  </a:lnTo>
                  <a:lnTo>
                    <a:pt x="246999" y="342964"/>
                  </a:lnTo>
                  <a:lnTo>
                    <a:pt x="207973" y="374455"/>
                  </a:lnTo>
                  <a:lnTo>
                    <a:pt x="165000" y="403300"/>
                  </a:lnTo>
                  <a:lnTo>
                    <a:pt x="118121" y="429474"/>
                  </a:lnTo>
                  <a:lnTo>
                    <a:pt x="67376" y="452954"/>
                  </a:lnTo>
                  <a:lnTo>
                    <a:pt x="106784" y="379583"/>
                  </a:lnTo>
                  <a:lnTo>
                    <a:pt x="108769" y="372831"/>
                  </a:lnTo>
                  <a:lnTo>
                    <a:pt x="107539" y="366991"/>
                  </a:lnTo>
                  <a:lnTo>
                    <a:pt x="103256" y="362796"/>
                  </a:lnTo>
                  <a:lnTo>
                    <a:pt x="96082" y="360983"/>
                  </a:lnTo>
                  <a:lnTo>
                    <a:pt x="87838" y="361997"/>
                  </a:lnTo>
                  <a:lnTo>
                    <a:pt x="816" y="500097"/>
                  </a:lnTo>
                  <a:lnTo>
                    <a:pt x="0" y="503514"/>
                  </a:lnTo>
                  <a:lnTo>
                    <a:pt x="5164" y="514100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734811" y="3183636"/>
              <a:ext cx="1397635" cy="342900"/>
            </a:xfrm>
            <a:custGeom>
              <a:avLst/>
              <a:gdLst/>
              <a:ahLst/>
              <a:cxnLst/>
              <a:rect l="l" t="t" r="r" b="b"/>
              <a:pathLst>
                <a:path w="1397634" h="342900">
                  <a:moveTo>
                    <a:pt x="1234566" y="0"/>
                  </a:moveTo>
                  <a:lnTo>
                    <a:pt x="162940" y="0"/>
                  </a:lnTo>
                  <a:lnTo>
                    <a:pt x="119606" y="6120"/>
                  </a:lnTo>
                  <a:lnTo>
                    <a:pt x="80677" y="23396"/>
                  </a:lnTo>
                  <a:lnTo>
                    <a:pt x="47704" y="50196"/>
                  </a:lnTo>
                  <a:lnTo>
                    <a:pt x="22234" y="84892"/>
                  </a:lnTo>
                  <a:lnTo>
                    <a:pt x="5816" y="125853"/>
                  </a:lnTo>
                  <a:lnTo>
                    <a:pt x="0" y="171450"/>
                  </a:lnTo>
                  <a:lnTo>
                    <a:pt x="5816" y="217046"/>
                  </a:lnTo>
                  <a:lnTo>
                    <a:pt x="22234" y="258007"/>
                  </a:lnTo>
                  <a:lnTo>
                    <a:pt x="47704" y="292703"/>
                  </a:lnTo>
                  <a:lnTo>
                    <a:pt x="80677" y="319503"/>
                  </a:lnTo>
                  <a:lnTo>
                    <a:pt x="119606" y="336779"/>
                  </a:lnTo>
                  <a:lnTo>
                    <a:pt x="162940" y="342900"/>
                  </a:lnTo>
                  <a:lnTo>
                    <a:pt x="1234566" y="342900"/>
                  </a:lnTo>
                  <a:lnTo>
                    <a:pt x="1277901" y="336779"/>
                  </a:lnTo>
                  <a:lnTo>
                    <a:pt x="1316830" y="319503"/>
                  </a:lnTo>
                  <a:lnTo>
                    <a:pt x="1349803" y="292703"/>
                  </a:lnTo>
                  <a:lnTo>
                    <a:pt x="1375273" y="258007"/>
                  </a:lnTo>
                  <a:lnTo>
                    <a:pt x="1391691" y="217046"/>
                  </a:lnTo>
                  <a:lnTo>
                    <a:pt x="1397508" y="171450"/>
                  </a:lnTo>
                  <a:lnTo>
                    <a:pt x="1391691" y="125853"/>
                  </a:lnTo>
                  <a:lnTo>
                    <a:pt x="1375273" y="84892"/>
                  </a:lnTo>
                  <a:lnTo>
                    <a:pt x="1349803" y="50196"/>
                  </a:lnTo>
                  <a:lnTo>
                    <a:pt x="1316830" y="23396"/>
                  </a:lnTo>
                  <a:lnTo>
                    <a:pt x="1277901" y="6120"/>
                  </a:lnTo>
                  <a:lnTo>
                    <a:pt x="123456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205220" y="3219069"/>
            <a:ext cx="4565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Microsoft Sans Serif"/>
                <a:cs typeface="Microsoft Sans Serif"/>
              </a:rPr>
              <a:t>Colo</a:t>
            </a:r>
            <a:r>
              <a:rPr sz="1400" spc="60" dirty="0">
                <a:latin typeface="Microsoft Sans Serif"/>
                <a:cs typeface="Microsoft Sans Serif"/>
              </a:rPr>
              <a:t>r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7056" y="3107435"/>
            <a:ext cx="7131050" cy="1990725"/>
            <a:chOff x="67056" y="3107435"/>
            <a:chExt cx="7131050" cy="1990725"/>
          </a:xfrm>
        </p:grpSpPr>
        <p:sp>
          <p:nvSpPr>
            <p:cNvPr id="32" name="object 32"/>
            <p:cNvSpPr/>
            <p:nvPr/>
          </p:nvSpPr>
          <p:spPr>
            <a:xfrm>
              <a:off x="5667756" y="3107435"/>
              <a:ext cx="1530350" cy="495300"/>
            </a:xfrm>
            <a:custGeom>
              <a:avLst/>
              <a:gdLst/>
              <a:ahLst/>
              <a:cxnLst/>
              <a:rect l="l" t="t" r="r" b="b"/>
              <a:pathLst>
                <a:path w="1530350" h="495300">
                  <a:moveTo>
                    <a:pt x="36576" y="248412"/>
                  </a:moveTo>
                  <a:lnTo>
                    <a:pt x="35140" y="241274"/>
                  </a:lnTo>
                  <a:lnTo>
                    <a:pt x="31242" y="235458"/>
                  </a:lnTo>
                  <a:lnTo>
                    <a:pt x="25425" y="231559"/>
                  </a:lnTo>
                  <a:lnTo>
                    <a:pt x="18288" y="230124"/>
                  </a:lnTo>
                  <a:lnTo>
                    <a:pt x="11137" y="231559"/>
                  </a:lnTo>
                  <a:lnTo>
                    <a:pt x="5334" y="235470"/>
                  </a:lnTo>
                  <a:lnTo>
                    <a:pt x="1422" y="241274"/>
                  </a:lnTo>
                  <a:lnTo>
                    <a:pt x="0" y="248412"/>
                  </a:lnTo>
                  <a:lnTo>
                    <a:pt x="1422" y="255562"/>
                  </a:lnTo>
                  <a:lnTo>
                    <a:pt x="5334" y="261378"/>
                  </a:lnTo>
                  <a:lnTo>
                    <a:pt x="11137" y="265277"/>
                  </a:lnTo>
                  <a:lnTo>
                    <a:pt x="18288" y="266700"/>
                  </a:lnTo>
                  <a:lnTo>
                    <a:pt x="25425" y="265277"/>
                  </a:lnTo>
                  <a:lnTo>
                    <a:pt x="31242" y="261366"/>
                  </a:lnTo>
                  <a:lnTo>
                    <a:pt x="35140" y="255562"/>
                  </a:lnTo>
                  <a:lnTo>
                    <a:pt x="36576" y="248412"/>
                  </a:lnTo>
                  <a:close/>
                </a:path>
                <a:path w="1530350" h="495300">
                  <a:moveTo>
                    <a:pt x="1530096" y="304800"/>
                  </a:moveTo>
                  <a:lnTo>
                    <a:pt x="1495425" y="304800"/>
                  </a:lnTo>
                  <a:lnTo>
                    <a:pt x="1479194" y="347395"/>
                  </a:lnTo>
                  <a:lnTo>
                    <a:pt x="1455000" y="384873"/>
                  </a:lnTo>
                  <a:lnTo>
                    <a:pt x="1423949" y="416039"/>
                  </a:lnTo>
                  <a:lnTo>
                    <a:pt x="1387170" y="439750"/>
                  </a:lnTo>
                  <a:lnTo>
                    <a:pt x="1345768" y="454837"/>
                  </a:lnTo>
                  <a:lnTo>
                    <a:pt x="1300861" y="460121"/>
                  </a:lnTo>
                  <a:lnTo>
                    <a:pt x="229235" y="460121"/>
                  </a:lnTo>
                  <a:lnTo>
                    <a:pt x="184315" y="454837"/>
                  </a:lnTo>
                  <a:lnTo>
                    <a:pt x="142887" y="439750"/>
                  </a:lnTo>
                  <a:lnTo>
                    <a:pt x="106083" y="416039"/>
                  </a:lnTo>
                  <a:lnTo>
                    <a:pt x="75031" y="384873"/>
                  </a:lnTo>
                  <a:lnTo>
                    <a:pt x="50850" y="347395"/>
                  </a:lnTo>
                  <a:lnTo>
                    <a:pt x="34671" y="304800"/>
                  </a:lnTo>
                  <a:lnTo>
                    <a:pt x="0" y="304800"/>
                  </a:lnTo>
                  <a:lnTo>
                    <a:pt x="14605" y="349707"/>
                  </a:lnTo>
                  <a:lnTo>
                    <a:pt x="36753" y="390283"/>
                  </a:lnTo>
                  <a:lnTo>
                    <a:pt x="65532" y="425589"/>
                  </a:lnTo>
                  <a:lnTo>
                    <a:pt x="100050" y="454672"/>
                  </a:lnTo>
                  <a:lnTo>
                    <a:pt x="139446" y="476618"/>
                  </a:lnTo>
                  <a:lnTo>
                    <a:pt x="182791" y="490474"/>
                  </a:lnTo>
                  <a:lnTo>
                    <a:pt x="229235" y="495300"/>
                  </a:lnTo>
                  <a:lnTo>
                    <a:pt x="1300861" y="495300"/>
                  </a:lnTo>
                  <a:lnTo>
                    <a:pt x="1347292" y="490474"/>
                  </a:lnTo>
                  <a:lnTo>
                    <a:pt x="1390637" y="476618"/>
                  </a:lnTo>
                  <a:lnTo>
                    <a:pt x="1430032" y="454672"/>
                  </a:lnTo>
                  <a:lnTo>
                    <a:pt x="1464551" y="425589"/>
                  </a:lnTo>
                  <a:lnTo>
                    <a:pt x="1493329" y="390283"/>
                  </a:lnTo>
                  <a:lnTo>
                    <a:pt x="1515478" y="349707"/>
                  </a:lnTo>
                  <a:lnTo>
                    <a:pt x="1530096" y="304800"/>
                  </a:lnTo>
                  <a:close/>
                </a:path>
                <a:path w="1530350" h="495300">
                  <a:moveTo>
                    <a:pt x="1530096" y="248412"/>
                  </a:moveTo>
                  <a:lnTo>
                    <a:pt x="1528648" y="241274"/>
                  </a:lnTo>
                  <a:lnTo>
                    <a:pt x="1524711" y="235458"/>
                  </a:lnTo>
                  <a:lnTo>
                    <a:pt x="1518894" y="231559"/>
                  </a:lnTo>
                  <a:lnTo>
                    <a:pt x="1511808" y="230124"/>
                  </a:lnTo>
                  <a:lnTo>
                    <a:pt x="1504657" y="231559"/>
                  </a:lnTo>
                  <a:lnTo>
                    <a:pt x="1498854" y="235470"/>
                  </a:lnTo>
                  <a:lnTo>
                    <a:pt x="1494942" y="241274"/>
                  </a:lnTo>
                  <a:lnTo>
                    <a:pt x="1493520" y="248412"/>
                  </a:lnTo>
                  <a:lnTo>
                    <a:pt x="1494942" y="255562"/>
                  </a:lnTo>
                  <a:lnTo>
                    <a:pt x="1498854" y="261378"/>
                  </a:lnTo>
                  <a:lnTo>
                    <a:pt x="1504657" y="265277"/>
                  </a:lnTo>
                  <a:lnTo>
                    <a:pt x="1511808" y="266700"/>
                  </a:lnTo>
                  <a:lnTo>
                    <a:pt x="1518894" y="265277"/>
                  </a:lnTo>
                  <a:lnTo>
                    <a:pt x="1524711" y="261366"/>
                  </a:lnTo>
                  <a:lnTo>
                    <a:pt x="1528648" y="255562"/>
                  </a:lnTo>
                  <a:lnTo>
                    <a:pt x="1530096" y="248412"/>
                  </a:lnTo>
                  <a:close/>
                </a:path>
                <a:path w="1530350" h="495300">
                  <a:moveTo>
                    <a:pt x="1530096" y="190500"/>
                  </a:moveTo>
                  <a:lnTo>
                    <a:pt x="1515478" y="145605"/>
                  </a:lnTo>
                  <a:lnTo>
                    <a:pt x="1493329" y="105029"/>
                  </a:lnTo>
                  <a:lnTo>
                    <a:pt x="1464551" y="69723"/>
                  </a:lnTo>
                  <a:lnTo>
                    <a:pt x="1430032" y="40640"/>
                  </a:lnTo>
                  <a:lnTo>
                    <a:pt x="1390637" y="18694"/>
                  </a:lnTo>
                  <a:lnTo>
                    <a:pt x="1347292" y="4838"/>
                  </a:lnTo>
                  <a:lnTo>
                    <a:pt x="1300861" y="0"/>
                  </a:lnTo>
                  <a:lnTo>
                    <a:pt x="229235" y="0"/>
                  </a:lnTo>
                  <a:lnTo>
                    <a:pt x="182791" y="4838"/>
                  </a:lnTo>
                  <a:lnTo>
                    <a:pt x="139446" y="18694"/>
                  </a:lnTo>
                  <a:lnTo>
                    <a:pt x="100050" y="40640"/>
                  </a:lnTo>
                  <a:lnTo>
                    <a:pt x="65532" y="69723"/>
                  </a:lnTo>
                  <a:lnTo>
                    <a:pt x="36753" y="105029"/>
                  </a:lnTo>
                  <a:lnTo>
                    <a:pt x="14605" y="145605"/>
                  </a:lnTo>
                  <a:lnTo>
                    <a:pt x="0" y="190500"/>
                  </a:lnTo>
                  <a:lnTo>
                    <a:pt x="34671" y="190500"/>
                  </a:lnTo>
                  <a:lnTo>
                    <a:pt x="50850" y="147955"/>
                  </a:lnTo>
                  <a:lnTo>
                    <a:pt x="75031" y="110502"/>
                  </a:lnTo>
                  <a:lnTo>
                    <a:pt x="106083" y="79311"/>
                  </a:lnTo>
                  <a:lnTo>
                    <a:pt x="142887" y="55587"/>
                  </a:lnTo>
                  <a:lnTo>
                    <a:pt x="184315" y="40487"/>
                  </a:lnTo>
                  <a:lnTo>
                    <a:pt x="229235" y="35179"/>
                  </a:lnTo>
                  <a:lnTo>
                    <a:pt x="1300861" y="35179"/>
                  </a:lnTo>
                  <a:lnTo>
                    <a:pt x="1345768" y="40487"/>
                  </a:lnTo>
                  <a:lnTo>
                    <a:pt x="1387170" y="55587"/>
                  </a:lnTo>
                  <a:lnTo>
                    <a:pt x="1423949" y="79311"/>
                  </a:lnTo>
                  <a:lnTo>
                    <a:pt x="1455000" y="110502"/>
                  </a:lnTo>
                  <a:lnTo>
                    <a:pt x="1479194" y="147955"/>
                  </a:lnTo>
                  <a:lnTo>
                    <a:pt x="1495425" y="190500"/>
                  </a:lnTo>
                  <a:lnTo>
                    <a:pt x="1530096" y="190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64286" y="445719"/>
            <a:ext cx="379095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105" dirty="0">
                <a:solidFill>
                  <a:srgbClr val="200925"/>
                </a:solidFill>
              </a:rPr>
              <a:t>BOX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-45" dirty="0">
                <a:solidFill>
                  <a:srgbClr val="200925"/>
                </a:solidFill>
              </a:rPr>
              <a:t>MODEL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05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grpSp>
        <p:nvGrpSpPr>
          <p:cNvPr id="12" name="object 12"/>
          <p:cNvGrpSpPr/>
          <p:nvPr/>
        </p:nvGrpSpPr>
        <p:grpSpPr>
          <a:xfrm>
            <a:off x="1499616" y="1322832"/>
            <a:ext cx="6833234" cy="3028315"/>
            <a:chOff x="1499616" y="1322832"/>
            <a:chExt cx="6833234" cy="302831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357" y="4089273"/>
              <a:ext cx="142494" cy="14097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99616" y="1322832"/>
              <a:ext cx="6030595" cy="3028315"/>
            </a:xfrm>
            <a:custGeom>
              <a:avLst/>
              <a:gdLst/>
              <a:ahLst/>
              <a:cxnLst/>
              <a:rect l="l" t="t" r="r" b="b"/>
              <a:pathLst>
                <a:path w="6030595" h="3028315">
                  <a:moveTo>
                    <a:pt x="6030468" y="0"/>
                  </a:moveTo>
                  <a:lnTo>
                    <a:pt x="0" y="0"/>
                  </a:lnTo>
                  <a:lnTo>
                    <a:pt x="0" y="3028187"/>
                  </a:lnTo>
                  <a:lnTo>
                    <a:pt x="6030468" y="3028187"/>
                  </a:lnTo>
                  <a:lnTo>
                    <a:pt x="6030468" y="0"/>
                  </a:lnTo>
                  <a:close/>
                </a:path>
              </a:pathLst>
            </a:custGeom>
            <a:solidFill>
              <a:srgbClr val="EA3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33956" y="1787652"/>
              <a:ext cx="5161915" cy="2223770"/>
            </a:xfrm>
            <a:custGeom>
              <a:avLst/>
              <a:gdLst/>
              <a:ahLst/>
              <a:cxnLst/>
              <a:rect l="l" t="t" r="r" b="b"/>
              <a:pathLst>
                <a:path w="5161915" h="2223770">
                  <a:moveTo>
                    <a:pt x="5161788" y="0"/>
                  </a:moveTo>
                  <a:lnTo>
                    <a:pt x="0" y="0"/>
                  </a:lnTo>
                  <a:lnTo>
                    <a:pt x="0" y="2223516"/>
                  </a:lnTo>
                  <a:lnTo>
                    <a:pt x="5161788" y="2223516"/>
                  </a:lnTo>
                  <a:lnTo>
                    <a:pt x="5161788" y="0"/>
                  </a:lnTo>
                  <a:close/>
                </a:path>
              </a:pathLst>
            </a:custGeom>
            <a:solidFill>
              <a:srgbClr val="FFA3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89048" y="2135124"/>
              <a:ext cx="4453255" cy="1562100"/>
            </a:xfrm>
            <a:custGeom>
              <a:avLst/>
              <a:gdLst/>
              <a:ahLst/>
              <a:cxnLst/>
              <a:rect l="l" t="t" r="r" b="b"/>
              <a:pathLst>
                <a:path w="4453255" h="1562100">
                  <a:moveTo>
                    <a:pt x="4453128" y="0"/>
                  </a:moveTo>
                  <a:lnTo>
                    <a:pt x="0" y="0"/>
                  </a:lnTo>
                  <a:lnTo>
                    <a:pt x="0" y="1562100"/>
                  </a:lnTo>
                  <a:lnTo>
                    <a:pt x="4453128" y="1562100"/>
                  </a:lnTo>
                  <a:lnTo>
                    <a:pt x="4453128" y="0"/>
                  </a:lnTo>
                  <a:close/>
                </a:path>
              </a:pathLst>
            </a:custGeom>
            <a:solidFill>
              <a:srgbClr val="306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461002" y="2820774"/>
            <a:ext cx="109220" cy="20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5"/>
              </a:lnSpc>
            </a:pPr>
            <a:r>
              <a:rPr sz="1400" dirty="0">
                <a:solidFill>
                  <a:srgbClr val="4D466C"/>
                </a:solidFill>
                <a:latin typeface="Arial MT"/>
                <a:cs typeface="Arial MT"/>
              </a:rPr>
              <a:t>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17292" y="2525267"/>
            <a:ext cx="3595370" cy="782320"/>
          </a:xfrm>
          <a:custGeom>
            <a:avLst/>
            <a:gdLst/>
            <a:ahLst/>
            <a:cxnLst/>
            <a:rect l="l" t="t" r="r" b="b"/>
            <a:pathLst>
              <a:path w="3595370" h="782320">
                <a:moveTo>
                  <a:pt x="3595115" y="0"/>
                </a:moveTo>
                <a:lnTo>
                  <a:pt x="0" y="0"/>
                </a:lnTo>
                <a:lnTo>
                  <a:pt x="0" y="781812"/>
                </a:lnTo>
                <a:lnTo>
                  <a:pt x="3595115" y="781812"/>
                </a:lnTo>
                <a:lnTo>
                  <a:pt x="3595115" y="0"/>
                </a:lnTo>
                <a:close/>
              </a:path>
            </a:pathLst>
          </a:custGeom>
          <a:solidFill>
            <a:srgbClr val="FFEC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289048" y="2135123"/>
            <a:ext cx="4453255" cy="156210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705"/>
              </a:spcBef>
            </a:pPr>
            <a:r>
              <a:rPr sz="1400" b="1" spc="114" dirty="0">
                <a:solidFill>
                  <a:srgbClr val="FFFFFF"/>
                </a:solidFill>
                <a:latin typeface="Trebuchet MS"/>
                <a:cs typeface="Trebuchet MS"/>
              </a:rPr>
              <a:t>PADDING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33955" y="1787651"/>
            <a:ext cx="5161915" cy="222377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05104">
              <a:lnSpc>
                <a:spcPct val="100000"/>
              </a:lnSpc>
              <a:spcBef>
                <a:spcPts val="420"/>
              </a:spcBef>
            </a:pPr>
            <a:r>
              <a:rPr sz="1400" b="1" spc="70" dirty="0">
                <a:solidFill>
                  <a:srgbClr val="FFFFFF"/>
                </a:solidFill>
                <a:latin typeface="Trebuchet MS"/>
                <a:cs typeface="Trebuchet MS"/>
              </a:rPr>
              <a:t>BORDER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99616" y="1322832"/>
            <a:ext cx="6030595" cy="3028315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205104">
              <a:lnSpc>
                <a:spcPct val="100000"/>
              </a:lnSpc>
              <a:spcBef>
                <a:spcPts val="1070"/>
              </a:spcBef>
            </a:pPr>
            <a:r>
              <a:rPr sz="1400" b="1" spc="130" dirty="0">
                <a:solidFill>
                  <a:srgbClr val="FFFFFF"/>
                </a:solidFill>
                <a:latin typeface="Trebuchet MS"/>
                <a:cs typeface="Trebuchet MS"/>
              </a:rPr>
              <a:t>MARGIN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12007" y="3264408"/>
            <a:ext cx="2708910" cy="0"/>
          </a:xfrm>
          <a:custGeom>
            <a:avLst/>
            <a:gdLst/>
            <a:ahLst/>
            <a:cxnLst/>
            <a:rect l="l" t="t" r="r" b="b"/>
            <a:pathLst>
              <a:path w="2708910">
                <a:moveTo>
                  <a:pt x="0" y="0"/>
                </a:moveTo>
                <a:lnTo>
                  <a:pt x="2708529" y="0"/>
                </a:lnTo>
              </a:path>
            </a:pathLst>
          </a:custGeom>
          <a:ln w="9525">
            <a:solidFill>
              <a:srgbClr val="1F09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717292" y="2525267"/>
            <a:ext cx="3595370" cy="78232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Times New Roman"/>
              <a:cs typeface="Times New Roman"/>
            </a:endParaRPr>
          </a:p>
          <a:p>
            <a:pPr marR="7620" algn="ctr">
              <a:lnSpc>
                <a:spcPct val="100000"/>
              </a:lnSpc>
            </a:pPr>
            <a:r>
              <a:rPr sz="1400" b="1" spc="60" dirty="0">
                <a:solidFill>
                  <a:srgbClr val="200925"/>
                </a:solidFill>
                <a:latin typeface="Trebuchet MS"/>
                <a:cs typeface="Trebuchet MS"/>
              </a:rPr>
              <a:t>CONTENT</a:t>
            </a:r>
            <a:endParaRPr sz="1400">
              <a:latin typeface="Trebuchet MS"/>
              <a:cs typeface="Trebuchet MS"/>
            </a:endParaRPr>
          </a:p>
          <a:p>
            <a:pPr marR="106680" algn="ctr">
              <a:lnSpc>
                <a:spcPct val="100000"/>
              </a:lnSpc>
              <a:spcBef>
                <a:spcPts val="915"/>
              </a:spcBef>
            </a:pPr>
            <a:r>
              <a:rPr sz="1000" b="1" spc="50" dirty="0">
                <a:latin typeface="Trebuchet MS"/>
                <a:cs typeface="Trebuchet MS"/>
              </a:rPr>
              <a:t>WIDTH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49581" y="2659126"/>
            <a:ext cx="208279" cy="502920"/>
          </a:xfrm>
          <a:prstGeom prst="rect">
            <a:avLst/>
          </a:prstGeom>
        </p:spPr>
        <p:txBody>
          <a:bodyPr vert="vert" wrap="square" lIns="0" tIns="20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000" b="1" spc="65" dirty="0">
                <a:latin typeface="Trebuchet MS"/>
                <a:cs typeface="Trebuchet MS"/>
              </a:rPr>
              <a:t>H</a:t>
            </a:r>
            <a:r>
              <a:rPr sz="1000" b="1" spc="50" dirty="0">
                <a:latin typeface="Trebuchet MS"/>
                <a:cs typeface="Trebuchet MS"/>
              </a:rPr>
              <a:t>E</a:t>
            </a:r>
            <a:r>
              <a:rPr sz="1000" b="1" spc="75" dirty="0">
                <a:latin typeface="Trebuchet MS"/>
                <a:cs typeface="Trebuchet MS"/>
              </a:rPr>
              <a:t>I</a:t>
            </a:r>
            <a:r>
              <a:rPr sz="1000" b="1" spc="40" dirty="0">
                <a:latin typeface="Trebuchet MS"/>
                <a:cs typeface="Trebuchet MS"/>
              </a:rPr>
              <a:t>G</a:t>
            </a:r>
            <a:r>
              <a:rPr sz="1000" b="1" spc="65" dirty="0">
                <a:latin typeface="Trebuchet MS"/>
                <a:cs typeface="Trebuchet MS"/>
              </a:rPr>
              <a:t>H</a:t>
            </a:r>
            <a:r>
              <a:rPr sz="1000" b="1" dirty="0">
                <a:latin typeface="Trebuchet MS"/>
                <a:cs typeface="Trebuchet MS"/>
              </a:rPr>
              <a:t>T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7056" y="2578607"/>
            <a:ext cx="6002020" cy="2519680"/>
            <a:chOff x="67056" y="2578607"/>
            <a:chExt cx="6002020" cy="2519680"/>
          </a:xfrm>
        </p:grpSpPr>
        <p:sp>
          <p:nvSpPr>
            <p:cNvPr id="26" name="object 26"/>
            <p:cNvSpPr/>
            <p:nvPr/>
          </p:nvSpPr>
          <p:spPr>
            <a:xfrm>
              <a:off x="6063996" y="2578607"/>
              <a:ext cx="0" cy="636270"/>
            </a:xfrm>
            <a:custGeom>
              <a:avLst/>
              <a:gdLst/>
              <a:ahLst/>
              <a:cxnLst/>
              <a:rect l="l" t="t" r="r" b="b"/>
              <a:pathLst>
                <a:path h="636269">
                  <a:moveTo>
                    <a:pt x="0" y="0"/>
                  </a:moveTo>
                  <a:lnTo>
                    <a:pt x="0" y="636016"/>
                  </a:lnTo>
                </a:path>
              </a:pathLst>
            </a:custGeom>
            <a:ln w="9525">
              <a:solidFill>
                <a:srgbClr val="1F09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5284978" y="988821"/>
            <a:ext cx="3702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70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400" b="1" spc="160" dirty="0">
                <a:solidFill>
                  <a:srgbClr val="200925"/>
                </a:solidFill>
                <a:latin typeface="Trebuchet MS"/>
                <a:cs typeface="Trebuchet MS"/>
              </a:rPr>
              <a:t>O</a:t>
            </a:r>
            <a:r>
              <a:rPr sz="1400" b="1" spc="-55" dirty="0">
                <a:solidFill>
                  <a:srgbClr val="200925"/>
                </a:solidFill>
                <a:latin typeface="Trebuchet MS"/>
                <a:cs typeface="Trebuchet MS"/>
              </a:rPr>
              <a:t>P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l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69107" y="4444695"/>
            <a:ext cx="7823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200925"/>
                </a:solidFill>
                <a:latin typeface="Trebuchet MS"/>
                <a:cs typeface="Trebuchet MS"/>
              </a:rPr>
              <a:t>BOTTOM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99578" y="2653411"/>
            <a:ext cx="5657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solidFill>
                  <a:srgbClr val="200925"/>
                </a:solidFill>
                <a:latin typeface="Trebuchet MS"/>
                <a:cs typeface="Trebuchet MS"/>
              </a:rPr>
              <a:t>R</a:t>
            </a:r>
            <a:r>
              <a:rPr sz="1400" b="1" spc="45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400" b="1" spc="195" dirty="0">
                <a:solidFill>
                  <a:srgbClr val="200925"/>
                </a:solidFill>
                <a:latin typeface="Trebuchet MS"/>
                <a:cs typeface="Trebuchet MS"/>
              </a:rPr>
              <a:t>G</a:t>
            </a:r>
            <a:r>
              <a:rPr sz="1400" b="1" spc="145" dirty="0">
                <a:solidFill>
                  <a:srgbClr val="200925"/>
                </a:solidFill>
                <a:latin typeface="Trebuchet MS"/>
                <a:cs typeface="Trebuchet MS"/>
              </a:rPr>
              <a:t>H</a:t>
            </a:r>
            <a:r>
              <a:rPr sz="1400" b="1" spc="-204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94715" y="2696972"/>
            <a:ext cx="41020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5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400" b="1" spc="50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400" b="1" spc="-40" dirty="0">
                <a:solidFill>
                  <a:srgbClr val="200925"/>
                </a:solidFill>
                <a:latin typeface="Trebuchet MS"/>
                <a:cs typeface="Trebuchet MS"/>
              </a:rPr>
              <a:t>F</a:t>
            </a:r>
            <a:r>
              <a:rPr sz="1400" b="1" spc="-204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3302" y="1619199"/>
            <a:ext cx="63430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4" dirty="0">
                <a:solidFill>
                  <a:srgbClr val="FFC000"/>
                </a:solidFill>
              </a:rPr>
              <a:t>BORDER</a:t>
            </a:r>
            <a:r>
              <a:rPr spc="335" dirty="0">
                <a:solidFill>
                  <a:srgbClr val="FFC000"/>
                </a:solidFill>
              </a:rPr>
              <a:t> </a:t>
            </a:r>
            <a:r>
              <a:rPr sz="5400" spc="-415" dirty="0">
                <a:solidFill>
                  <a:srgbClr val="200925"/>
                </a:solidFill>
              </a:rPr>
              <a:t>IN</a:t>
            </a:r>
            <a:r>
              <a:rPr sz="5400" spc="-665" dirty="0">
                <a:solidFill>
                  <a:srgbClr val="200925"/>
                </a:solidFill>
              </a:rPr>
              <a:t> </a:t>
            </a:r>
            <a:r>
              <a:rPr sz="5400" spc="125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644765" y="695909"/>
            <a:ext cx="63309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480" dirty="0">
                <a:solidFill>
                  <a:srgbClr val="FFC000"/>
                </a:solidFill>
                <a:latin typeface="Tahoma"/>
                <a:cs typeface="Tahoma"/>
              </a:rPr>
              <a:t>10</a:t>
            </a:r>
            <a:endParaRPr sz="45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278320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80" dirty="0">
                <a:solidFill>
                  <a:srgbClr val="FFC000"/>
                </a:solidFill>
              </a:rPr>
              <a:t>Bord</a:t>
            </a:r>
            <a:r>
              <a:rPr sz="3300" spc="90" dirty="0">
                <a:solidFill>
                  <a:srgbClr val="FFC000"/>
                </a:solidFill>
              </a:rPr>
              <a:t>er</a:t>
            </a:r>
            <a:r>
              <a:rPr sz="3300" spc="-395" dirty="0">
                <a:solidFill>
                  <a:srgbClr val="FFC000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15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grpSp>
        <p:nvGrpSpPr>
          <p:cNvPr id="12" name="object 12"/>
          <p:cNvGrpSpPr/>
          <p:nvPr/>
        </p:nvGrpSpPr>
        <p:grpSpPr>
          <a:xfrm>
            <a:off x="3653028" y="1792223"/>
            <a:ext cx="4732020" cy="2343785"/>
            <a:chOff x="3653028" y="1792223"/>
            <a:chExt cx="4732020" cy="234378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42173" y="3993260"/>
              <a:ext cx="142494" cy="14249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653028" y="1792223"/>
              <a:ext cx="1285240" cy="323215"/>
            </a:xfrm>
            <a:custGeom>
              <a:avLst/>
              <a:gdLst/>
              <a:ahLst/>
              <a:cxnLst/>
              <a:rect l="l" t="t" r="r" b="b"/>
              <a:pathLst>
                <a:path w="1285239" h="323214">
                  <a:moveTo>
                    <a:pt x="1134872" y="0"/>
                  </a:moveTo>
                  <a:lnTo>
                    <a:pt x="149860" y="0"/>
                  </a:lnTo>
                  <a:lnTo>
                    <a:pt x="102477" y="8229"/>
                  </a:lnTo>
                  <a:lnTo>
                    <a:pt x="61337" y="31150"/>
                  </a:lnTo>
                  <a:lnTo>
                    <a:pt x="28903" y="66111"/>
                  </a:lnTo>
                  <a:lnTo>
                    <a:pt x="7636" y="110459"/>
                  </a:lnTo>
                  <a:lnTo>
                    <a:pt x="0" y="161544"/>
                  </a:lnTo>
                  <a:lnTo>
                    <a:pt x="7636" y="212628"/>
                  </a:lnTo>
                  <a:lnTo>
                    <a:pt x="28903" y="256976"/>
                  </a:lnTo>
                  <a:lnTo>
                    <a:pt x="61337" y="291937"/>
                  </a:lnTo>
                  <a:lnTo>
                    <a:pt x="102477" y="314858"/>
                  </a:lnTo>
                  <a:lnTo>
                    <a:pt x="149860" y="323088"/>
                  </a:lnTo>
                  <a:lnTo>
                    <a:pt x="1134872" y="323088"/>
                  </a:lnTo>
                  <a:lnTo>
                    <a:pt x="1182254" y="314858"/>
                  </a:lnTo>
                  <a:lnTo>
                    <a:pt x="1223394" y="291937"/>
                  </a:lnTo>
                  <a:lnTo>
                    <a:pt x="1255828" y="256976"/>
                  </a:lnTo>
                  <a:lnTo>
                    <a:pt x="1277095" y="212628"/>
                  </a:lnTo>
                  <a:lnTo>
                    <a:pt x="1284732" y="161544"/>
                  </a:lnTo>
                  <a:lnTo>
                    <a:pt x="1277095" y="110459"/>
                  </a:lnTo>
                  <a:lnTo>
                    <a:pt x="1255828" y="66111"/>
                  </a:lnTo>
                  <a:lnTo>
                    <a:pt x="1223394" y="31150"/>
                  </a:lnTo>
                  <a:lnTo>
                    <a:pt x="1182254" y="8229"/>
                  </a:lnTo>
                  <a:lnTo>
                    <a:pt x="113487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788790" y="1817370"/>
            <a:ext cx="1012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Microsoft Sans Serif"/>
                <a:cs typeface="Microsoft Sans Serif"/>
              </a:rPr>
              <a:t>Border-Style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161032" y="1720595"/>
            <a:ext cx="3466465" cy="1765300"/>
            <a:chOff x="2161032" y="1720595"/>
            <a:chExt cx="3466465" cy="1765300"/>
          </a:xfrm>
        </p:grpSpPr>
        <p:sp>
          <p:nvSpPr>
            <p:cNvPr id="17" name="object 17"/>
            <p:cNvSpPr/>
            <p:nvPr/>
          </p:nvSpPr>
          <p:spPr>
            <a:xfrm>
              <a:off x="3592068" y="1720595"/>
              <a:ext cx="1407160" cy="466725"/>
            </a:xfrm>
            <a:custGeom>
              <a:avLst/>
              <a:gdLst/>
              <a:ahLst/>
              <a:cxnLst/>
              <a:rect l="l" t="t" r="r" b="b"/>
              <a:pathLst>
                <a:path w="1407160" h="466725">
                  <a:moveTo>
                    <a:pt x="33528" y="224155"/>
                  </a:moveTo>
                  <a:lnTo>
                    <a:pt x="26035" y="216408"/>
                  </a:lnTo>
                  <a:lnTo>
                    <a:pt x="16764" y="216408"/>
                  </a:lnTo>
                  <a:lnTo>
                    <a:pt x="7493" y="216408"/>
                  </a:lnTo>
                  <a:lnTo>
                    <a:pt x="0" y="224155"/>
                  </a:lnTo>
                  <a:lnTo>
                    <a:pt x="0" y="243713"/>
                  </a:lnTo>
                  <a:lnTo>
                    <a:pt x="7493" y="251460"/>
                  </a:lnTo>
                  <a:lnTo>
                    <a:pt x="26035" y="251460"/>
                  </a:lnTo>
                  <a:lnTo>
                    <a:pt x="33528" y="243713"/>
                  </a:lnTo>
                  <a:lnTo>
                    <a:pt x="33528" y="224155"/>
                  </a:lnTo>
                  <a:close/>
                </a:path>
                <a:path w="1407160" h="466725">
                  <a:moveTo>
                    <a:pt x="1406652" y="286512"/>
                  </a:moveTo>
                  <a:lnTo>
                    <a:pt x="1374775" y="286512"/>
                  </a:lnTo>
                  <a:lnTo>
                    <a:pt x="1355953" y="334187"/>
                  </a:lnTo>
                  <a:lnTo>
                    <a:pt x="1326883" y="374586"/>
                  </a:lnTo>
                  <a:lnTo>
                    <a:pt x="1289342" y="405815"/>
                  </a:lnTo>
                  <a:lnTo>
                    <a:pt x="1245057" y="425945"/>
                  </a:lnTo>
                  <a:lnTo>
                    <a:pt x="1195832" y="433070"/>
                  </a:lnTo>
                  <a:lnTo>
                    <a:pt x="210820" y="433070"/>
                  </a:lnTo>
                  <a:lnTo>
                    <a:pt x="161569" y="425945"/>
                  </a:lnTo>
                  <a:lnTo>
                    <a:pt x="117271" y="405815"/>
                  </a:lnTo>
                  <a:lnTo>
                    <a:pt x="79692" y="374586"/>
                  </a:lnTo>
                  <a:lnTo>
                    <a:pt x="50634" y="334187"/>
                  </a:lnTo>
                  <a:lnTo>
                    <a:pt x="31877" y="286512"/>
                  </a:lnTo>
                  <a:lnTo>
                    <a:pt x="0" y="286512"/>
                  </a:lnTo>
                  <a:lnTo>
                    <a:pt x="16344" y="335597"/>
                  </a:lnTo>
                  <a:lnTo>
                    <a:pt x="41948" y="378917"/>
                  </a:lnTo>
                  <a:lnTo>
                    <a:pt x="75488" y="415061"/>
                  </a:lnTo>
                  <a:lnTo>
                    <a:pt x="115684" y="442620"/>
                  </a:lnTo>
                  <a:lnTo>
                    <a:pt x="161226" y="460184"/>
                  </a:lnTo>
                  <a:lnTo>
                    <a:pt x="210820" y="466344"/>
                  </a:lnTo>
                  <a:lnTo>
                    <a:pt x="1195832" y="466344"/>
                  </a:lnTo>
                  <a:lnTo>
                    <a:pt x="1245412" y="460184"/>
                  </a:lnTo>
                  <a:lnTo>
                    <a:pt x="1290955" y="442620"/>
                  </a:lnTo>
                  <a:lnTo>
                    <a:pt x="1331150" y="415061"/>
                  </a:lnTo>
                  <a:lnTo>
                    <a:pt x="1364691" y="378917"/>
                  </a:lnTo>
                  <a:lnTo>
                    <a:pt x="1390294" y="335597"/>
                  </a:lnTo>
                  <a:lnTo>
                    <a:pt x="1406652" y="286512"/>
                  </a:lnTo>
                  <a:close/>
                </a:path>
                <a:path w="1407160" h="466725">
                  <a:moveTo>
                    <a:pt x="1406652" y="224155"/>
                  </a:moveTo>
                  <a:lnTo>
                    <a:pt x="1399032" y="216408"/>
                  </a:lnTo>
                  <a:lnTo>
                    <a:pt x="1389888" y="216408"/>
                  </a:lnTo>
                  <a:lnTo>
                    <a:pt x="1380617" y="216408"/>
                  </a:lnTo>
                  <a:lnTo>
                    <a:pt x="1373124" y="224155"/>
                  </a:lnTo>
                  <a:lnTo>
                    <a:pt x="1373124" y="243713"/>
                  </a:lnTo>
                  <a:lnTo>
                    <a:pt x="1380617" y="251460"/>
                  </a:lnTo>
                  <a:lnTo>
                    <a:pt x="1399032" y="251460"/>
                  </a:lnTo>
                  <a:lnTo>
                    <a:pt x="1406652" y="243713"/>
                  </a:lnTo>
                  <a:lnTo>
                    <a:pt x="1406652" y="224155"/>
                  </a:lnTo>
                  <a:close/>
                </a:path>
                <a:path w="1407160" h="466725">
                  <a:moveTo>
                    <a:pt x="1406652" y="179832"/>
                  </a:moveTo>
                  <a:lnTo>
                    <a:pt x="1390294" y="130759"/>
                  </a:lnTo>
                  <a:lnTo>
                    <a:pt x="1364691" y="87439"/>
                  </a:lnTo>
                  <a:lnTo>
                    <a:pt x="1331150" y="51295"/>
                  </a:lnTo>
                  <a:lnTo>
                    <a:pt x="1290955" y="23736"/>
                  </a:lnTo>
                  <a:lnTo>
                    <a:pt x="1245412" y="6172"/>
                  </a:lnTo>
                  <a:lnTo>
                    <a:pt x="1195832" y="0"/>
                  </a:lnTo>
                  <a:lnTo>
                    <a:pt x="210820" y="0"/>
                  </a:lnTo>
                  <a:lnTo>
                    <a:pt x="161226" y="6172"/>
                  </a:lnTo>
                  <a:lnTo>
                    <a:pt x="115684" y="23736"/>
                  </a:lnTo>
                  <a:lnTo>
                    <a:pt x="75488" y="51295"/>
                  </a:lnTo>
                  <a:lnTo>
                    <a:pt x="41948" y="87439"/>
                  </a:lnTo>
                  <a:lnTo>
                    <a:pt x="16344" y="130759"/>
                  </a:lnTo>
                  <a:lnTo>
                    <a:pt x="0" y="179832"/>
                  </a:lnTo>
                  <a:lnTo>
                    <a:pt x="31877" y="179832"/>
                  </a:lnTo>
                  <a:lnTo>
                    <a:pt x="50634" y="132219"/>
                  </a:lnTo>
                  <a:lnTo>
                    <a:pt x="79692" y="91821"/>
                  </a:lnTo>
                  <a:lnTo>
                    <a:pt x="117271" y="60579"/>
                  </a:lnTo>
                  <a:lnTo>
                    <a:pt x="161569" y="40424"/>
                  </a:lnTo>
                  <a:lnTo>
                    <a:pt x="210820" y="33274"/>
                  </a:lnTo>
                  <a:lnTo>
                    <a:pt x="1195832" y="33274"/>
                  </a:lnTo>
                  <a:lnTo>
                    <a:pt x="1245057" y="40424"/>
                  </a:lnTo>
                  <a:lnTo>
                    <a:pt x="1289342" y="60579"/>
                  </a:lnTo>
                  <a:lnTo>
                    <a:pt x="1326883" y="91821"/>
                  </a:lnTo>
                  <a:lnTo>
                    <a:pt x="1355953" y="132219"/>
                  </a:lnTo>
                  <a:lnTo>
                    <a:pt x="1374775" y="179832"/>
                  </a:lnTo>
                  <a:lnTo>
                    <a:pt x="1406652" y="179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77221" y="1964524"/>
              <a:ext cx="1950085" cy="1369060"/>
            </a:xfrm>
            <a:custGeom>
              <a:avLst/>
              <a:gdLst/>
              <a:ahLst/>
              <a:cxnLst/>
              <a:rect l="l" t="t" r="r" b="b"/>
              <a:pathLst>
                <a:path w="1950085" h="1369060">
                  <a:moveTo>
                    <a:pt x="450303" y="856970"/>
                  </a:moveTo>
                  <a:lnTo>
                    <a:pt x="448754" y="851128"/>
                  </a:lnTo>
                  <a:lnTo>
                    <a:pt x="444080" y="847369"/>
                  </a:lnTo>
                  <a:lnTo>
                    <a:pt x="436943" y="846010"/>
                  </a:lnTo>
                  <a:lnTo>
                    <a:pt x="428078" y="847369"/>
                  </a:lnTo>
                  <a:lnTo>
                    <a:pt x="402450" y="911161"/>
                  </a:lnTo>
                  <a:lnTo>
                    <a:pt x="393890" y="952588"/>
                  </a:lnTo>
                  <a:lnTo>
                    <a:pt x="380631" y="994613"/>
                  </a:lnTo>
                  <a:lnTo>
                    <a:pt x="362813" y="1037005"/>
                  </a:lnTo>
                  <a:lnTo>
                    <a:pt x="339979" y="1078852"/>
                  </a:lnTo>
                  <a:lnTo>
                    <a:pt x="313042" y="1118146"/>
                  </a:lnTo>
                  <a:lnTo>
                    <a:pt x="282028" y="1154861"/>
                  </a:lnTo>
                  <a:lnTo>
                    <a:pt x="246989" y="1188974"/>
                  </a:lnTo>
                  <a:lnTo>
                    <a:pt x="207975" y="1220470"/>
                  </a:lnTo>
                  <a:lnTo>
                    <a:pt x="164998" y="1249311"/>
                  </a:lnTo>
                  <a:lnTo>
                    <a:pt x="118122" y="1275486"/>
                  </a:lnTo>
                  <a:lnTo>
                    <a:pt x="67373" y="1298968"/>
                  </a:lnTo>
                  <a:lnTo>
                    <a:pt x="106781" y="1225588"/>
                  </a:lnTo>
                  <a:lnTo>
                    <a:pt x="108762" y="1218844"/>
                  </a:lnTo>
                  <a:lnTo>
                    <a:pt x="107530" y="1213002"/>
                  </a:lnTo>
                  <a:lnTo>
                    <a:pt x="103251" y="1208811"/>
                  </a:lnTo>
                  <a:lnTo>
                    <a:pt x="96075" y="1206995"/>
                  </a:lnTo>
                  <a:lnTo>
                    <a:pt x="87833" y="1208011"/>
                  </a:lnTo>
                  <a:lnTo>
                    <a:pt x="812" y="1346111"/>
                  </a:lnTo>
                  <a:lnTo>
                    <a:pt x="0" y="1349527"/>
                  </a:lnTo>
                  <a:lnTo>
                    <a:pt x="5156" y="1360106"/>
                  </a:lnTo>
                  <a:lnTo>
                    <a:pt x="8775" y="1361567"/>
                  </a:lnTo>
                  <a:lnTo>
                    <a:pt x="147535" y="1368958"/>
                  </a:lnTo>
                  <a:lnTo>
                    <a:pt x="155778" y="1367942"/>
                  </a:lnTo>
                  <a:lnTo>
                    <a:pt x="164109" y="1364513"/>
                  </a:lnTo>
                  <a:lnTo>
                    <a:pt x="171462" y="1359090"/>
                  </a:lnTo>
                  <a:lnTo>
                    <a:pt x="176809" y="1352118"/>
                  </a:lnTo>
                  <a:lnTo>
                    <a:pt x="178790" y="1345374"/>
                  </a:lnTo>
                  <a:lnTo>
                    <a:pt x="177558" y="1339532"/>
                  </a:lnTo>
                  <a:lnTo>
                    <a:pt x="173278" y="1335328"/>
                  </a:lnTo>
                  <a:lnTo>
                    <a:pt x="166103" y="1333525"/>
                  </a:lnTo>
                  <a:lnTo>
                    <a:pt x="78740" y="1328381"/>
                  </a:lnTo>
                  <a:lnTo>
                    <a:pt x="139141" y="1299768"/>
                  </a:lnTo>
                  <a:lnTo>
                    <a:pt x="192455" y="1268831"/>
                  </a:lnTo>
                  <a:lnTo>
                    <a:pt x="239115" y="1236167"/>
                  </a:lnTo>
                  <a:lnTo>
                    <a:pt x="279565" y="1202359"/>
                  </a:lnTo>
                  <a:lnTo>
                    <a:pt x="314223" y="1168006"/>
                  </a:lnTo>
                  <a:lnTo>
                    <a:pt x="343522" y="1133703"/>
                  </a:lnTo>
                  <a:lnTo>
                    <a:pt x="367906" y="1100061"/>
                  </a:lnTo>
                  <a:lnTo>
                    <a:pt x="403669" y="1037082"/>
                  </a:lnTo>
                  <a:lnTo>
                    <a:pt x="423176" y="990955"/>
                  </a:lnTo>
                  <a:lnTo>
                    <a:pt x="437515" y="945388"/>
                  </a:lnTo>
                  <a:lnTo>
                    <a:pt x="446595" y="900633"/>
                  </a:lnTo>
                  <a:lnTo>
                    <a:pt x="450303" y="856970"/>
                  </a:lnTo>
                  <a:close/>
                </a:path>
                <a:path w="1950085" h="1369060">
                  <a:moveTo>
                    <a:pt x="1950072" y="427837"/>
                  </a:moveTo>
                  <a:lnTo>
                    <a:pt x="1936648" y="388759"/>
                  </a:lnTo>
                  <a:lnTo>
                    <a:pt x="1917623" y="349326"/>
                  </a:lnTo>
                  <a:lnTo>
                    <a:pt x="1893176" y="309765"/>
                  </a:lnTo>
                  <a:lnTo>
                    <a:pt x="1863483" y="270319"/>
                  </a:lnTo>
                  <a:lnTo>
                    <a:pt x="1813852" y="217525"/>
                  </a:lnTo>
                  <a:lnTo>
                    <a:pt x="1782076" y="189941"/>
                  </a:lnTo>
                  <a:lnTo>
                    <a:pt x="1745272" y="162344"/>
                  </a:lnTo>
                  <a:lnTo>
                    <a:pt x="1703133" y="135318"/>
                  </a:lnTo>
                  <a:lnTo>
                    <a:pt x="1655343" y="109474"/>
                  </a:lnTo>
                  <a:lnTo>
                    <a:pt x="1601635" y="85394"/>
                  </a:lnTo>
                  <a:lnTo>
                    <a:pt x="1541691" y="63652"/>
                  </a:lnTo>
                  <a:lnTo>
                    <a:pt x="1475219" y="44856"/>
                  </a:lnTo>
                  <a:lnTo>
                    <a:pt x="1560982" y="29946"/>
                  </a:lnTo>
                  <a:lnTo>
                    <a:pt x="1567713" y="27457"/>
                  </a:lnTo>
                  <a:lnTo>
                    <a:pt x="1571040" y="23164"/>
                  </a:lnTo>
                  <a:lnTo>
                    <a:pt x="1570951" y="17729"/>
                  </a:lnTo>
                  <a:lnTo>
                    <a:pt x="1567472" y="11849"/>
                  </a:lnTo>
                  <a:lnTo>
                    <a:pt x="1560614" y="6172"/>
                  </a:lnTo>
                  <a:lnTo>
                    <a:pt x="1552079" y="2133"/>
                  </a:lnTo>
                  <a:lnTo>
                    <a:pt x="1543024" y="0"/>
                  </a:lnTo>
                  <a:lnTo>
                    <a:pt x="1534604" y="50"/>
                  </a:lnTo>
                  <a:lnTo>
                    <a:pt x="1398219" y="23037"/>
                  </a:lnTo>
                  <a:lnTo>
                    <a:pt x="1394942" y="24777"/>
                  </a:lnTo>
                  <a:lnTo>
                    <a:pt x="1392161" y="34963"/>
                  </a:lnTo>
                  <a:lnTo>
                    <a:pt x="1393736" y="37960"/>
                  </a:lnTo>
                  <a:lnTo>
                    <a:pt x="1486687" y="140868"/>
                  </a:lnTo>
                  <a:lnTo>
                    <a:pt x="1493558" y="146545"/>
                  </a:lnTo>
                  <a:lnTo>
                    <a:pt x="1502092" y="150596"/>
                  </a:lnTo>
                  <a:lnTo>
                    <a:pt x="1511134" y="152730"/>
                  </a:lnTo>
                  <a:lnTo>
                    <a:pt x="1519567" y="152666"/>
                  </a:lnTo>
                  <a:lnTo>
                    <a:pt x="1470482" y="72809"/>
                  </a:lnTo>
                  <a:lnTo>
                    <a:pt x="1526197" y="88099"/>
                  </a:lnTo>
                  <a:lnTo>
                    <a:pt x="1578673" y="106286"/>
                  </a:lnTo>
                  <a:lnTo>
                    <a:pt x="1627860" y="127342"/>
                  </a:lnTo>
                  <a:lnTo>
                    <a:pt x="1673720" y="151257"/>
                  </a:lnTo>
                  <a:lnTo>
                    <a:pt x="1716189" y="178015"/>
                  </a:lnTo>
                  <a:lnTo>
                    <a:pt x="1755228" y="207606"/>
                  </a:lnTo>
                  <a:lnTo>
                    <a:pt x="1790801" y="239991"/>
                  </a:lnTo>
                  <a:lnTo>
                    <a:pt x="1822856" y="275183"/>
                  </a:lnTo>
                  <a:lnTo>
                    <a:pt x="1850047" y="311454"/>
                  </a:lnTo>
                  <a:lnTo>
                    <a:pt x="1872615" y="347929"/>
                  </a:lnTo>
                  <a:lnTo>
                    <a:pt x="1890369" y="384416"/>
                  </a:lnTo>
                  <a:lnTo>
                    <a:pt x="1903145" y="420712"/>
                  </a:lnTo>
                  <a:lnTo>
                    <a:pt x="1906524" y="426974"/>
                  </a:lnTo>
                  <a:lnTo>
                    <a:pt x="1912708" y="432523"/>
                  </a:lnTo>
                  <a:lnTo>
                    <a:pt x="1920862" y="436778"/>
                  </a:lnTo>
                  <a:lnTo>
                    <a:pt x="1930107" y="439140"/>
                  </a:lnTo>
                  <a:lnTo>
                    <a:pt x="1939239" y="439331"/>
                  </a:lnTo>
                  <a:lnTo>
                    <a:pt x="1946033" y="437261"/>
                  </a:lnTo>
                  <a:lnTo>
                    <a:pt x="1949856" y="433311"/>
                  </a:lnTo>
                  <a:lnTo>
                    <a:pt x="1950072" y="427837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61032" y="3142487"/>
              <a:ext cx="1397635" cy="342900"/>
            </a:xfrm>
            <a:custGeom>
              <a:avLst/>
              <a:gdLst/>
              <a:ahLst/>
              <a:cxnLst/>
              <a:rect l="l" t="t" r="r" b="b"/>
              <a:pathLst>
                <a:path w="1397635" h="342900">
                  <a:moveTo>
                    <a:pt x="1234567" y="0"/>
                  </a:moveTo>
                  <a:lnTo>
                    <a:pt x="162941" y="0"/>
                  </a:lnTo>
                  <a:lnTo>
                    <a:pt x="119606" y="6120"/>
                  </a:lnTo>
                  <a:lnTo>
                    <a:pt x="80677" y="23396"/>
                  </a:lnTo>
                  <a:lnTo>
                    <a:pt x="47704" y="50196"/>
                  </a:lnTo>
                  <a:lnTo>
                    <a:pt x="22234" y="84892"/>
                  </a:lnTo>
                  <a:lnTo>
                    <a:pt x="5816" y="125853"/>
                  </a:lnTo>
                  <a:lnTo>
                    <a:pt x="0" y="171450"/>
                  </a:lnTo>
                  <a:lnTo>
                    <a:pt x="5816" y="217046"/>
                  </a:lnTo>
                  <a:lnTo>
                    <a:pt x="22234" y="258007"/>
                  </a:lnTo>
                  <a:lnTo>
                    <a:pt x="47704" y="292703"/>
                  </a:lnTo>
                  <a:lnTo>
                    <a:pt x="80677" y="319503"/>
                  </a:lnTo>
                  <a:lnTo>
                    <a:pt x="119606" y="336779"/>
                  </a:lnTo>
                  <a:lnTo>
                    <a:pt x="162941" y="342900"/>
                  </a:lnTo>
                  <a:lnTo>
                    <a:pt x="1234567" y="342900"/>
                  </a:lnTo>
                  <a:lnTo>
                    <a:pt x="1277901" y="336779"/>
                  </a:lnTo>
                  <a:lnTo>
                    <a:pt x="1316830" y="319503"/>
                  </a:lnTo>
                  <a:lnTo>
                    <a:pt x="1349803" y="292703"/>
                  </a:lnTo>
                  <a:lnTo>
                    <a:pt x="1375273" y="258007"/>
                  </a:lnTo>
                  <a:lnTo>
                    <a:pt x="1391691" y="217046"/>
                  </a:lnTo>
                  <a:lnTo>
                    <a:pt x="1397508" y="171450"/>
                  </a:lnTo>
                  <a:lnTo>
                    <a:pt x="1391691" y="125853"/>
                  </a:lnTo>
                  <a:lnTo>
                    <a:pt x="1375273" y="84892"/>
                  </a:lnTo>
                  <a:lnTo>
                    <a:pt x="1349803" y="50196"/>
                  </a:lnTo>
                  <a:lnTo>
                    <a:pt x="1316830" y="23396"/>
                  </a:lnTo>
                  <a:lnTo>
                    <a:pt x="1277901" y="6120"/>
                  </a:lnTo>
                  <a:lnTo>
                    <a:pt x="123456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734057" y="2317242"/>
            <a:ext cx="5649595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AFEF"/>
                </a:solidFill>
                <a:latin typeface="Courier New"/>
                <a:cs typeface="Courier New"/>
              </a:rPr>
              <a:t>border:</a:t>
            </a:r>
            <a:r>
              <a:rPr sz="3200" spc="-5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3200" dirty="0">
                <a:solidFill>
                  <a:srgbClr val="6F2F9F"/>
                </a:solidFill>
                <a:latin typeface="Courier New"/>
                <a:cs typeface="Courier New"/>
              </a:rPr>
              <a:t>2px</a:t>
            </a:r>
            <a:r>
              <a:rPr sz="3200" spc="-10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3200" dirty="0">
                <a:solidFill>
                  <a:srgbClr val="6F2F9F"/>
                </a:solidFill>
                <a:latin typeface="Courier New"/>
                <a:cs typeface="Courier New"/>
              </a:rPr>
              <a:t>solid</a:t>
            </a:r>
            <a:r>
              <a:rPr sz="3200" spc="-10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3200" dirty="0">
                <a:solidFill>
                  <a:srgbClr val="6F2F9F"/>
                </a:solidFill>
                <a:latin typeface="Courier New"/>
                <a:cs typeface="Courier New"/>
              </a:rPr>
              <a:t>blue;</a:t>
            </a:r>
            <a:endParaRPr sz="3200">
              <a:latin typeface="Courier New"/>
              <a:cs typeface="Courier New"/>
            </a:endParaRPr>
          </a:p>
          <a:p>
            <a:pPr marL="582295">
              <a:lnSpc>
                <a:spcPct val="100000"/>
              </a:lnSpc>
              <a:spcBef>
                <a:spcPts val="2935"/>
              </a:spcBef>
            </a:pPr>
            <a:r>
              <a:rPr sz="1400" spc="25" dirty="0">
                <a:latin typeface="Microsoft Sans Serif"/>
                <a:cs typeface="Microsoft Sans Serif"/>
              </a:rPr>
              <a:t>Border-Width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095500" y="1414272"/>
            <a:ext cx="5753100" cy="2147570"/>
            <a:chOff x="2095500" y="1414272"/>
            <a:chExt cx="5753100" cy="2147570"/>
          </a:xfrm>
        </p:grpSpPr>
        <p:sp>
          <p:nvSpPr>
            <p:cNvPr id="22" name="object 22"/>
            <p:cNvSpPr/>
            <p:nvPr/>
          </p:nvSpPr>
          <p:spPr>
            <a:xfrm>
              <a:off x="2095500" y="3064763"/>
              <a:ext cx="1530350" cy="497205"/>
            </a:xfrm>
            <a:custGeom>
              <a:avLst/>
              <a:gdLst/>
              <a:ahLst/>
              <a:cxnLst/>
              <a:rect l="l" t="t" r="r" b="b"/>
              <a:pathLst>
                <a:path w="1530350" h="497204">
                  <a:moveTo>
                    <a:pt x="35052" y="249174"/>
                  </a:moveTo>
                  <a:lnTo>
                    <a:pt x="33680" y="241757"/>
                  </a:lnTo>
                  <a:lnTo>
                    <a:pt x="29946" y="235699"/>
                  </a:lnTo>
                  <a:lnTo>
                    <a:pt x="24384" y="231622"/>
                  </a:lnTo>
                  <a:lnTo>
                    <a:pt x="17526" y="230124"/>
                  </a:lnTo>
                  <a:lnTo>
                    <a:pt x="10655" y="231622"/>
                  </a:lnTo>
                  <a:lnTo>
                    <a:pt x="5092" y="235699"/>
                  </a:lnTo>
                  <a:lnTo>
                    <a:pt x="1358" y="241757"/>
                  </a:lnTo>
                  <a:lnTo>
                    <a:pt x="0" y="249174"/>
                  </a:lnTo>
                  <a:lnTo>
                    <a:pt x="1358" y="256603"/>
                  </a:lnTo>
                  <a:lnTo>
                    <a:pt x="5092" y="262661"/>
                  </a:lnTo>
                  <a:lnTo>
                    <a:pt x="10655" y="266738"/>
                  </a:lnTo>
                  <a:lnTo>
                    <a:pt x="17526" y="268224"/>
                  </a:lnTo>
                  <a:lnTo>
                    <a:pt x="24384" y="266738"/>
                  </a:lnTo>
                  <a:lnTo>
                    <a:pt x="29946" y="262661"/>
                  </a:lnTo>
                  <a:lnTo>
                    <a:pt x="33680" y="256603"/>
                  </a:lnTo>
                  <a:lnTo>
                    <a:pt x="35052" y="249174"/>
                  </a:lnTo>
                  <a:close/>
                </a:path>
                <a:path w="1530350" h="497204">
                  <a:moveTo>
                    <a:pt x="1530096" y="306324"/>
                  </a:moveTo>
                  <a:lnTo>
                    <a:pt x="1495425" y="306324"/>
                  </a:lnTo>
                  <a:lnTo>
                    <a:pt x="1479194" y="348919"/>
                  </a:lnTo>
                  <a:lnTo>
                    <a:pt x="1455000" y="386397"/>
                  </a:lnTo>
                  <a:lnTo>
                    <a:pt x="1423949" y="417563"/>
                  </a:lnTo>
                  <a:lnTo>
                    <a:pt x="1387170" y="441274"/>
                  </a:lnTo>
                  <a:lnTo>
                    <a:pt x="1345768" y="456361"/>
                  </a:lnTo>
                  <a:lnTo>
                    <a:pt x="1300861" y="461645"/>
                  </a:lnTo>
                  <a:lnTo>
                    <a:pt x="229235" y="461645"/>
                  </a:lnTo>
                  <a:lnTo>
                    <a:pt x="184315" y="456361"/>
                  </a:lnTo>
                  <a:lnTo>
                    <a:pt x="142887" y="441274"/>
                  </a:lnTo>
                  <a:lnTo>
                    <a:pt x="106083" y="417563"/>
                  </a:lnTo>
                  <a:lnTo>
                    <a:pt x="75031" y="386397"/>
                  </a:lnTo>
                  <a:lnTo>
                    <a:pt x="50850" y="348919"/>
                  </a:lnTo>
                  <a:lnTo>
                    <a:pt x="34671" y="306324"/>
                  </a:lnTo>
                  <a:lnTo>
                    <a:pt x="0" y="306324"/>
                  </a:lnTo>
                  <a:lnTo>
                    <a:pt x="14605" y="351231"/>
                  </a:lnTo>
                  <a:lnTo>
                    <a:pt x="36753" y="391807"/>
                  </a:lnTo>
                  <a:lnTo>
                    <a:pt x="65532" y="427113"/>
                  </a:lnTo>
                  <a:lnTo>
                    <a:pt x="100050" y="456196"/>
                  </a:lnTo>
                  <a:lnTo>
                    <a:pt x="139446" y="478142"/>
                  </a:lnTo>
                  <a:lnTo>
                    <a:pt x="182791" y="491998"/>
                  </a:lnTo>
                  <a:lnTo>
                    <a:pt x="229235" y="496824"/>
                  </a:lnTo>
                  <a:lnTo>
                    <a:pt x="1300861" y="496824"/>
                  </a:lnTo>
                  <a:lnTo>
                    <a:pt x="1347292" y="491998"/>
                  </a:lnTo>
                  <a:lnTo>
                    <a:pt x="1390637" y="478142"/>
                  </a:lnTo>
                  <a:lnTo>
                    <a:pt x="1430032" y="456196"/>
                  </a:lnTo>
                  <a:lnTo>
                    <a:pt x="1464551" y="427113"/>
                  </a:lnTo>
                  <a:lnTo>
                    <a:pt x="1493329" y="391807"/>
                  </a:lnTo>
                  <a:lnTo>
                    <a:pt x="1515478" y="351231"/>
                  </a:lnTo>
                  <a:lnTo>
                    <a:pt x="1530096" y="306324"/>
                  </a:lnTo>
                  <a:close/>
                </a:path>
                <a:path w="1530350" h="497204">
                  <a:moveTo>
                    <a:pt x="1530096" y="249174"/>
                  </a:moveTo>
                  <a:lnTo>
                    <a:pt x="1528648" y="241757"/>
                  </a:lnTo>
                  <a:lnTo>
                    <a:pt x="1524711" y="235699"/>
                  </a:lnTo>
                  <a:lnTo>
                    <a:pt x="1518894" y="231622"/>
                  </a:lnTo>
                  <a:lnTo>
                    <a:pt x="1511808" y="230124"/>
                  </a:lnTo>
                  <a:lnTo>
                    <a:pt x="1504657" y="231622"/>
                  </a:lnTo>
                  <a:lnTo>
                    <a:pt x="1498854" y="235699"/>
                  </a:lnTo>
                  <a:lnTo>
                    <a:pt x="1494942" y="241757"/>
                  </a:lnTo>
                  <a:lnTo>
                    <a:pt x="1493520" y="249174"/>
                  </a:lnTo>
                  <a:lnTo>
                    <a:pt x="1494942" y="256603"/>
                  </a:lnTo>
                  <a:lnTo>
                    <a:pt x="1498854" y="262661"/>
                  </a:lnTo>
                  <a:lnTo>
                    <a:pt x="1504657" y="266738"/>
                  </a:lnTo>
                  <a:lnTo>
                    <a:pt x="1511808" y="268224"/>
                  </a:lnTo>
                  <a:lnTo>
                    <a:pt x="1518894" y="266738"/>
                  </a:lnTo>
                  <a:lnTo>
                    <a:pt x="1524711" y="262661"/>
                  </a:lnTo>
                  <a:lnTo>
                    <a:pt x="1528648" y="256603"/>
                  </a:lnTo>
                  <a:lnTo>
                    <a:pt x="1530096" y="249174"/>
                  </a:lnTo>
                  <a:close/>
                </a:path>
                <a:path w="1530350" h="497204">
                  <a:moveTo>
                    <a:pt x="1530096" y="192024"/>
                  </a:moveTo>
                  <a:lnTo>
                    <a:pt x="1515478" y="146761"/>
                  </a:lnTo>
                  <a:lnTo>
                    <a:pt x="1493329" y="105867"/>
                  </a:lnTo>
                  <a:lnTo>
                    <a:pt x="1464551" y="70281"/>
                  </a:lnTo>
                  <a:lnTo>
                    <a:pt x="1430032" y="40957"/>
                  </a:lnTo>
                  <a:lnTo>
                    <a:pt x="1390637" y="18834"/>
                  </a:lnTo>
                  <a:lnTo>
                    <a:pt x="1347292" y="4876"/>
                  </a:lnTo>
                  <a:lnTo>
                    <a:pt x="1300861" y="0"/>
                  </a:lnTo>
                  <a:lnTo>
                    <a:pt x="229235" y="0"/>
                  </a:lnTo>
                  <a:lnTo>
                    <a:pt x="182791" y="4876"/>
                  </a:lnTo>
                  <a:lnTo>
                    <a:pt x="139446" y="18834"/>
                  </a:lnTo>
                  <a:lnTo>
                    <a:pt x="100050" y="40957"/>
                  </a:lnTo>
                  <a:lnTo>
                    <a:pt x="65532" y="70281"/>
                  </a:lnTo>
                  <a:lnTo>
                    <a:pt x="36753" y="105867"/>
                  </a:lnTo>
                  <a:lnTo>
                    <a:pt x="14605" y="146761"/>
                  </a:lnTo>
                  <a:lnTo>
                    <a:pt x="0" y="192024"/>
                  </a:lnTo>
                  <a:lnTo>
                    <a:pt x="34671" y="192024"/>
                  </a:lnTo>
                  <a:lnTo>
                    <a:pt x="50850" y="149174"/>
                  </a:lnTo>
                  <a:lnTo>
                    <a:pt x="75031" y="111442"/>
                  </a:lnTo>
                  <a:lnTo>
                    <a:pt x="106083" y="80035"/>
                  </a:lnTo>
                  <a:lnTo>
                    <a:pt x="142887" y="56121"/>
                  </a:lnTo>
                  <a:lnTo>
                    <a:pt x="184315" y="40906"/>
                  </a:lnTo>
                  <a:lnTo>
                    <a:pt x="229235" y="35560"/>
                  </a:lnTo>
                  <a:lnTo>
                    <a:pt x="1300861" y="35560"/>
                  </a:lnTo>
                  <a:lnTo>
                    <a:pt x="1345768" y="40906"/>
                  </a:lnTo>
                  <a:lnTo>
                    <a:pt x="1387170" y="56121"/>
                  </a:lnTo>
                  <a:lnTo>
                    <a:pt x="1423949" y="80035"/>
                  </a:lnTo>
                  <a:lnTo>
                    <a:pt x="1455000" y="111442"/>
                  </a:lnTo>
                  <a:lnTo>
                    <a:pt x="1479194" y="149174"/>
                  </a:lnTo>
                  <a:lnTo>
                    <a:pt x="1495425" y="192024"/>
                  </a:lnTo>
                  <a:lnTo>
                    <a:pt x="1530096" y="192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72907" y="1887602"/>
              <a:ext cx="386080" cy="600710"/>
            </a:xfrm>
            <a:custGeom>
              <a:avLst/>
              <a:gdLst/>
              <a:ahLst/>
              <a:cxnLst/>
              <a:rect l="l" t="t" r="r" b="b"/>
              <a:pathLst>
                <a:path w="386079" h="600710">
                  <a:moveTo>
                    <a:pt x="322337" y="909"/>
                  </a:moveTo>
                  <a:lnTo>
                    <a:pt x="325045" y="3740"/>
                  </a:lnTo>
                  <a:lnTo>
                    <a:pt x="383619" y="130072"/>
                  </a:lnTo>
                  <a:lnTo>
                    <a:pt x="385739" y="138112"/>
                  </a:lnTo>
                  <a:lnTo>
                    <a:pt x="385623" y="147121"/>
                  </a:lnTo>
                  <a:lnTo>
                    <a:pt x="383288" y="155959"/>
                  </a:lnTo>
                  <a:lnTo>
                    <a:pt x="378755" y="163487"/>
                  </a:lnTo>
                  <a:lnTo>
                    <a:pt x="373177" y="167817"/>
                  </a:lnTo>
                  <a:lnTo>
                    <a:pt x="367254" y="168821"/>
                  </a:lnTo>
                  <a:lnTo>
                    <a:pt x="361735" y="166380"/>
                  </a:lnTo>
                  <a:lnTo>
                    <a:pt x="357368" y="160375"/>
                  </a:lnTo>
                  <a:lnTo>
                    <a:pt x="320039" y="81008"/>
                  </a:lnTo>
                  <a:lnTo>
                    <a:pt x="315751" y="147711"/>
                  </a:lnTo>
                  <a:lnTo>
                    <a:pt x="306649" y="208678"/>
                  </a:lnTo>
                  <a:lnTo>
                    <a:pt x="293450" y="264094"/>
                  </a:lnTo>
                  <a:lnTo>
                    <a:pt x="276872" y="314143"/>
                  </a:lnTo>
                  <a:lnTo>
                    <a:pt x="257633" y="359010"/>
                  </a:lnTo>
                  <a:lnTo>
                    <a:pt x="236450" y="398880"/>
                  </a:lnTo>
                  <a:lnTo>
                    <a:pt x="214042" y="433938"/>
                  </a:lnTo>
                  <a:lnTo>
                    <a:pt x="168421" y="490356"/>
                  </a:lnTo>
                  <a:lnTo>
                    <a:pt x="132533" y="525463"/>
                  </a:lnTo>
                  <a:lnTo>
                    <a:pt x="95229" y="555566"/>
                  </a:lnTo>
                  <a:lnTo>
                    <a:pt x="56732" y="580468"/>
                  </a:lnTo>
                  <a:lnTo>
                    <a:pt x="17265" y="599974"/>
                  </a:lnTo>
                  <a:lnTo>
                    <a:pt x="11221" y="600693"/>
                  </a:lnTo>
                  <a:lnTo>
                    <a:pt x="5959" y="597719"/>
                  </a:lnTo>
                  <a:lnTo>
                    <a:pt x="2033" y="591587"/>
                  </a:lnTo>
                  <a:lnTo>
                    <a:pt x="0" y="582836"/>
                  </a:lnTo>
                  <a:lnTo>
                    <a:pt x="320" y="573603"/>
                  </a:lnTo>
                  <a:lnTo>
                    <a:pt x="2972" y="565090"/>
                  </a:lnTo>
                  <a:lnTo>
                    <a:pt x="7530" y="558226"/>
                  </a:lnTo>
                  <a:lnTo>
                    <a:pt x="13566" y="553937"/>
                  </a:lnTo>
                  <a:lnTo>
                    <a:pt x="50150" y="535536"/>
                  </a:lnTo>
                  <a:lnTo>
                    <a:pt x="85725" y="512341"/>
                  </a:lnTo>
                  <a:lnTo>
                    <a:pt x="120116" y="484556"/>
                  </a:lnTo>
                  <a:lnTo>
                    <a:pt x="153147" y="452384"/>
                  </a:lnTo>
                  <a:lnTo>
                    <a:pt x="183803" y="415762"/>
                  </a:lnTo>
                  <a:lnTo>
                    <a:pt x="210540" y="376255"/>
                  </a:lnTo>
                  <a:lnTo>
                    <a:pt x="233351" y="333911"/>
                  </a:lnTo>
                  <a:lnTo>
                    <a:pt x="252230" y="288776"/>
                  </a:lnTo>
                  <a:lnTo>
                    <a:pt x="267169" y="240896"/>
                  </a:lnTo>
                  <a:lnTo>
                    <a:pt x="278162" y="190320"/>
                  </a:lnTo>
                  <a:lnTo>
                    <a:pt x="285202" y="137092"/>
                  </a:lnTo>
                  <a:lnTo>
                    <a:pt x="288282" y="81260"/>
                  </a:lnTo>
                  <a:lnTo>
                    <a:pt x="234299" y="144899"/>
                  </a:lnTo>
                  <a:lnTo>
                    <a:pt x="228721" y="149229"/>
                  </a:lnTo>
                  <a:lnTo>
                    <a:pt x="222798" y="150233"/>
                  </a:lnTo>
                  <a:lnTo>
                    <a:pt x="217279" y="147792"/>
                  </a:lnTo>
                  <a:lnTo>
                    <a:pt x="212912" y="141787"/>
                  </a:lnTo>
                  <a:lnTo>
                    <a:pt x="210792" y="133747"/>
                  </a:lnTo>
                  <a:lnTo>
                    <a:pt x="210908" y="124738"/>
                  </a:lnTo>
                  <a:lnTo>
                    <a:pt x="213243" y="115900"/>
                  </a:lnTo>
                  <a:lnTo>
                    <a:pt x="217776" y="108371"/>
                  </a:lnTo>
                  <a:lnTo>
                    <a:pt x="307616" y="2016"/>
                  </a:lnTo>
                  <a:lnTo>
                    <a:pt x="310509" y="0"/>
                  </a:lnTo>
                  <a:lnTo>
                    <a:pt x="322337" y="909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579108" y="1414272"/>
              <a:ext cx="1270000" cy="342900"/>
            </a:xfrm>
            <a:custGeom>
              <a:avLst/>
              <a:gdLst/>
              <a:ahLst/>
              <a:cxnLst/>
              <a:rect l="l" t="t" r="r" b="b"/>
              <a:pathLst>
                <a:path w="1270000" h="342900">
                  <a:moveTo>
                    <a:pt x="1121410" y="0"/>
                  </a:moveTo>
                  <a:lnTo>
                    <a:pt x="148082" y="0"/>
                  </a:lnTo>
                  <a:lnTo>
                    <a:pt x="101274" y="8735"/>
                  </a:lnTo>
                  <a:lnTo>
                    <a:pt x="60624" y="33064"/>
                  </a:lnTo>
                  <a:lnTo>
                    <a:pt x="28569" y="70171"/>
                  </a:lnTo>
                  <a:lnTo>
                    <a:pt x="7548" y="117238"/>
                  </a:lnTo>
                  <a:lnTo>
                    <a:pt x="0" y="171450"/>
                  </a:lnTo>
                  <a:lnTo>
                    <a:pt x="7548" y="225661"/>
                  </a:lnTo>
                  <a:lnTo>
                    <a:pt x="28569" y="272728"/>
                  </a:lnTo>
                  <a:lnTo>
                    <a:pt x="60624" y="309835"/>
                  </a:lnTo>
                  <a:lnTo>
                    <a:pt x="101274" y="334164"/>
                  </a:lnTo>
                  <a:lnTo>
                    <a:pt x="148082" y="342900"/>
                  </a:lnTo>
                  <a:lnTo>
                    <a:pt x="1121410" y="342900"/>
                  </a:lnTo>
                  <a:lnTo>
                    <a:pt x="1168217" y="334164"/>
                  </a:lnTo>
                  <a:lnTo>
                    <a:pt x="1208867" y="309835"/>
                  </a:lnTo>
                  <a:lnTo>
                    <a:pt x="1240922" y="272728"/>
                  </a:lnTo>
                  <a:lnTo>
                    <a:pt x="1261943" y="225661"/>
                  </a:lnTo>
                  <a:lnTo>
                    <a:pt x="1269492" y="171450"/>
                  </a:lnTo>
                  <a:lnTo>
                    <a:pt x="1261943" y="117238"/>
                  </a:lnTo>
                  <a:lnTo>
                    <a:pt x="1240922" y="70171"/>
                  </a:lnTo>
                  <a:lnTo>
                    <a:pt x="1208867" y="33064"/>
                  </a:lnTo>
                  <a:lnTo>
                    <a:pt x="1168217" y="8735"/>
                  </a:lnTo>
                  <a:lnTo>
                    <a:pt x="112141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690106" y="1449070"/>
            <a:ext cx="10509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Microsoft Sans Serif"/>
                <a:cs typeface="Microsoft Sans Serif"/>
              </a:rPr>
              <a:t>Border-Color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7056" y="1338072"/>
            <a:ext cx="7842884" cy="3759835"/>
            <a:chOff x="67056" y="1338072"/>
            <a:chExt cx="7842884" cy="3759835"/>
          </a:xfrm>
        </p:grpSpPr>
        <p:sp>
          <p:nvSpPr>
            <p:cNvPr id="27" name="object 27"/>
            <p:cNvSpPr/>
            <p:nvPr/>
          </p:nvSpPr>
          <p:spPr>
            <a:xfrm>
              <a:off x="6519672" y="1338071"/>
              <a:ext cx="1390015" cy="495300"/>
            </a:xfrm>
            <a:custGeom>
              <a:avLst/>
              <a:gdLst/>
              <a:ahLst/>
              <a:cxnLst/>
              <a:rect l="l" t="t" r="r" b="b"/>
              <a:pathLst>
                <a:path w="1390015" h="495300">
                  <a:moveTo>
                    <a:pt x="32004" y="237109"/>
                  </a:moveTo>
                  <a:lnTo>
                    <a:pt x="24892" y="228600"/>
                  </a:lnTo>
                  <a:lnTo>
                    <a:pt x="16002" y="228600"/>
                  </a:lnTo>
                  <a:lnTo>
                    <a:pt x="7099" y="228600"/>
                  </a:lnTo>
                  <a:lnTo>
                    <a:pt x="0" y="237109"/>
                  </a:lnTo>
                  <a:lnTo>
                    <a:pt x="0" y="258191"/>
                  </a:lnTo>
                  <a:lnTo>
                    <a:pt x="7099" y="266700"/>
                  </a:lnTo>
                  <a:lnTo>
                    <a:pt x="24892" y="266700"/>
                  </a:lnTo>
                  <a:lnTo>
                    <a:pt x="32004" y="258191"/>
                  </a:lnTo>
                  <a:lnTo>
                    <a:pt x="32004" y="237109"/>
                  </a:lnTo>
                  <a:close/>
                </a:path>
                <a:path w="1390015" h="495300">
                  <a:moveTo>
                    <a:pt x="1389888" y="304800"/>
                  </a:moveTo>
                  <a:lnTo>
                    <a:pt x="1358392" y="304800"/>
                  </a:lnTo>
                  <a:lnTo>
                    <a:pt x="1339799" y="355346"/>
                  </a:lnTo>
                  <a:lnTo>
                    <a:pt x="1311084" y="398157"/>
                  </a:lnTo>
                  <a:lnTo>
                    <a:pt x="1273987" y="431241"/>
                  </a:lnTo>
                  <a:lnTo>
                    <a:pt x="1230249" y="452564"/>
                  </a:lnTo>
                  <a:lnTo>
                    <a:pt x="1181608" y="460121"/>
                  </a:lnTo>
                  <a:lnTo>
                    <a:pt x="208280" y="460121"/>
                  </a:lnTo>
                  <a:lnTo>
                    <a:pt x="159613" y="452564"/>
                  </a:lnTo>
                  <a:lnTo>
                    <a:pt x="115849" y="431241"/>
                  </a:lnTo>
                  <a:lnTo>
                    <a:pt x="78740" y="398157"/>
                  </a:lnTo>
                  <a:lnTo>
                    <a:pt x="50038" y="355346"/>
                  </a:lnTo>
                  <a:lnTo>
                    <a:pt x="31496" y="304800"/>
                  </a:lnTo>
                  <a:lnTo>
                    <a:pt x="0" y="304800"/>
                  </a:lnTo>
                  <a:lnTo>
                    <a:pt x="16167" y="356793"/>
                  </a:lnTo>
                  <a:lnTo>
                    <a:pt x="41465" y="402678"/>
                  </a:lnTo>
                  <a:lnTo>
                    <a:pt x="74612" y="440969"/>
                  </a:lnTo>
                  <a:lnTo>
                    <a:pt x="114312" y="470154"/>
                  </a:lnTo>
                  <a:lnTo>
                    <a:pt x="159296" y="488772"/>
                  </a:lnTo>
                  <a:lnTo>
                    <a:pt x="208280" y="495300"/>
                  </a:lnTo>
                  <a:lnTo>
                    <a:pt x="1181608" y="495300"/>
                  </a:lnTo>
                  <a:lnTo>
                    <a:pt x="1230579" y="488772"/>
                  </a:lnTo>
                  <a:lnTo>
                    <a:pt x="1275562" y="470154"/>
                  </a:lnTo>
                  <a:lnTo>
                    <a:pt x="1315275" y="440969"/>
                  </a:lnTo>
                  <a:lnTo>
                    <a:pt x="1348409" y="402678"/>
                  </a:lnTo>
                  <a:lnTo>
                    <a:pt x="1373708" y="356793"/>
                  </a:lnTo>
                  <a:lnTo>
                    <a:pt x="1389888" y="304800"/>
                  </a:lnTo>
                  <a:close/>
                </a:path>
                <a:path w="1390015" h="495300">
                  <a:moveTo>
                    <a:pt x="1389888" y="237109"/>
                  </a:moveTo>
                  <a:lnTo>
                    <a:pt x="1382268" y="228600"/>
                  </a:lnTo>
                  <a:lnTo>
                    <a:pt x="1373124" y="228600"/>
                  </a:lnTo>
                  <a:lnTo>
                    <a:pt x="1363853" y="228600"/>
                  </a:lnTo>
                  <a:lnTo>
                    <a:pt x="1356360" y="237109"/>
                  </a:lnTo>
                  <a:lnTo>
                    <a:pt x="1356360" y="258191"/>
                  </a:lnTo>
                  <a:lnTo>
                    <a:pt x="1363853" y="266700"/>
                  </a:lnTo>
                  <a:lnTo>
                    <a:pt x="1382268" y="266700"/>
                  </a:lnTo>
                  <a:lnTo>
                    <a:pt x="1389888" y="258191"/>
                  </a:lnTo>
                  <a:lnTo>
                    <a:pt x="1389888" y="237109"/>
                  </a:lnTo>
                  <a:close/>
                </a:path>
                <a:path w="1390015" h="495300">
                  <a:moveTo>
                    <a:pt x="1389888" y="190500"/>
                  </a:moveTo>
                  <a:lnTo>
                    <a:pt x="1373708" y="138518"/>
                  </a:lnTo>
                  <a:lnTo>
                    <a:pt x="1348409" y="92633"/>
                  </a:lnTo>
                  <a:lnTo>
                    <a:pt x="1315275" y="54343"/>
                  </a:lnTo>
                  <a:lnTo>
                    <a:pt x="1275562" y="25158"/>
                  </a:lnTo>
                  <a:lnTo>
                    <a:pt x="1230579" y="6540"/>
                  </a:lnTo>
                  <a:lnTo>
                    <a:pt x="1181608" y="0"/>
                  </a:lnTo>
                  <a:lnTo>
                    <a:pt x="208280" y="0"/>
                  </a:lnTo>
                  <a:lnTo>
                    <a:pt x="159296" y="6540"/>
                  </a:lnTo>
                  <a:lnTo>
                    <a:pt x="114312" y="25158"/>
                  </a:lnTo>
                  <a:lnTo>
                    <a:pt x="74599" y="54343"/>
                  </a:lnTo>
                  <a:lnTo>
                    <a:pt x="41465" y="92633"/>
                  </a:lnTo>
                  <a:lnTo>
                    <a:pt x="16167" y="138518"/>
                  </a:lnTo>
                  <a:lnTo>
                    <a:pt x="0" y="190500"/>
                  </a:lnTo>
                  <a:lnTo>
                    <a:pt x="31496" y="190500"/>
                  </a:lnTo>
                  <a:lnTo>
                    <a:pt x="50038" y="140017"/>
                  </a:lnTo>
                  <a:lnTo>
                    <a:pt x="78740" y="97205"/>
                  </a:lnTo>
                  <a:lnTo>
                    <a:pt x="115849" y="64109"/>
                  </a:lnTo>
                  <a:lnTo>
                    <a:pt x="159613" y="42760"/>
                  </a:lnTo>
                  <a:lnTo>
                    <a:pt x="208280" y="35179"/>
                  </a:lnTo>
                  <a:lnTo>
                    <a:pt x="1181608" y="35179"/>
                  </a:lnTo>
                  <a:lnTo>
                    <a:pt x="1230249" y="42760"/>
                  </a:lnTo>
                  <a:lnTo>
                    <a:pt x="1273987" y="64109"/>
                  </a:lnTo>
                  <a:lnTo>
                    <a:pt x="1311084" y="97205"/>
                  </a:lnTo>
                  <a:lnTo>
                    <a:pt x="1339799" y="140017"/>
                  </a:lnTo>
                  <a:lnTo>
                    <a:pt x="1358392" y="190500"/>
                  </a:lnTo>
                  <a:lnTo>
                    <a:pt x="1389888" y="190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4696" y="1619199"/>
            <a:ext cx="69361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>
                <a:solidFill>
                  <a:srgbClr val="B747CF"/>
                </a:solidFill>
              </a:rPr>
              <a:t>PADDING</a:t>
            </a:r>
            <a:r>
              <a:rPr spc="320" dirty="0">
                <a:solidFill>
                  <a:srgbClr val="B747CF"/>
                </a:solidFill>
              </a:rPr>
              <a:t> </a:t>
            </a:r>
            <a:r>
              <a:rPr sz="5400" spc="-415" dirty="0">
                <a:solidFill>
                  <a:srgbClr val="200925"/>
                </a:solidFill>
              </a:rPr>
              <a:t>IN</a:t>
            </a:r>
            <a:r>
              <a:rPr sz="5400" spc="-665" dirty="0">
                <a:solidFill>
                  <a:srgbClr val="200925"/>
                </a:solidFill>
              </a:rPr>
              <a:t> </a:t>
            </a:r>
            <a:r>
              <a:rPr sz="5400" spc="125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719441" y="695909"/>
            <a:ext cx="48260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1070" dirty="0">
                <a:solidFill>
                  <a:srgbClr val="B747CF"/>
                </a:solidFill>
                <a:latin typeface="Tahoma"/>
                <a:cs typeface="Tahoma"/>
              </a:rPr>
              <a:t>11</a:t>
            </a:r>
            <a:endParaRPr sz="45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313690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135" dirty="0">
                <a:solidFill>
                  <a:srgbClr val="B747CF"/>
                </a:solidFill>
              </a:rPr>
              <a:t>Pa</a:t>
            </a:r>
            <a:r>
              <a:rPr sz="3300" spc="125" dirty="0">
                <a:solidFill>
                  <a:srgbClr val="B747CF"/>
                </a:solidFill>
              </a:rPr>
              <a:t>d</a:t>
            </a:r>
            <a:r>
              <a:rPr sz="3300" spc="145" dirty="0">
                <a:solidFill>
                  <a:srgbClr val="B747CF"/>
                </a:solidFill>
              </a:rPr>
              <a:t>ding</a:t>
            </a:r>
            <a:r>
              <a:rPr sz="3300" spc="-390" dirty="0">
                <a:solidFill>
                  <a:srgbClr val="B747CF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05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42172" y="3993260"/>
            <a:ext cx="142494" cy="14249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413510" y="2315972"/>
            <a:ext cx="61341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AFEF"/>
                </a:solidFill>
                <a:latin typeface="Courier New"/>
                <a:cs typeface="Courier New"/>
              </a:rPr>
              <a:t>padding:</a:t>
            </a:r>
            <a:r>
              <a:rPr sz="3200" spc="-10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3200" dirty="0">
                <a:solidFill>
                  <a:srgbClr val="6F2F9F"/>
                </a:solidFill>
                <a:latin typeface="Courier New"/>
                <a:cs typeface="Courier New"/>
              </a:rPr>
              <a:t>2px 4px</a:t>
            </a:r>
            <a:r>
              <a:rPr sz="3200" spc="-10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3200" dirty="0">
                <a:solidFill>
                  <a:srgbClr val="6F2F9F"/>
                </a:solidFill>
                <a:latin typeface="Courier New"/>
                <a:cs typeface="Courier New"/>
              </a:rPr>
              <a:t>3px</a:t>
            </a:r>
            <a:r>
              <a:rPr sz="3200" spc="-15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3200" dirty="0">
                <a:solidFill>
                  <a:srgbClr val="6F2F9F"/>
                </a:solidFill>
                <a:latin typeface="Courier New"/>
                <a:cs typeface="Courier New"/>
              </a:rPr>
              <a:t>5px;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78835" y="1732788"/>
            <a:ext cx="1492250" cy="323215"/>
          </a:xfrm>
          <a:custGeom>
            <a:avLst/>
            <a:gdLst/>
            <a:ahLst/>
            <a:cxnLst/>
            <a:rect l="l" t="t" r="r" b="b"/>
            <a:pathLst>
              <a:path w="1492250" h="323214">
                <a:moveTo>
                  <a:pt x="1318005" y="0"/>
                </a:moveTo>
                <a:lnTo>
                  <a:pt x="173989" y="0"/>
                </a:lnTo>
                <a:lnTo>
                  <a:pt x="127720" y="5766"/>
                </a:lnTo>
                <a:lnTo>
                  <a:pt x="86153" y="22041"/>
                </a:lnTo>
                <a:lnTo>
                  <a:pt x="50942" y="47291"/>
                </a:lnTo>
                <a:lnTo>
                  <a:pt x="23744" y="79981"/>
                </a:lnTo>
                <a:lnTo>
                  <a:pt x="6211" y="118577"/>
                </a:lnTo>
                <a:lnTo>
                  <a:pt x="0" y="161544"/>
                </a:lnTo>
                <a:lnTo>
                  <a:pt x="6211" y="204510"/>
                </a:lnTo>
                <a:lnTo>
                  <a:pt x="23744" y="243106"/>
                </a:lnTo>
                <a:lnTo>
                  <a:pt x="50942" y="275796"/>
                </a:lnTo>
                <a:lnTo>
                  <a:pt x="86153" y="301046"/>
                </a:lnTo>
                <a:lnTo>
                  <a:pt x="127720" y="317321"/>
                </a:lnTo>
                <a:lnTo>
                  <a:pt x="173989" y="323088"/>
                </a:lnTo>
                <a:lnTo>
                  <a:pt x="1318005" y="323088"/>
                </a:lnTo>
                <a:lnTo>
                  <a:pt x="1364275" y="317321"/>
                </a:lnTo>
                <a:lnTo>
                  <a:pt x="1405842" y="301046"/>
                </a:lnTo>
                <a:lnTo>
                  <a:pt x="1441053" y="275796"/>
                </a:lnTo>
                <a:lnTo>
                  <a:pt x="1468251" y="243106"/>
                </a:lnTo>
                <a:lnTo>
                  <a:pt x="1485784" y="204510"/>
                </a:lnTo>
                <a:lnTo>
                  <a:pt x="1491996" y="161544"/>
                </a:lnTo>
                <a:lnTo>
                  <a:pt x="1485784" y="118577"/>
                </a:lnTo>
                <a:lnTo>
                  <a:pt x="1468251" y="79981"/>
                </a:lnTo>
                <a:lnTo>
                  <a:pt x="1441053" y="47291"/>
                </a:lnTo>
                <a:lnTo>
                  <a:pt x="1405842" y="22041"/>
                </a:lnTo>
                <a:lnTo>
                  <a:pt x="1364275" y="5766"/>
                </a:lnTo>
                <a:lnTo>
                  <a:pt x="1318005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030982" y="1757248"/>
            <a:ext cx="11874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5" dirty="0">
                <a:latin typeface="Microsoft Sans Serif"/>
                <a:cs typeface="Microsoft Sans Serif"/>
              </a:rPr>
              <a:t>Padding-Right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171700" y="1661160"/>
            <a:ext cx="2792730" cy="1920239"/>
            <a:chOff x="2171700" y="1661160"/>
            <a:chExt cx="2792730" cy="1920239"/>
          </a:xfrm>
        </p:grpSpPr>
        <p:sp>
          <p:nvSpPr>
            <p:cNvPr id="17" name="object 17"/>
            <p:cNvSpPr/>
            <p:nvPr/>
          </p:nvSpPr>
          <p:spPr>
            <a:xfrm>
              <a:off x="2807208" y="1661159"/>
              <a:ext cx="1635760" cy="466725"/>
            </a:xfrm>
            <a:custGeom>
              <a:avLst/>
              <a:gdLst/>
              <a:ahLst/>
              <a:cxnLst/>
              <a:rect l="l" t="t" r="r" b="b"/>
              <a:pathLst>
                <a:path w="1635760" h="466725">
                  <a:moveTo>
                    <a:pt x="39624" y="233934"/>
                  </a:moveTo>
                  <a:lnTo>
                    <a:pt x="38074" y="227076"/>
                  </a:lnTo>
                  <a:lnTo>
                    <a:pt x="33858" y="221513"/>
                  </a:lnTo>
                  <a:lnTo>
                    <a:pt x="27559" y="217779"/>
                  </a:lnTo>
                  <a:lnTo>
                    <a:pt x="19812" y="216408"/>
                  </a:lnTo>
                  <a:lnTo>
                    <a:pt x="12052" y="217779"/>
                  </a:lnTo>
                  <a:lnTo>
                    <a:pt x="5753" y="221513"/>
                  </a:lnTo>
                  <a:lnTo>
                    <a:pt x="1536" y="227076"/>
                  </a:lnTo>
                  <a:lnTo>
                    <a:pt x="0" y="233934"/>
                  </a:lnTo>
                  <a:lnTo>
                    <a:pt x="1536" y="240804"/>
                  </a:lnTo>
                  <a:lnTo>
                    <a:pt x="5753" y="246367"/>
                  </a:lnTo>
                  <a:lnTo>
                    <a:pt x="12052" y="250101"/>
                  </a:lnTo>
                  <a:lnTo>
                    <a:pt x="19812" y="251460"/>
                  </a:lnTo>
                  <a:lnTo>
                    <a:pt x="27559" y="250101"/>
                  </a:lnTo>
                  <a:lnTo>
                    <a:pt x="33858" y="246367"/>
                  </a:lnTo>
                  <a:lnTo>
                    <a:pt x="38074" y="240804"/>
                  </a:lnTo>
                  <a:lnTo>
                    <a:pt x="39624" y="233934"/>
                  </a:lnTo>
                  <a:close/>
                </a:path>
                <a:path w="1635760" h="466725">
                  <a:moveTo>
                    <a:pt x="1635252" y="286512"/>
                  </a:moveTo>
                  <a:lnTo>
                    <a:pt x="1598295" y="286512"/>
                  </a:lnTo>
                  <a:lnTo>
                    <a:pt x="1580883" y="326694"/>
                  </a:lnTo>
                  <a:lnTo>
                    <a:pt x="1555000" y="362051"/>
                  </a:lnTo>
                  <a:lnTo>
                    <a:pt x="1521802" y="391464"/>
                  </a:lnTo>
                  <a:lnTo>
                    <a:pt x="1482496" y="413842"/>
                  </a:lnTo>
                  <a:lnTo>
                    <a:pt x="1438249" y="428078"/>
                  </a:lnTo>
                  <a:lnTo>
                    <a:pt x="1390269" y="433070"/>
                  </a:lnTo>
                  <a:lnTo>
                    <a:pt x="244983" y="433070"/>
                  </a:lnTo>
                  <a:lnTo>
                    <a:pt x="196977" y="428078"/>
                  </a:lnTo>
                  <a:lnTo>
                    <a:pt x="152717" y="413842"/>
                  </a:lnTo>
                  <a:lnTo>
                    <a:pt x="113385" y="391464"/>
                  </a:lnTo>
                  <a:lnTo>
                    <a:pt x="80187" y="362051"/>
                  </a:lnTo>
                  <a:lnTo>
                    <a:pt x="54305" y="326694"/>
                  </a:lnTo>
                  <a:lnTo>
                    <a:pt x="36957" y="286512"/>
                  </a:lnTo>
                  <a:lnTo>
                    <a:pt x="0" y="286512"/>
                  </a:lnTo>
                  <a:lnTo>
                    <a:pt x="15608" y="328904"/>
                  </a:lnTo>
                  <a:lnTo>
                    <a:pt x="39268" y="367207"/>
                  </a:lnTo>
                  <a:lnTo>
                    <a:pt x="70027" y="400532"/>
                  </a:lnTo>
                  <a:lnTo>
                    <a:pt x="106921" y="428002"/>
                  </a:lnTo>
                  <a:lnTo>
                    <a:pt x="149021" y="448716"/>
                  </a:lnTo>
                  <a:lnTo>
                    <a:pt x="195351" y="461797"/>
                  </a:lnTo>
                  <a:lnTo>
                    <a:pt x="244983" y="466344"/>
                  </a:lnTo>
                  <a:lnTo>
                    <a:pt x="1390269" y="466344"/>
                  </a:lnTo>
                  <a:lnTo>
                    <a:pt x="1439887" y="461797"/>
                  </a:lnTo>
                  <a:lnTo>
                    <a:pt x="1486217" y="448716"/>
                  </a:lnTo>
                  <a:lnTo>
                    <a:pt x="1528318" y="428002"/>
                  </a:lnTo>
                  <a:lnTo>
                    <a:pt x="1565211" y="400532"/>
                  </a:lnTo>
                  <a:lnTo>
                    <a:pt x="1595970" y="367207"/>
                  </a:lnTo>
                  <a:lnTo>
                    <a:pt x="1619631" y="328904"/>
                  </a:lnTo>
                  <a:lnTo>
                    <a:pt x="1635252" y="286512"/>
                  </a:lnTo>
                  <a:close/>
                </a:path>
                <a:path w="1635760" h="466725">
                  <a:moveTo>
                    <a:pt x="1635252" y="233934"/>
                  </a:moveTo>
                  <a:lnTo>
                    <a:pt x="1633728" y="227076"/>
                  </a:lnTo>
                  <a:lnTo>
                    <a:pt x="1629625" y="221513"/>
                  </a:lnTo>
                  <a:lnTo>
                    <a:pt x="1623568" y="217779"/>
                  </a:lnTo>
                  <a:lnTo>
                    <a:pt x="1616202" y="216408"/>
                  </a:lnTo>
                  <a:lnTo>
                    <a:pt x="1608772" y="217779"/>
                  </a:lnTo>
                  <a:lnTo>
                    <a:pt x="1602714" y="221513"/>
                  </a:lnTo>
                  <a:lnTo>
                    <a:pt x="1598637" y="227076"/>
                  </a:lnTo>
                  <a:lnTo>
                    <a:pt x="1597152" y="233934"/>
                  </a:lnTo>
                  <a:lnTo>
                    <a:pt x="1598637" y="240804"/>
                  </a:lnTo>
                  <a:lnTo>
                    <a:pt x="1602714" y="246367"/>
                  </a:lnTo>
                  <a:lnTo>
                    <a:pt x="1608772" y="250101"/>
                  </a:lnTo>
                  <a:lnTo>
                    <a:pt x="1616202" y="251460"/>
                  </a:lnTo>
                  <a:lnTo>
                    <a:pt x="1623568" y="250101"/>
                  </a:lnTo>
                  <a:lnTo>
                    <a:pt x="1629625" y="246367"/>
                  </a:lnTo>
                  <a:lnTo>
                    <a:pt x="1633728" y="240804"/>
                  </a:lnTo>
                  <a:lnTo>
                    <a:pt x="1635252" y="233934"/>
                  </a:lnTo>
                  <a:close/>
                </a:path>
                <a:path w="1635760" h="466725">
                  <a:moveTo>
                    <a:pt x="1635252" y="179832"/>
                  </a:moveTo>
                  <a:lnTo>
                    <a:pt x="1619631" y="137452"/>
                  </a:lnTo>
                  <a:lnTo>
                    <a:pt x="1595970" y="99148"/>
                  </a:lnTo>
                  <a:lnTo>
                    <a:pt x="1565211" y="65824"/>
                  </a:lnTo>
                  <a:lnTo>
                    <a:pt x="1528318" y="38354"/>
                  </a:lnTo>
                  <a:lnTo>
                    <a:pt x="1486217" y="17640"/>
                  </a:lnTo>
                  <a:lnTo>
                    <a:pt x="1439887" y="4559"/>
                  </a:lnTo>
                  <a:lnTo>
                    <a:pt x="1390269" y="0"/>
                  </a:lnTo>
                  <a:lnTo>
                    <a:pt x="244983" y="0"/>
                  </a:lnTo>
                  <a:lnTo>
                    <a:pt x="195351" y="4559"/>
                  </a:lnTo>
                  <a:lnTo>
                    <a:pt x="149021" y="17640"/>
                  </a:lnTo>
                  <a:lnTo>
                    <a:pt x="106921" y="38354"/>
                  </a:lnTo>
                  <a:lnTo>
                    <a:pt x="70027" y="65824"/>
                  </a:lnTo>
                  <a:lnTo>
                    <a:pt x="39268" y="99148"/>
                  </a:lnTo>
                  <a:lnTo>
                    <a:pt x="15608" y="137452"/>
                  </a:lnTo>
                  <a:lnTo>
                    <a:pt x="0" y="179832"/>
                  </a:lnTo>
                  <a:lnTo>
                    <a:pt x="36957" y="179832"/>
                  </a:lnTo>
                  <a:lnTo>
                    <a:pt x="54305" y="139700"/>
                  </a:lnTo>
                  <a:lnTo>
                    <a:pt x="80187" y="104368"/>
                  </a:lnTo>
                  <a:lnTo>
                    <a:pt x="113385" y="74930"/>
                  </a:lnTo>
                  <a:lnTo>
                    <a:pt x="152717" y="52539"/>
                  </a:lnTo>
                  <a:lnTo>
                    <a:pt x="196977" y="38277"/>
                  </a:lnTo>
                  <a:lnTo>
                    <a:pt x="244983" y="33274"/>
                  </a:lnTo>
                  <a:lnTo>
                    <a:pt x="1390269" y="33274"/>
                  </a:lnTo>
                  <a:lnTo>
                    <a:pt x="1438249" y="38277"/>
                  </a:lnTo>
                  <a:lnTo>
                    <a:pt x="1482496" y="52539"/>
                  </a:lnTo>
                  <a:lnTo>
                    <a:pt x="1521802" y="74930"/>
                  </a:lnTo>
                  <a:lnTo>
                    <a:pt x="1555000" y="104368"/>
                  </a:lnTo>
                  <a:lnTo>
                    <a:pt x="1580883" y="139700"/>
                  </a:lnTo>
                  <a:lnTo>
                    <a:pt x="1598295" y="179832"/>
                  </a:lnTo>
                  <a:lnTo>
                    <a:pt x="1635252" y="179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77221" y="1950059"/>
              <a:ext cx="1287145" cy="1383665"/>
            </a:xfrm>
            <a:custGeom>
              <a:avLst/>
              <a:gdLst/>
              <a:ahLst/>
              <a:cxnLst/>
              <a:rect l="l" t="t" r="r" b="b"/>
              <a:pathLst>
                <a:path w="1287145" h="1383664">
                  <a:moveTo>
                    <a:pt x="450303" y="871435"/>
                  </a:moveTo>
                  <a:lnTo>
                    <a:pt x="448754" y="865593"/>
                  </a:lnTo>
                  <a:lnTo>
                    <a:pt x="444080" y="861834"/>
                  </a:lnTo>
                  <a:lnTo>
                    <a:pt x="436943" y="860475"/>
                  </a:lnTo>
                  <a:lnTo>
                    <a:pt x="428078" y="861834"/>
                  </a:lnTo>
                  <a:lnTo>
                    <a:pt x="402450" y="925626"/>
                  </a:lnTo>
                  <a:lnTo>
                    <a:pt x="393890" y="967054"/>
                  </a:lnTo>
                  <a:lnTo>
                    <a:pt x="380631" y="1009078"/>
                  </a:lnTo>
                  <a:lnTo>
                    <a:pt x="362813" y="1051471"/>
                  </a:lnTo>
                  <a:lnTo>
                    <a:pt x="339979" y="1093317"/>
                  </a:lnTo>
                  <a:lnTo>
                    <a:pt x="313042" y="1132611"/>
                  </a:lnTo>
                  <a:lnTo>
                    <a:pt x="282028" y="1169327"/>
                  </a:lnTo>
                  <a:lnTo>
                    <a:pt x="246989" y="1203439"/>
                  </a:lnTo>
                  <a:lnTo>
                    <a:pt x="207975" y="1234935"/>
                  </a:lnTo>
                  <a:lnTo>
                    <a:pt x="164998" y="1263777"/>
                  </a:lnTo>
                  <a:lnTo>
                    <a:pt x="118122" y="1289951"/>
                  </a:lnTo>
                  <a:lnTo>
                    <a:pt x="67373" y="1313434"/>
                  </a:lnTo>
                  <a:lnTo>
                    <a:pt x="106781" y="1240053"/>
                  </a:lnTo>
                  <a:lnTo>
                    <a:pt x="108762" y="1233309"/>
                  </a:lnTo>
                  <a:lnTo>
                    <a:pt x="107530" y="1227467"/>
                  </a:lnTo>
                  <a:lnTo>
                    <a:pt x="103251" y="1223276"/>
                  </a:lnTo>
                  <a:lnTo>
                    <a:pt x="96075" y="1221460"/>
                  </a:lnTo>
                  <a:lnTo>
                    <a:pt x="87833" y="1222476"/>
                  </a:lnTo>
                  <a:lnTo>
                    <a:pt x="812" y="1360576"/>
                  </a:lnTo>
                  <a:lnTo>
                    <a:pt x="0" y="1363992"/>
                  </a:lnTo>
                  <a:lnTo>
                    <a:pt x="5156" y="1374571"/>
                  </a:lnTo>
                  <a:lnTo>
                    <a:pt x="8775" y="1376032"/>
                  </a:lnTo>
                  <a:lnTo>
                    <a:pt x="147535" y="1383423"/>
                  </a:lnTo>
                  <a:lnTo>
                    <a:pt x="155778" y="1382407"/>
                  </a:lnTo>
                  <a:lnTo>
                    <a:pt x="164109" y="1378978"/>
                  </a:lnTo>
                  <a:lnTo>
                    <a:pt x="171462" y="1373555"/>
                  </a:lnTo>
                  <a:lnTo>
                    <a:pt x="176809" y="1366583"/>
                  </a:lnTo>
                  <a:lnTo>
                    <a:pt x="178790" y="1359839"/>
                  </a:lnTo>
                  <a:lnTo>
                    <a:pt x="177558" y="1353997"/>
                  </a:lnTo>
                  <a:lnTo>
                    <a:pt x="173278" y="1349794"/>
                  </a:lnTo>
                  <a:lnTo>
                    <a:pt x="166103" y="1347990"/>
                  </a:lnTo>
                  <a:lnTo>
                    <a:pt x="78740" y="1342847"/>
                  </a:lnTo>
                  <a:lnTo>
                    <a:pt x="139141" y="1314234"/>
                  </a:lnTo>
                  <a:lnTo>
                    <a:pt x="192455" y="1283296"/>
                  </a:lnTo>
                  <a:lnTo>
                    <a:pt x="239115" y="1250632"/>
                  </a:lnTo>
                  <a:lnTo>
                    <a:pt x="279565" y="1216825"/>
                  </a:lnTo>
                  <a:lnTo>
                    <a:pt x="314223" y="1182471"/>
                  </a:lnTo>
                  <a:lnTo>
                    <a:pt x="343522" y="1148168"/>
                  </a:lnTo>
                  <a:lnTo>
                    <a:pt x="367906" y="1114526"/>
                  </a:lnTo>
                  <a:lnTo>
                    <a:pt x="403669" y="1051547"/>
                  </a:lnTo>
                  <a:lnTo>
                    <a:pt x="423176" y="1005420"/>
                  </a:lnTo>
                  <a:lnTo>
                    <a:pt x="437515" y="959853"/>
                  </a:lnTo>
                  <a:lnTo>
                    <a:pt x="446595" y="915098"/>
                  </a:lnTo>
                  <a:lnTo>
                    <a:pt x="450303" y="871435"/>
                  </a:lnTo>
                  <a:close/>
                </a:path>
                <a:path w="1287145" h="1383664">
                  <a:moveTo>
                    <a:pt x="1286891" y="537895"/>
                  </a:moveTo>
                  <a:lnTo>
                    <a:pt x="1284414" y="496646"/>
                  </a:lnTo>
                  <a:lnTo>
                    <a:pt x="1276667" y="453567"/>
                  </a:lnTo>
                  <a:lnTo>
                    <a:pt x="1263713" y="408901"/>
                  </a:lnTo>
                  <a:lnTo>
                    <a:pt x="1245679" y="362940"/>
                  </a:lnTo>
                  <a:lnTo>
                    <a:pt x="1212011" y="298767"/>
                  </a:lnTo>
                  <a:lnTo>
                    <a:pt x="1188796" y="263677"/>
                  </a:lnTo>
                  <a:lnTo>
                    <a:pt x="1160741" y="227228"/>
                  </a:lnTo>
                  <a:lnTo>
                    <a:pt x="1127379" y="189903"/>
                  </a:lnTo>
                  <a:lnTo>
                    <a:pt x="1088275" y="152196"/>
                  </a:lnTo>
                  <a:lnTo>
                    <a:pt x="1042974" y="114592"/>
                  </a:lnTo>
                  <a:lnTo>
                    <a:pt x="991057" y="77584"/>
                  </a:lnTo>
                  <a:lnTo>
                    <a:pt x="932053" y="41656"/>
                  </a:lnTo>
                  <a:lnTo>
                    <a:pt x="1018667" y="50279"/>
                  </a:lnTo>
                  <a:lnTo>
                    <a:pt x="1025817" y="49682"/>
                  </a:lnTo>
                  <a:lnTo>
                    <a:pt x="1030173" y="46443"/>
                  </a:lnTo>
                  <a:lnTo>
                    <a:pt x="1031557" y="41186"/>
                  </a:lnTo>
                  <a:lnTo>
                    <a:pt x="1029779" y="34594"/>
                  </a:lnTo>
                  <a:lnTo>
                    <a:pt x="863714" y="0"/>
                  </a:lnTo>
                  <a:lnTo>
                    <a:pt x="860094" y="800"/>
                  </a:lnTo>
                  <a:lnTo>
                    <a:pt x="854684" y="9867"/>
                  </a:lnTo>
                  <a:lnTo>
                    <a:pt x="855395" y="13182"/>
                  </a:lnTo>
                  <a:lnTo>
                    <a:pt x="917371" y="137236"/>
                  </a:lnTo>
                  <a:lnTo>
                    <a:pt x="945870" y="157416"/>
                  </a:lnTo>
                  <a:lnTo>
                    <a:pt x="953033" y="156832"/>
                  </a:lnTo>
                  <a:lnTo>
                    <a:pt x="957376" y="153581"/>
                  </a:lnTo>
                  <a:lnTo>
                    <a:pt x="958761" y="148323"/>
                  </a:lnTo>
                  <a:lnTo>
                    <a:pt x="956983" y="141732"/>
                  </a:lnTo>
                  <a:lnTo>
                    <a:pt x="919988" y="67322"/>
                  </a:lnTo>
                  <a:lnTo>
                    <a:pt x="969581" y="96989"/>
                  </a:lnTo>
                  <a:lnTo>
                    <a:pt x="1015263" y="128562"/>
                  </a:lnTo>
                  <a:lnTo>
                    <a:pt x="1057008" y="162039"/>
                  </a:lnTo>
                  <a:lnTo>
                    <a:pt x="1094765" y="197370"/>
                  </a:lnTo>
                  <a:lnTo>
                    <a:pt x="1128509" y="234530"/>
                  </a:lnTo>
                  <a:lnTo>
                    <a:pt x="1158201" y="273494"/>
                  </a:lnTo>
                  <a:lnTo>
                    <a:pt x="1183779" y="314236"/>
                  </a:lnTo>
                  <a:lnTo>
                    <a:pt x="1205230" y="356730"/>
                  </a:lnTo>
                  <a:lnTo>
                    <a:pt x="1221714" y="398970"/>
                  </a:lnTo>
                  <a:lnTo>
                    <a:pt x="1233678" y="440156"/>
                  </a:lnTo>
                  <a:lnTo>
                    <a:pt x="1241005" y="480072"/>
                  </a:lnTo>
                  <a:lnTo>
                    <a:pt x="1243584" y="518452"/>
                  </a:lnTo>
                  <a:lnTo>
                    <a:pt x="1245146" y="525399"/>
                  </a:lnTo>
                  <a:lnTo>
                    <a:pt x="1249629" y="532409"/>
                  </a:lnTo>
                  <a:lnTo>
                    <a:pt x="1256347" y="538683"/>
                  </a:lnTo>
                  <a:lnTo>
                    <a:pt x="1264615" y="543433"/>
                  </a:lnTo>
                  <a:lnTo>
                    <a:pt x="1273365" y="546061"/>
                  </a:lnTo>
                  <a:lnTo>
                    <a:pt x="1280464" y="545896"/>
                  </a:lnTo>
                  <a:lnTo>
                    <a:pt x="1285201" y="543102"/>
                  </a:lnTo>
                  <a:lnTo>
                    <a:pt x="1286891" y="537895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71700" y="3238500"/>
              <a:ext cx="1396365" cy="342900"/>
            </a:xfrm>
            <a:custGeom>
              <a:avLst/>
              <a:gdLst/>
              <a:ahLst/>
              <a:cxnLst/>
              <a:rect l="l" t="t" r="r" b="b"/>
              <a:pathLst>
                <a:path w="1396364" h="342900">
                  <a:moveTo>
                    <a:pt x="1233170" y="0"/>
                  </a:moveTo>
                  <a:lnTo>
                    <a:pt x="162813" y="0"/>
                  </a:lnTo>
                  <a:lnTo>
                    <a:pt x="119532" y="6120"/>
                  </a:lnTo>
                  <a:lnTo>
                    <a:pt x="80640" y="23396"/>
                  </a:lnTo>
                  <a:lnTo>
                    <a:pt x="47688" y="50196"/>
                  </a:lnTo>
                  <a:lnTo>
                    <a:pt x="22229" y="84892"/>
                  </a:lnTo>
                  <a:lnTo>
                    <a:pt x="5816" y="125853"/>
                  </a:lnTo>
                  <a:lnTo>
                    <a:pt x="0" y="171450"/>
                  </a:lnTo>
                  <a:lnTo>
                    <a:pt x="5816" y="217046"/>
                  </a:lnTo>
                  <a:lnTo>
                    <a:pt x="22229" y="258007"/>
                  </a:lnTo>
                  <a:lnTo>
                    <a:pt x="47688" y="292703"/>
                  </a:lnTo>
                  <a:lnTo>
                    <a:pt x="80640" y="319503"/>
                  </a:lnTo>
                  <a:lnTo>
                    <a:pt x="119532" y="336779"/>
                  </a:lnTo>
                  <a:lnTo>
                    <a:pt x="162813" y="342900"/>
                  </a:lnTo>
                  <a:lnTo>
                    <a:pt x="1233170" y="342900"/>
                  </a:lnTo>
                  <a:lnTo>
                    <a:pt x="1276451" y="336779"/>
                  </a:lnTo>
                  <a:lnTo>
                    <a:pt x="1315343" y="319503"/>
                  </a:lnTo>
                  <a:lnTo>
                    <a:pt x="1348295" y="292703"/>
                  </a:lnTo>
                  <a:lnTo>
                    <a:pt x="1373754" y="258007"/>
                  </a:lnTo>
                  <a:lnTo>
                    <a:pt x="1390167" y="217046"/>
                  </a:lnTo>
                  <a:lnTo>
                    <a:pt x="1395984" y="171450"/>
                  </a:lnTo>
                  <a:lnTo>
                    <a:pt x="1390167" y="125853"/>
                  </a:lnTo>
                  <a:lnTo>
                    <a:pt x="1373754" y="84892"/>
                  </a:lnTo>
                  <a:lnTo>
                    <a:pt x="1348295" y="50196"/>
                  </a:lnTo>
                  <a:lnTo>
                    <a:pt x="1315343" y="23396"/>
                  </a:lnTo>
                  <a:lnTo>
                    <a:pt x="1276451" y="6120"/>
                  </a:lnTo>
                  <a:lnTo>
                    <a:pt x="123317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339467" y="3273678"/>
            <a:ext cx="10610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0" dirty="0">
                <a:latin typeface="Microsoft Sans Serif"/>
                <a:cs typeface="Microsoft Sans Serif"/>
              </a:rPr>
              <a:t>P</a:t>
            </a:r>
            <a:r>
              <a:rPr sz="1400" spc="50" dirty="0">
                <a:latin typeface="Microsoft Sans Serif"/>
                <a:cs typeface="Microsoft Sans Serif"/>
              </a:rPr>
              <a:t>ad</a:t>
            </a:r>
            <a:r>
              <a:rPr sz="1400" spc="40" dirty="0">
                <a:latin typeface="Microsoft Sans Serif"/>
                <a:cs typeface="Microsoft Sans Serif"/>
              </a:rPr>
              <a:t>d</a:t>
            </a:r>
            <a:r>
              <a:rPr sz="1400" spc="15" dirty="0">
                <a:latin typeface="Microsoft Sans Serif"/>
                <a:cs typeface="Microsoft Sans Serif"/>
              </a:rPr>
              <a:t>in</a:t>
            </a:r>
            <a:r>
              <a:rPr sz="1400" spc="60" dirty="0">
                <a:latin typeface="Microsoft Sans Serif"/>
                <a:cs typeface="Microsoft Sans Serif"/>
              </a:rPr>
              <a:t>g</a:t>
            </a:r>
            <a:r>
              <a:rPr sz="1400" spc="-35" dirty="0">
                <a:latin typeface="Microsoft Sans Serif"/>
                <a:cs typeface="Microsoft Sans Serif"/>
              </a:rPr>
              <a:t>-</a:t>
            </a:r>
            <a:r>
              <a:rPr sz="1400" dirty="0">
                <a:latin typeface="Microsoft Sans Serif"/>
                <a:cs typeface="Microsoft Sans Serif"/>
              </a:rPr>
              <a:t>Top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104644" y="1414272"/>
            <a:ext cx="5744210" cy="2243455"/>
            <a:chOff x="2104644" y="1414272"/>
            <a:chExt cx="5744210" cy="2243455"/>
          </a:xfrm>
        </p:grpSpPr>
        <p:sp>
          <p:nvSpPr>
            <p:cNvPr id="22" name="object 22"/>
            <p:cNvSpPr/>
            <p:nvPr/>
          </p:nvSpPr>
          <p:spPr>
            <a:xfrm>
              <a:off x="2104644" y="3160775"/>
              <a:ext cx="1530350" cy="497205"/>
            </a:xfrm>
            <a:custGeom>
              <a:avLst/>
              <a:gdLst/>
              <a:ahLst/>
              <a:cxnLst/>
              <a:rect l="l" t="t" r="r" b="b"/>
              <a:pathLst>
                <a:path w="1530350" h="497204">
                  <a:moveTo>
                    <a:pt x="36576" y="249174"/>
                  </a:moveTo>
                  <a:lnTo>
                    <a:pt x="35140" y="241757"/>
                  </a:lnTo>
                  <a:lnTo>
                    <a:pt x="31229" y="235699"/>
                  </a:lnTo>
                  <a:lnTo>
                    <a:pt x="25425" y="231622"/>
                  </a:lnTo>
                  <a:lnTo>
                    <a:pt x="18288" y="230124"/>
                  </a:lnTo>
                  <a:lnTo>
                    <a:pt x="11137" y="231622"/>
                  </a:lnTo>
                  <a:lnTo>
                    <a:pt x="5334" y="235699"/>
                  </a:lnTo>
                  <a:lnTo>
                    <a:pt x="1422" y="241757"/>
                  </a:lnTo>
                  <a:lnTo>
                    <a:pt x="0" y="249174"/>
                  </a:lnTo>
                  <a:lnTo>
                    <a:pt x="1422" y="256603"/>
                  </a:lnTo>
                  <a:lnTo>
                    <a:pt x="5334" y="262661"/>
                  </a:lnTo>
                  <a:lnTo>
                    <a:pt x="11137" y="266738"/>
                  </a:lnTo>
                  <a:lnTo>
                    <a:pt x="18288" y="268224"/>
                  </a:lnTo>
                  <a:lnTo>
                    <a:pt x="25425" y="266738"/>
                  </a:lnTo>
                  <a:lnTo>
                    <a:pt x="31242" y="262661"/>
                  </a:lnTo>
                  <a:lnTo>
                    <a:pt x="35140" y="256603"/>
                  </a:lnTo>
                  <a:lnTo>
                    <a:pt x="36576" y="249174"/>
                  </a:lnTo>
                  <a:close/>
                </a:path>
                <a:path w="1530350" h="497204">
                  <a:moveTo>
                    <a:pt x="1530096" y="306324"/>
                  </a:moveTo>
                  <a:lnTo>
                    <a:pt x="1495425" y="306324"/>
                  </a:lnTo>
                  <a:lnTo>
                    <a:pt x="1479194" y="348919"/>
                  </a:lnTo>
                  <a:lnTo>
                    <a:pt x="1455000" y="386397"/>
                  </a:lnTo>
                  <a:lnTo>
                    <a:pt x="1423949" y="417563"/>
                  </a:lnTo>
                  <a:lnTo>
                    <a:pt x="1387170" y="441274"/>
                  </a:lnTo>
                  <a:lnTo>
                    <a:pt x="1345768" y="456361"/>
                  </a:lnTo>
                  <a:lnTo>
                    <a:pt x="1300861" y="461645"/>
                  </a:lnTo>
                  <a:lnTo>
                    <a:pt x="229235" y="461645"/>
                  </a:lnTo>
                  <a:lnTo>
                    <a:pt x="184315" y="456361"/>
                  </a:lnTo>
                  <a:lnTo>
                    <a:pt x="142887" y="441274"/>
                  </a:lnTo>
                  <a:lnTo>
                    <a:pt x="106083" y="417563"/>
                  </a:lnTo>
                  <a:lnTo>
                    <a:pt x="75031" y="386397"/>
                  </a:lnTo>
                  <a:lnTo>
                    <a:pt x="50850" y="348919"/>
                  </a:lnTo>
                  <a:lnTo>
                    <a:pt x="34671" y="306324"/>
                  </a:lnTo>
                  <a:lnTo>
                    <a:pt x="0" y="306324"/>
                  </a:lnTo>
                  <a:lnTo>
                    <a:pt x="14605" y="351231"/>
                  </a:lnTo>
                  <a:lnTo>
                    <a:pt x="36753" y="391807"/>
                  </a:lnTo>
                  <a:lnTo>
                    <a:pt x="65532" y="427113"/>
                  </a:lnTo>
                  <a:lnTo>
                    <a:pt x="100050" y="456196"/>
                  </a:lnTo>
                  <a:lnTo>
                    <a:pt x="139446" y="478142"/>
                  </a:lnTo>
                  <a:lnTo>
                    <a:pt x="182791" y="491998"/>
                  </a:lnTo>
                  <a:lnTo>
                    <a:pt x="229235" y="496824"/>
                  </a:lnTo>
                  <a:lnTo>
                    <a:pt x="1300861" y="496824"/>
                  </a:lnTo>
                  <a:lnTo>
                    <a:pt x="1347292" y="491998"/>
                  </a:lnTo>
                  <a:lnTo>
                    <a:pt x="1390637" y="478142"/>
                  </a:lnTo>
                  <a:lnTo>
                    <a:pt x="1430032" y="456196"/>
                  </a:lnTo>
                  <a:lnTo>
                    <a:pt x="1464551" y="427113"/>
                  </a:lnTo>
                  <a:lnTo>
                    <a:pt x="1493329" y="391807"/>
                  </a:lnTo>
                  <a:lnTo>
                    <a:pt x="1515478" y="351231"/>
                  </a:lnTo>
                  <a:lnTo>
                    <a:pt x="1530096" y="306324"/>
                  </a:lnTo>
                  <a:close/>
                </a:path>
                <a:path w="1530350" h="497204">
                  <a:moveTo>
                    <a:pt x="1530096" y="249174"/>
                  </a:moveTo>
                  <a:lnTo>
                    <a:pt x="1528648" y="241757"/>
                  </a:lnTo>
                  <a:lnTo>
                    <a:pt x="1524711" y="235699"/>
                  </a:lnTo>
                  <a:lnTo>
                    <a:pt x="1518894" y="231622"/>
                  </a:lnTo>
                  <a:lnTo>
                    <a:pt x="1511808" y="230124"/>
                  </a:lnTo>
                  <a:lnTo>
                    <a:pt x="1504657" y="231622"/>
                  </a:lnTo>
                  <a:lnTo>
                    <a:pt x="1498854" y="235699"/>
                  </a:lnTo>
                  <a:lnTo>
                    <a:pt x="1494942" y="241757"/>
                  </a:lnTo>
                  <a:lnTo>
                    <a:pt x="1493520" y="249174"/>
                  </a:lnTo>
                  <a:lnTo>
                    <a:pt x="1494942" y="256603"/>
                  </a:lnTo>
                  <a:lnTo>
                    <a:pt x="1498854" y="262661"/>
                  </a:lnTo>
                  <a:lnTo>
                    <a:pt x="1504657" y="266738"/>
                  </a:lnTo>
                  <a:lnTo>
                    <a:pt x="1511808" y="268224"/>
                  </a:lnTo>
                  <a:lnTo>
                    <a:pt x="1518894" y="266738"/>
                  </a:lnTo>
                  <a:lnTo>
                    <a:pt x="1524711" y="262661"/>
                  </a:lnTo>
                  <a:lnTo>
                    <a:pt x="1528648" y="256603"/>
                  </a:lnTo>
                  <a:lnTo>
                    <a:pt x="1530096" y="249174"/>
                  </a:lnTo>
                  <a:close/>
                </a:path>
                <a:path w="1530350" h="497204">
                  <a:moveTo>
                    <a:pt x="1530096" y="192024"/>
                  </a:moveTo>
                  <a:lnTo>
                    <a:pt x="1515478" y="146761"/>
                  </a:lnTo>
                  <a:lnTo>
                    <a:pt x="1493329" y="105867"/>
                  </a:lnTo>
                  <a:lnTo>
                    <a:pt x="1464551" y="70281"/>
                  </a:lnTo>
                  <a:lnTo>
                    <a:pt x="1430032" y="40957"/>
                  </a:lnTo>
                  <a:lnTo>
                    <a:pt x="1390637" y="18834"/>
                  </a:lnTo>
                  <a:lnTo>
                    <a:pt x="1347292" y="4876"/>
                  </a:lnTo>
                  <a:lnTo>
                    <a:pt x="1300861" y="0"/>
                  </a:lnTo>
                  <a:lnTo>
                    <a:pt x="229235" y="0"/>
                  </a:lnTo>
                  <a:lnTo>
                    <a:pt x="182791" y="4876"/>
                  </a:lnTo>
                  <a:lnTo>
                    <a:pt x="139446" y="18834"/>
                  </a:lnTo>
                  <a:lnTo>
                    <a:pt x="100050" y="40957"/>
                  </a:lnTo>
                  <a:lnTo>
                    <a:pt x="65532" y="70281"/>
                  </a:lnTo>
                  <a:lnTo>
                    <a:pt x="36753" y="105867"/>
                  </a:lnTo>
                  <a:lnTo>
                    <a:pt x="14605" y="146761"/>
                  </a:lnTo>
                  <a:lnTo>
                    <a:pt x="0" y="192024"/>
                  </a:lnTo>
                  <a:lnTo>
                    <a:pt x="34671" y="192024"/>
                  </a:lnTo>
                  <a:lnTo>
                    <a:pt x="50850" y="149174"/>
                  </a:lnTo>
                  <a:lnTo>
                    <a:pt x="75031" y="111442"/>
                  </a:lnTo>
                  <a:lnTo>
                    <a:pt x="106083" y="80035"/>
                  </a:lnTo>
                  <a:lnTo>
                    <a:pt x="142887" y="56121"/>
                  </a:lnTo>
                  <a:lnTo>
                    <a:pt x="184315" y="40906"/>
                  </a:lnTo>
                  <a:lnTo>
                    <a:pt x="229235" y="35560"/>
                  </a:lnTo>
                  <a:lnTo>
                    <a:pt x="1300861" y="35560"/>
                  </a:lnTo>
                  <a:lnTo>
                    <a:pt x="1345768" y="40906"/>
                  </a:lnTo>
                  <a:lnTo>
                    <a:pt x="1387170" y="56121"/>
                  </a:lnTo>
                  <a:lnTo>
                    <a:pt x="1423949" y="80035"/>
                  </a:lnTo>
                  <a:lnTo>
                    <a:pt x="1455000" y="111442"/>
                  </a:lnTo>
                  <a:lnTo>
                    <a:pt x="1479194" y="149174"/>
                  </a:lnTo>
                  <a:lnTo>
                    <a:pt x="1495425" y="192024"/>
                  </a:lnTo>
                  <a:lnTo>
                    <a:pt x="1530096" y="192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13929" y="1874648"/>
              <a:ext cx="386080" cy="600710"/>
            </a:xfrm>
            <a:custGeom>
              <a:avLst/>
              <a:gdLst/>
              <a:ahLst/>
              <a:cxnLst/>
              <a:rect l="l" t="t" r="r" b="b"/>
              <a:pathLst>
                <a:path w="386079" h="600710">
                  <a:moveTo>
                    <a:pt x="322344" y="909"/>
                  </a:moveTo>
                  <a:lnTo>
                    <a:pt x="325052" y="3740"/>
                  </a:lnTo>
                  <a:lnTo>
                    <a:pt x="383625" y="130072"/>
                  </a:lnTo>
                  <a:lnTo>
                    <a:pt x="385745" y="138112"/>
                  </a:lnTo>
                  <a:lnTo>
                    <a:pt x="385628" y="147121"/>
                  </a:lnTo>
                  <a:lnTo>
                    <a:pt x="383294" y="155959"/>
                  </a:lnTo>
                  <a:lnTo>
                    <a:pt x="378761" y="163487"/>
                  </a:lnTo>
                  <a:lnTo>
                    <a:pt x="373183" y="167817"/>
                  </a:lnTo>
                  <a:lnTo>
                    <a:pt x="367260" y="168821"/>
                  </a:lnTo>
                  <a:lnTo>
                    <a:pt x="361740" y="166380"/>
                  </a:lnTo>
                  <a:lnTo>
                    <a:pt x="357374" y="160375"/>
                  </a:lnTo>
                  <a:lnTo>
                    <a:pt x="320045" y="81008"/>
                  </a:lnTo>
                  <a:lnTo>
                    <a:pt x="315757" y="147711"/>
                  </a:lnTo>
                  <a:lnTo>
                    <a:pt x="306654" y="208678"/>
                  </a:lnTo>
                  <a:lnTo>
                    <a:pt x="293454" y="264094"/>
                  </a:lnTo>
                  <a:lnTo>
                    <a:pt x="276876" y="314143"/>
                  </a:lnTo>
                  <a:lnTo>
                    <a:pt x="257636" y="359010"/>
                  </a:lnTo>
                  <a:lnTo>
                    <a:pt x="236453" y="398880"/>
                  </a:lnTo>
                  <a:lnTo>
                    <a:pt x="214044" y="433938"/>
                  </a:lnTo>
                  <a:lnTo>
                    <a:pt x="168422" y="490356"/>
                  </a:lnTo>
                  <a:lnTo>
                    <a:pt x="132534" y="525463"/>
                  </a:lnTo>
                  <a:lnTo>
                    <a:pt x="95230" y="555566"/>
                  </a:lnTo>
                  <a:lnTo>
                    <a:pt x="56732" y="580468"/>
                  </a:lnTo>
                  <a:lnTo>
                    <a:pt x="17265" y="599974"/>
                  </a:lnTo>
                  <a:lnTo>
                    <a:pt x="11221" y="600693"/>
                  </a:lnTo>
                  <a:lnTo>
                    <a:pt x="5958" y="597719"/>
                  </a:lnTo>
                  <a:lnTo>
                    <a:pt x="2033" y="591587"/>
                  </a:lnTo>
                  <a:lnTo>
                    <a:pt x="0" y="582836"/>
                  </a:lnTo>
                  <a:lnTo>
                    <a:pt x="320" y="573603"/>
                  </a:lnTo>
                  <a:lnTo>
                    <a:pt x="2973" y="565090"/>
                  </a:lnTo>
                  <a:lnTo>
                    <a:pt x="7530" y="558226"/>
                  </a:lnTo>
                  <a:lnTo>
                    <a:pt x="13566" y="553937"/>
                  </a:lnTo>
                  <a:lnTo>
                    <a:pt x="50150" y="535536"/>
                  </a:lnTo>
                  <a:lnTo>
                    <a:pt x="85726" y="512341"/>
                  </a:lnTo>
                  <a:lnTo>
                    <a:pt x="120118" y="484556"/>
                  </a:lnTo>
                  <a:lnTo>
                    <a:pt x="153149" y="452384"/>
                  </a:lnTo>
                  <a:lnTo>
                    <a:pt x="183805" y="415762"/>
                  </a:lnTo>
                  <a:lnTo>
                    <a:pt x="210543" y="376255"/>
                  </a:lnTo>
                  <a:lnTo>
                    <a:pt x="233354" y="333911"/>
                  </a:lnTo>
                  <a:lnTo>
                    <a:pt x="252234" y="288776"/>
                  </a:lnTo>
                  <a:lnTo>
                    <a:pt x="267173" y="240896"/>
                  </a:lnTo>
                  <a:lnTo>
                    <a:pt x="278167" y="190320"/>
                  </a:lnTo>
                  <a:lnTo>
                    <a:pt x="285207" y="137092"/>
                  </a:lnTo>
                  <a:lnTo>
                    <a:pt x="288288" y="81260"/>
                  </a:lnTo>
                  <a:lnTo>
                    <a:pt x="234305" y="144899"/>
                  </a:lnTo>
                  <a:lnTo>
                    <a:pt x="228727" y="149229"/>
                  </a:lnTo>
                  <a:lnTo>
                    <a:pt x="222803" y="150233"/>
                  </a:lnTo>
                  <a:lnTo>
                    <a:pt x="217284" y="147792"/>
                  </a:lnTo>
                  <a:lnTo>
                    <a:pt x="212918" y="141787"/>
                  </a:lnTo>
                  <a:lnTo>
                    <a:pt x="210797" y="133747"/>
                  </a:lnTo>
                  <a:lnTo>
                    <a:pt x="210914" y="124738"/>
                  </a:lnTo>
                  <a:lnTo>
                    <a:pt x="213249" y="115900"/>
                  </a:lnTo>
                  <a:lnTo>
                    <a:pt x="217781" y="108371"/>
                  </a:lnTo>
                  <a:lnTo>
                    <a:pt x="307623" y="2016"/>
                  </a:lnTo>
                  <a:lnTo>
                    <a:pt x="310516" y="0"/>
                  </a:lnTo>
                  <a:lnTo>
                    <a:pt x="322344" y="909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579108" y="1414272"/>
              <a:ext cx="1270000" cy="342900"/>
            </a:xfrm>
            <a:custGeom>
              <a:avLst/>
              <a:gdLst/>
              <a:ahLst/>
              <a:cxnLst/>
              <a:rect l="l" t="t" r="r" b="b"/>
              <a:pathLst>
                <a:path w="1270000" h="342900">
                  <a:moveTo>
                    <a:pt x="1121410" y="0"/>
                  </a:moveTo>
                  <a:lnTo>
                    <a:pt x="148082" y="0"/>
                  </a:lnTo>
                  <a:lnTo>
                    <a:pt x="101274" y="8735"/>
                  </a:lnTo>
                  <a:lnTo>
                    <a:pt x="60624" y="33064"/>
                  </a:lnTo>
                  <a:lnTo>
                    <a:pt x="28569" y="70171"/>
                  </a:lnTo>
                  <a:lnTo>
                    <a:pt x="7548" y="117238"/>
                  </a:lnTo>
                  <a:lnTo>
                    <a:pt x="0" y="171450"/>
                  </a:lnTo>
                  <a:lnTo>
                    <a:pt x="7548" y="225661"/>
                  </a:lnTo>
                  <a:lnTo>
                    <a:pt x="28569" y="272728"/>
                  </a:lnTo>
                  <a:lnTo>
                    <a:pt x="60624" y="309835"/>
                  </a:lnTo>
                  <a:lnTo>
                    <a:pt x="101274" y="334164"/>
                  </a:lnTo>
                  <a:lnTo>
                    <a:pt x="148082" y="342900"/>
                  </a:lnTo>
                  <a:lnTo>
                    <a:pt x="1121410" y="342900"/>
                  </a:lnTo>
                  <a:lnTo>
                    <a:pt x="1168217" y="334164"/>
                  </a:lnTo>
                  <a:lnTo>
                    <a:pt x="1208867" y="309835"/>
                  </a:lnTo>
                  <a:lnTo>
                    <a:pt x="1240922" y="272728"/>
                  </a:lnTo>
                  <a:lnTo>
                    <a:pt x="1261943" y="225661"/>
                  </a:lnTo>
                  <a:lnTo>
                    <a:pt x="1269492" y="171450"/>
                  </a:lnTo>
                  <a:lnTo>
                    <a:pt x="1261943" y="117238"/>
                  </a:lnTo>
                  <a:lnTo>
                    <a:pt x="1240922" y="70171"/>
                  </a:lnTo>
                  <a:lnTo>
                    <a:pt x="1208867" y="33064"/>
                  </a:lnTo>
                  <a:lnTo>
                    <a:pt x="1168217" y="8735"/>
                  </a:lnTo>
                  <a:lnTo>
                    <a:pt x="112141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670293" y="1449070"/>
            <a:ext cx="10896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30" dirty="0">
                <a:latin typeface="Microsoft Sans Serif"/>
                <a:cs typeface="Microsoft Sans Serif"/>
              </a:rPr>
              <a:t>Padding-Left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759452" y="1338072"/>
            <a:ext cx="3150235" cy="2593975"/>
            <a:chOff x="4759452" y="1338072"/>
            <a:chExt cx="3150235" cy="2593975"/>
          </a:xfrm>
        </p:grpSpPr>
        <p:sp>
          <p:nvSpPr>
            <p:cNvPr id="27" name="object 27"/>
            <p:cNvSpPr/>
            <p:nvPr/>
          </p:nvSpPr>
          <p:spPr>
            <a:xfrm>
              <a:off x="6519672" y="1338071"/>
              <a:ext cx="1390015" cy="495300"/>
            </a:xfrm>
            <a:custGeom>
              <a:avLst/>
              <a:gdLst/>
              <a:ahLst/>
              <a:cxnLst/>
              <a:rect l="l" t="t" r="r" b="b"/>
              <a:pathLst>
                <a:path w="1390015" h="495300">
                  <a:moveTo>
                    <a:pt x="32004" y="237109"/>
                  </a:moveTo>
                  <a:lnTo>
                    <a:pt x="24892" y="228600"/>
                  </a:lnTo>
                  <a:lnTo>
                    <a:pt x="16002" y="228600"/>
                  </a:lnTo>
                  <a:lnTo>
                    <a:pt x="7099" y="228600"/>
                  </a:lnTo>
                  <a:lnTo>
                    <a:pt x="0" y="237109"/>
                  </a:lnTo>
                  <a:lnTo>
                    <a:pt x="0" y="258191"/>
                  </a:lnTo>
                  <a:lnTo>
                    <a:pt x="7099" y="266700"/>
                  </a:lnTo>
                  <a:lnTo>
                    <a:pt x="24892" y="266700"/>
                  </a:lnTo>
                  <a:lnTo>
                    <a:pt x="32004" y="258191"/>
                  </a:lnTo>
                  <a:lnTo>
                    <a:pt x="32004" y="237109"/>
                  </a:lnTo>
                  <a:close/>
                </a:path>
                <a:path w="1390015" h="495300">
                  <a:moveTo>
                    <a:pt x="1389888" y="304800"/>
                  </a:moveTo>
                  <a:lnTo>
                    <a:pt x="1358392" y="304800"/>
                  </a:lnTo>
                  <a:lnTo>
                    <a:pt x="1339799" y="355346"/>
                  </a:lnTo>
                  <a:lnTo>
                    <a:pt x="1311084" y="398157"/>
                  </a:lnTo>
                  <a:lnTo>
                    <a:pt x="1273987" y="431241"/>
                  </a:lnTo>
                  <a:lnTo>
                    <a:pt x="1230249" y="452564"/>
                  </a:lnTo>
                  <a:lnTo>
                    <a:pt x="1181608" y="460121"/>
                  </a:lnTo>
                  <a:lnTo>
                    <a:pt x="208280" y="460121"/>
                  </a:lnTo>
                  <a:lnTo>
                    <a:pt x="159613" y="452564"/>
                  </a:lnTo>
                  <a:lnTo>
                    <a:pt x="115849" y="431241"/>
                  </a:lnTo>
                  <a:lnTo>
                    <a:pt x="78740" y="398157"/>
                  </a:lnTo>
                  <a:lnTo>
                    <a:pt x="50038" y="355346"/>
                  </a:lnTo>
                  <a:lnTo>
                    <a:pt x="31496" y="304800"/>
                  </a:lnTo>
                  <a:lnTo>
                    <a:pt x="0" y="304800"/>
                  </a:lnTo>
                  <a:lnTo>
                    <a:pt x="16167" y="356793"/>
                  </a:lnTo>
                  <a:lnTo>
                    <a:pt x="41465" y="402678"/>
                  </a:lnTo>
                  <a:lnTo>
                    <a:pt x="74612" y="440969"/>
                  </a:lnTo>
                  <a:lnTo>
                    <a:pt x="114312" y="470154"/>
                  </a:lnTo>
                  <a:lnTo>
                    <a:pt x="159296" y="488772"/>
                  </a:lnTo>
                  <a:lnTo>
                    <a:pt x="208280" y="495300"/>
                  </a:lnTo>
                  <a:lnTo>
                    <a:pt x="1181608" y="495300"/>
                  </a:lnTo>
                  <a:lnTo>
                    <a:pt x="1230579" y="488772"/>
                  </a:lnTo>
                  <a:lnTo>
                    <a:pt x="1275562" y="470154"/>
                  </a:lnTo>
                  <a:lnTo>
                    <a:pt x="1315275" y="440969"/>
                  </a:lnTo>
                  <a:lnTo>
                    <a:pt x="1348409" y="402678"/>
                  </a:lnTo>
                  <a:lnTo>
                    <a:pt x="1373708" y="356793"/>
                  </a:lnTo>
                  <a:lnTo>
                    <a:pt x="1389888" y="304800"/>
                  </a:lnTo>
                  <a:close/>
                </a:path>
                <a:path w="1390015" h="495300">
                  <a:moveTo>
                    <a:pt x="1389888" y="237109"/>
                  </a:moveTo>
                  <a:lnTo>
                    <a:pt x="1382268" y="228600"/>
                  </a:lnTo>
                  <a:lnTo>
                    <a:pt x="1373124" y="228600"/>
                  </a:lnTo>
                  <a:lnTo>
                    <a:pt x="1363853" y="228600"/>
                  </a:lnTo>
                  <a:lnTo>
                    <a:pt x="1356360" y="237109"/>
                  </a:lnTo>
                  <a:lnTo>
                    <a:pt x="1356360" y="258191"/>
                  </a:lnTo>
                  <a:lnTo>
                    <a:pt x="1363853" y="266700"/>
                  </a:lnTo>
                  <a:lnTo>
                    <a:pt x="1382268" y="266700"/>
                  </a:lnTo>
                  <a:lnTo>
                    <a:pt x="1389888" y="258191"/>
                  </a:lnTo>
                  <a:lnTo>
                    <a:pt x="1389888" y="237109"/>
                  </a:lnTo>
                  <a:close/>
                </a:path>
                <a:path w="1390015" h="495300">
                  <a:moveTo>
                    <a:pt x="1389888" y="190500"/>
                  </a:moveTo>
                  <a:lnTo>
                    <a:pt x="1373708" y="138518"/>
                  </a:lnTo>
                  <a:lnTo>
                    <a:pt x="1348409" y="92633"/>
                  </a:lnTo>
                  <a:lnTo>
                    <a:pt x="1315275" y="54343"/>
                  </a:lnTo>
                  <a:lnTo>
                    <a:pt x="1275562" y="25158"/>
                  </a:lnTo>
                  <a:lnTo>
                    <a:pt x="1230579" y="6540"/>
                  </a:lnTo>
                  <a:lnTo>
                    <a:pt x="1181608" y="0"/>
                  </a:lnTo>
                  <a:lnTo>
                    <a:pt x="208280" y="0"/>
                  </a:lnTo>
                  <a:lnTo>
                    <a:pt x="159296" y="6540"/>
                  </a:lnTo>
                  <a:lnTo>
                    <a:pt x="114312" y="25158"/>
                  </a:lnTo>
                  <a:lnTo>
                    <a:pt x="74599" y="54343"/>
                  </a:lnTo>
                  <a:lnTo>
                    <a:pt x="41465" y="92633"/>
                  </a:lnTo>
                  <a:lnTo>
                    <a:pt x="16167" y="138518"/>
                  </a:lnTo>
                  <a:lnTo>
                    <a:pt x="0" y="190500"/>
                  </a:lnTo>
                  <a:lnTo>
                    <a:pt x="31496" y="190500"/>
                  </a:lnTo>
                  <a:lnTo>
                    <a:pt x="50038" y="140017"/>
                  </a:lnTo>
                  <a:lnTo>
                    <a:pt x="78740" y="97205"/>
                  </a:lnTo>
                  <a:lnTo>
                    <a:pt x="115849" y="64109"/>
                  </a:lnTo>
                  <a:lnTo>
                    <a:pt x="159613" y="42760"/>
                  </a:lnTo>
                  <a:lnTo>
                    <a:pt x="208280" y="35179"/>
                  </a:lnTo>
                  <a:lnTo>
                    <a:pt x="1181608" y="35179"/>
                  </a:lnTo>
                  <a:lnTo>
                    <a:pt x="1230249" y="42760"/>
                  </a:lnTo>
                  <a:lnTo>
                    <a:pt x="1273987" y="64109"/>
                  </a:lnTo>
                  <a:lnTo>
                    <a:pt x="1311084" y="97205"/>
                  </a:lnTo>
                  <a:lnTo>
                    <a:pt x="1339799" y="140017"/>
                  </a:lnTo>
                  <a:lnTo>
                    <a:pt x="1358392" y="190500"/>
                  </a:lnTo>
                  <a:lnTo>
                    <a:pt x="1389888" y="190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33266" y="2814544"/>
              <a:ext cx="238760" cy="648970"/>
            </a:xfrm>
            <a:custGeom>
              <a:avLst/>
              <a:gdLst/>
              <a:ahLst/>
              <a:cxnLst/>
              <a:rect l="l" t="t" r="r" b="b"/>
              <a:pathLst>
                <a:path w="238760" h="648970">
                  <a:moveTo>
                    <a:pt x="9767" y="648666"/>
                  </a:moveTo>
                  <a:lnTo>
                    <a:pt x="142977" y="597626"/>
                  </a:lnTo>
                  <a:lnTo>
                    <a:pt x="162615" y="570156"/>
                  </a:lnTo>
                  <a:lnTo>
                    <a:pt x="161619" y="563189"/>
                  </a:lnTo>
                  <a:lnTo>
                    <a:pt x="158075" y="558386"/>
                  </a:lnTo>
                  <a:lnTo>
                    <a:pt x="152437" y="556348"/>
                  </a:lnTo>
                  <a:lnTo>
                    <a:pt x="145158" y="557676"/>
                  </a:lnTo>
                  <a:lnTo>
                    <a:pt x="63539" y="589263"/>
                  </a:lnTo>
                  <a:lnTo>
                    <a:pt x="106618" y="538161"/>
                  </a:lnTo>
                  <a:lnTo>
                    <a:pt x="142285" y="487883"/>
                  </a:lnTo>
                  <a:lnTo>
                    <a:pt x="171179" y="438792"/>
                  </a:lnTo>
                  <a:lnTo>
                    <a:pt x="193943" y="391248"/>
                  </a:lnTo>
                  <a:lnTo>
                    <a:pt x="211218" y="345613"/>
                  </a:lnTo>
                  <a:lnTo>
                    <a:pt x="223645" y="302246"/>
                  </a:lnTo>
                  <a:lnTo>
                    <a:pt x="231866" y="261509"/>
                  </a:lnTo>
                  <a:lnTo>
                    <a:pt x="238254" y="189369"/>
                  </a:lnTo>
                  <a:lnTo>
                    <a:pt x="236865" y="139315"/>
                  </a:lnTo>
                  <a:lnTo>
                    <a:pt x="230999" y="91898"/>
                  </a:lnTo>
                  <a:lnTo>
                    <a:pt x="220681" y="47414"/>
                  </a:lnTo>
                  <a:lnTo>
                    <a:pt x="205936" y="6157"/>
                  </a:lnTo>
                  <a:lnTo>
                    <a:pt x="196285" y="0"/>
                  </a:lnTo>
                  <a:lnTo>
                    <a:pt x="189234" y="1722"/>
                  </a:lnTo>
                  <a:lnTo>
                    <a:pt x="171439" y="36841"/>
                  </a:lnTo>
                  <a:lnTo>
                    <a:pt x="184885" y="75316"/>
                  </a:lnTo>
                  <a:lnTo>
                    <a:pt x="194293" y="116556"/>
                  </a:lnTo>
                  <a:lnTo>
                    <a:pt x="199679" y="160294"/>
                  </a:lnTo>
                  <a:lnTo>
                    <a:pt x="201055" y="206262"/>
                  </a:lnTo>
                  <a:lnTo>
                    <a:pt x="197654" y="253808"/>
                  </a:lnTo>
                  <a:lnTo>
                    <a:pt x="189452" y="300737"/>
                  </a:lnTo>
                  <a:lnTo>
                    <a:pt x="176479" y="347011"/>
                  </a:lnTo>
                  <a:lnTo>
                    <a:pt x="158761" y="392592"/>
                  </a:lnTo>
                  <a:lnTo>
                    <a:pt x="136326" y="437440"/>
                  </a:lnTo>
                  <a:lnTo>
                    <a:pt x="109201" y="481519"/>
                  </a:lnTo>
                  <a:lnTo>
                    <a:pt x="77413" y="524790"/>
                  </a:lnTo>
                  <a:lnTo>
                    <a:pt x="40990" y="567214"/>
                  </a:lnTo>
                  <a:lnTo>
                    <a:pt x="46392" y="484103"/>
                  </a:lnTo>
                  <a:lnTo>
                    <a:pt x="45396" y="477137"/>
                  </a:lnTo>
                  <a:lnTo>
                    <a:pt x="41853" y="472334"/>
                  </a:lnTo>
                  <a:lnTo>
                    <a:pt x="36215" y="470295"/>
                  </a:lnTo>
                  <a:lnTo>
                    <a:pt x="28935" y="471624"/>
                  </a:lnTo>
                  <a:lnTo>
                    <a:pt x="0" y="637730"/>
                  </a:lnTo>
                  <a:lnTo>
                    <a:pt x="675" y="641178"/>
                  </a:lnTo>
                  <a:lnTo>
                    <a:pt x="9767" y="648666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759452" y="3589020"/>
              <a:ext cx="1595755" cy="342900"/>
            </a:xfrm>
            <a:custGeom>
              <a:avLst/>
              <a:gdLst/>
              <a:ahLst/>
              <a:cxnLst/>
              <a:rect l="l" t="t" r="r" b="b"/>
              <a:pathLst>
                <a:path w="1595754" h="342900">
                  <a:moveTo>
                    <a:pt x="1409573" y="0"/>
                  </a:moveTo>
                  <a:lnTo>
                    <a:pt x="186055" y="0"/>
                  </a:lnTo>
                  <a:lnTo>
                    <a:pt x="136598" y="6120"/>
                  </a:lnTo>
                  <a:lnTo>
                    <a:pt x="92154" y="23396"/>
                  </a:lnTo>
                  <a:lnTo>
                    <a:pt x="54498" y="50196"/>
                  </a:lnTo>
                  <a:lnTo>
                    <a:pt x="25404" y="84892"/>
                  </a:lnTo>
                  <a:lnTo>
                    <a:pt x="6646" y="125853"/>
                  </a:lnTo>
                  <a:lnTo>
                    <a:pt x="0" y="171449"/>
                  </a:lnTo>
                  <a:lnTo>
                    <a:pt x="6646" y="217045"/>
                  </a:lnTo>
                  <a:lnTo>
                    <a:pt x="25404" y="258004"/>
                  </a:lnTo>
                  <a:lnTo>
                    <a:pt x="54498" y="292696"/>
                  </a:lnTo>
                  <a:lnTo>
                    <a:pt x="92154" y="319494"/>
                  </a:lnTo>
                  <a:lnTo>
                    <a:pt x="136598" y="336767"/>
                  </a:lnTo>
                  <a:lnTo>
                    <a:pt x="186055" y="342887"/>
                  </a:lnTo>
                  <a:lnTo>
                    <a:pt x="1409573" y="342887"/>
                  </a:lnTo>
                  <a:lnTo>
                    <a:pt x="1459029" y="336767"/>
                  </a:lnTo>
                  <a:lnTo>
                    <a:pt x="1503473" y="319494"/>
                  </a:lnTo>
                  <a:lnTo>
                    <a:pt x="1541129" y="292696"/>
                  </a:lnTo>
                  <a:lnTo>
                    <a:pt x="1570223" y="258004"/>
                  </a:lnTo>
                  <a:lnTo>
                    <a:pt x="1588981" y="217045"/>
                  </a:lnTo>
                  <a:lnTo>
                    <a:pt x="1595627" y="171449"/>
                  </a:lnTo>
                  <a:lnTo>
                    <a:pt x="1588981" y="125853"/>
                  </a:lnTo>
                  <a:lnTo>
                    <a:pt x="1570223" y="84892"/>
                  </a:lnTo>
                  <a:lnTo>
                    <a:pt x="1541129" y="50196"/>
                  </a:lnTo>
                  <a:lnTo>
                    <a:pt x="1503473" y="23396"/>
                  </a:lnTo>
                  <a:lnTo>
                    <a:pt x="1459029" y="6120"/>
                  </a:lnTo>
                  <a:lnTo>
                    <a:pt x="1409573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892166" y="3623309"/>
            <a:ext cx="13328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0" dirty="0">
                <a:latin typeface="Microsoft Sans Serif"/>
                <a:cs typeface="Microsoft Sans Serif"/>
              </a:rPr>
              <a:t>P</a:t>
            </a:r>
            <a:r>
              <a:rPr sz="1400" spc="50" dirty="0">
                <a:latin typeface="Microsoft Sans Serif"/>
                <a:cs typeface="Microsoft Sans Serif"/>
              </a:rPr>
              <a:t>ad</a:t>
            </a:r>
            <a:r>
              <a:rPr sz="1400" spc="40" dirty="0">
                <a:latin typeface="Microsoft Sans Serif"/>
                <a:cs typeface="Microsoft Sans Serif"/>
              </a:rPr>
              <a:t>d</a:t>
            </a:r>
            <a:r>
              <a:rPr sz="1400" spc="15" dirty="0">
                <a:latin typeface="Microsoft Sans Serif"/>
                <a:cs typeface="Microsoft Sans Serif"/>
              </a:rPr>
              <a:t>in</a:t>
            </a:r>
            <a:r>
              <a:rPr sz="1400" spc="60" dirty="0">
                <a:latin typeface="Microsoft Sans Serif"/>
                <a:cs typeface="Microsoft Sans Serif"/>
              </a:rPr>
              <a:t>g</a:t>
            </a:r>
            <a:r>
              <a:rPr sz="1400" spc="-35" dirty="0">
                <a:latin typeface="Microsoft Sans Serif"/>
                <a:cs typeface="Microsoft Sans Serif"/>
              </a:rPr>
              <a:t>-</a:t>
            </a:r>
            <a:r>
              <a:rPr sz="1400" spc="-75" dirty="0">
                <a:latin typeface="Microsoft Sans Serif"/>
                <a:cs typeface="Microsoft Sans Serif"/>
              </a:rPr>
              <a:t>B</a:t>
            </a:r>
            <a:r>
              <a:rPr sz="1400" spc="45" dirty="0">
                <a:latin typeface="Microsoft Sans Serif"/>
                <a:cs typeface="Microsoft Sans Serif"/>
              </a:rPr>
              <a:t>ott</a:t>
            </a:r>
            <a:r>
              <a:rPr sz="1400" spc="55" dirty="0">
                <a:latin typeface="Microsoft Sans Serif"/>
                <a:cs typeface="Microsoft Sans Serif"/>
              </a:rPr>
              <a:t>o</a:t>
            </a:r>
            <a:r>
              <a:rPr sz="1400" spc="-10" dirty="0">
                <a:latin typeface="Microsoft Sans Serif"/>
                <a:cs typeface="Microsoft Sans Serif"/>
              </a:rPr>
              <a:t>m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7056" y="3511296"/>
            <a:ext cx="6364605" cy="1586865"/>
            <a:chOff x="67056" y="3511296"/>
            <a:chExt cx="6364605" cy="1586865"/>
          </a:xfrm>
        </p:grpSpPr>
        <p:sp>
          <p:nvSpPr>
            <p:cNvPr id="32" name="object 32"/>
            <p:cNvSpPr/>
            <p:nvPr/>
          </p:nvSpPr>
          <p:spPr>
            <a:xfrm>
              <a:off x="4683252" y="3511296"/>
              <a:ext cx="1748155" cy="495300"/>
            </a:xfrm>
            <a:custGeom>
              <a:avLst/>
              <a:gdLst/>
              <a:ahLst/>
              <a:cxnLst/>
              <a:rect l="l" t="t" r="r" b="b"/>
              <a:pathLst>
                <a:path w="1748154" h="495300">
                  <a:moveTo>
                    <a:pt x="41148" y="249174"/>
                  </a:moveTo>
                  <a:lnTo>
                    <a:pt x="39535" y="241757"/>
                  </a:lnTo>
                  <a:lnTo>
                    <a:pt x="35140" y="235699"/>
                  </a:lnTo>
                  <a:lnTo>
                    <a:pt x="28600" y="231622"/>
                  </a:lnTo>
                  <a:lnTo>
                    <a:pt x="20574" y="230124"/>
                  </a:lnTo>
                  <a:lnTo>
                    <a:pt x="12534" y="231622"/>
                  </a:lnTo>
                  <a:lnTo>
                    <a:pt x="5994" y="235699"/>
                  </a:lnTo>
                  <a:lnTo>
                    <a:pt x="1600" y="241757"/>
                  </a:lnTo>
                  <a:lnTo>
                    <a:pt x="0" y="249174"/>
                  </a:lnTo>
                  <a:lnTo>
                    <a:pt x="1600" y="256603"/>
                  </a:lnTo>
                  <a:lnTo>
                    <a:pt x="5994" y="262661"/>
                  </a:lnTo>
                  <a:lnTo>
                    <a:pt x="12534" y="266738"/>
                  </a:lnTo>
                  <a:lnTo>
                    <a:pt x="20574" y="268224"/>
                  </a:lnTo>
                  <a:lnTo>
                    <a:pt x="28600" y="266738"/>
                  </a:lnTo>
                  <a:lnTo>
                    <a:pt x="35140" y="262661"/>
                  </a:lnTo>
                  <a:lnTo>
                    <a:pt x="39535" y="256603"/>
                  </a:lnTo>
                  <a:lnTo>
                    <a:pt x="41148" y="249174"/>
                  </a:lnTo>
                  <a:close/>
                </a:path>
                <a:path w="1748154" h="495300">
                  <a:moveTo>
                    <a:pt x="1748028" y="304800"/>
                  </a:moveTo>
                  <a:lnTo>
                    <a:pt x="1708531" y="304800"/>
                  </a:lnTo>
                  <a:lnTo>
                    <a:pt x="1689912" y="347383"/>
                  </a:lnTo>
                  <a:lnTo>
                    <a:pt x="1662239" y="384848"/>
                  </a:lnTo>
                  <a:lnTo>
                    <a:pt x="1626768" y="416001"/>
                  </a:lnTo>
                  <a:lnTo>
                    <a:pt x="1584756" y="439712"/>
                  </a:lnTo>
                  <a:lnTo>
                    <a:pt x="1537462" y="454787"/>
                  </a:lnTo>
                  <a:lnTo>
                    <a:pt x="1486154" y="460070"/>
                  </a:lnTo>
                  <a:lnTo>
                    <a:pt x="261874" y="460070"/>
                  </a:lnTo>
                  <a:lnTo>
                    <a:pt x="210553" y="454787"/>
                  </a:lnTo>
                  <a:lnTo>
                    <a:pt x="163245" y="439712"/>
                  </a:lnTo>
                  <a:lnTo>
                    <a:pt x="121221" y="416001"/>
                  </a:lnTo>
                  <a:lnTo>
                    <a:pt x="85750" y="384848"/>
                  </a:lnTo>
                  <a:lnTo>
                    <a:pt x="58127" y="347383"/>
                  </a:lnTo>
                  <a:lnTo>
                    <a:pt x="39624" y="304800"/>
                  </a:lnTo>
                  <a:lnTo>
                    <a:pt x="0" y="304800"/>
                  </a:lnTo>
                  <a:lnTo>
                    <a:pt x="16713" y="349694"/>
                  </a:lnTo>
                  <a:lnTo>
                    <a:pt x="42024" y="390271"/>
                  </a:lnTo>
                  <a:lnTo>
                    <a:pt x="74917" y="425577"/>
                  </a:lnTo>
                  <a:lnTo>
                    <a:pt x="114363" y="454672"/>
                  </a:lnTo>
                  <a:lnTo>
                    <a:pt x="159346" y="476618"/>
                  </a:lnTo>
                  <a:lnTo>
                    <a:pt x="208851" y="490474"/>
                  </a:lnTo>
                  <a:lnTo>
                    <a:pt x="261874" y="495300"/>
                  </a:lnTo>
                  <a:lnTo>
                    <a:pt x="1486154" y="495300"/>
                  </a:lnTo>
                  <a:lnTo>
                    <a:pt x="1539163" y="490474"/>
                  </a:lnTo>
                  <a:lnTo>
                    <a:pt x="1588693" y="476618"/>
                  </a:lnTo>
                  <a:lnTo>
                    <a:pt x="1633702" y="454672"/>
                  </a:lnTo>
                  <a:lnTo>
                    <a:pt x="1673161" y="425577"/>
                  </a:lnTo>
                  <a:lnTo>
                    <a:pt x="1706041" y="390271"/>
                  </a:lnTo>
                  <a:lnTo>
                    <a:pt x="1731340" y="349694"/>
                  </a:lnTo>
                  <a:lnTo>
                    <a:pt x="1748028" y="304800"/>
                  </a:lnTo>
                  <a:close/>
                </a:path>
                <a:path w="1748154" h="495300">
                  <a:moveTo>
                    <a:pt x="1748028" y="249174"/>
                  </a:moveTo>
                  <a:lnTo>
                    <a:pt x="1746402" y="241757"/>
                  </a:lnTo>
                  <a:lnTo>
                    <a:pt x="1741970" y="235699"/>
                  </a:lnTo>
                  <a:lnTo>
                    <a:pt x="1735429" y="231622"/>
                  </a:lnTo>
                  <a:lnTo>
                    <a:pt x="1727454" y="230124"/>
                  </a:lnTo>
                  <a:lnTo>
                    <a:pt x="1719414" y="231622"/>
                  </a:lnTo>
                  <a:lnTo>
                    <a:pt x="1712874" y="235699"/>
                  </a:lnTo>
                  <a:lnTo>
                    <a:pt x="1708480" y="241757"/>
                  </a:lnTo>
                  <a:lnTo>
                    <a:pt x="1706880" y="249174"/>
                  </a:lnTo>
                  <a:lnTo>
                    <a:pt x="1708480" y="256603"/>
                  </a:lnTo>
                  <a:lnTo>
                    <a:pt x="1712874" y="262661"/>
                  </a:lnTo>
                  <a:lnTo>
                    <a:pt x="1719414" y="266738"/>
                  </a:lnTo>
                  <a:lnTo>
                    <a:pt x="1727454" y="268224"/>
                  </a:lnTo>
                  <a:lnTo>
                    <a:pt x="1735429" y="266738"/>
                  </a:lnTo>
                  <a:lnTo>
                    <a:pt x="1741970" y="262661"/>
                  </a:lnTo>
                  <a:lnTo>
                    <a:pt x="1746402" y="256603"/>
                  </a:lnTo>
                  <a:lnTo>
                    <a:pt x="1748028" y="249174"/>
                  </a:lnTo>
                  <a:close/>
                </a:path>
                <a:path w="1748154" h="495300">
                  <a:moveTo>
                    <a:pt x="1748028" y="190500"/>
                  </a:moveTo>
                  <a:lnTo>
                    <a:pt x="1731340" y="145605"/>
                  </a:lnTo>
                  <a:lnTo>
                    <a:pt x="1706041" y="105029"/>
                  </a:lnTo>
                  <a:lnTo>
                    <a:pt x="1673161" y="69723"/>
                  </a:lnTo>
                  <a:lnTo>
                    <a:pt x="1633702" y="40640"/>
                  </a:lnTo>
                  <a:lnTo>
                    <a:pt x="1588693" y="18694"/>
                  </a:lnTo>
                  <a:lnTo>
                    <a:pt x="1539163" y="4838"/>
                  </a:lnTo>
                  <a:lnTo>
                    <a:pt x="1486154" y="0"/>
                  </a:lnTo>
                  <a:lnTo>
                    <a:pt x="261874" y="0"/>
                  </a:lnTo>
                  <a:lnTo>
                    <a:pt x="208851" y="4838"/>
                  </a:lnTo>
                  <a:lnTo>
                    <a:pt x="159346" y="18694"/>
                  </a:lnTo>
                  <a:lnTo>
                    <a:pt x="114363" y="40640"/>
                  </a:lnTo>
                  <a:lnTo>
                    <a:pt x="74917" y="69723"/>
                  </a:lnTo>
                  <a:lnTo>
                    <a:pt x="42024" y="105029"/>
                  </a:lnTo>
                  <a:lnTo>
                    <a:pt x="16713" y="145605"/>
                  </a:lnTo>
                  <a:lnTo>
                    <a:pt x="0" y="190500"/>
                  </a:lnTo>
                  <a:lnTo>
                    <a:pt x="39624" y="190500"/>
                  </a:lnTo>
                  <a:lnTo>
                    <a:pt x="58127" y="147955"/>
                  </a:lnTo>
                  <a:lnTo>
                    <a:pt x="85750" y="110502"/>
                  </a:lnTo>
                  <a:lnTo>
                    <a:pt x="121208" y="79311"/>
                  </a:lnTo>
                  <a:lnTo>
                    <a:pt x="163245" y="55587"/>
                  </a:lnTo>
                  <a:lnTo>
                    <a:pt x="210553" y="40487"/>
                  </a:lnTo>
                  <a:lnTo>
                    <a:pt x="261874" y="35179"/>
                  </a:lnTo>
                  <a:lnTo>
                    <a:pt x="1486154" y="35179"/>
                  </a:lnTo>
                  <a:lnTo>
                    <a:pt x="1537462" y="40487"/>
                  </a:lnTo>
                  <a:lnTo>
                    <a:pt x="1584756" y="55587"/>
                  </a:lnTo>
                  <a:lnTo>
                    <a:pt x="1626768" y="79311"/>
                  </a:lnTo>
                  <a:lnTo>
                    <a:pt x="1662239" y="110502"/>
                  </a:lnTo>
                  <a:lnTo>
                    <a:pt x="1689912" y="147955"/>
                  </a:lnTo>
                  <a:lnTo>
                    <a:pt x="1708531" y="190500"/>
                  </a:lnTo>
                  <a:lnTo>
                    <a:pt x="1748028" y="190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9341" y="1619199"/>
            <a:ext cx="646684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>
                <a:solidFill>
                  <a:srgbClr val="3069F8"/>
                </a:solidFill>
              </a:rPr>
              <a:t>MARGIN</a:t>
            </a:r>
            <a:r>
              <a:rPr spc="330" dirty="0">
                <a:solidFill>
                  <a:srgbClr val="3069F8"/>
                </a:solidFill>
              </a:rPr>
              <a:t> </a:t>
            </a:r>
            <a:r>
              <a:rPr sz="5400" spc="-415" dirty="0">
                <a:solidFill>
                  <a:srgbClr val="200925"/>
                </a:solidFill>
              </a:rPr>
              <a:t>IN</a:t>
            </a:r>
            <a:r>
              <a:rPr sz="5400" spc="-665" dirty="0">
                <a:solidFill>
                  <a:srgbClr val="200925"/>
                </a:solidFill>
              </a:rPr>
              <a:t> </a:t>
            </a:r>
            <a:r>
              <a:rPr sz="5400" spc="125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672196" y="695909"/>
            <a:ext cx="57848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1070" dirty="0">
                <a:solidFill>
                  <a:srgbClr val="3069F8"/>
                </a:solidFill>
                <a:latin typeface="Tahoma"/>
                <a:cs typeface="Tahoma"/>
              </a:rPr>
              <a:t>1</a:t>
            </a:r>
            <a:r>
              <a:rPr sz="4500" b="1" spc="-265" dirty="0">
                <a:solidFill>
                  <a:srgbClr val="3069F8"/>
                </a:solidFill>
                <a:latin typeface="Tahoma"/>
                <a:cs typeface="Tahoma"/>
              </a:rPr>
              <a:t>fi</a:t>
            </a:r>
            <a:endParaRPr sz="45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02005" cy="1170305"/>
          </a:xfrm>
          <a:custGeom>
            <a:avLst/>
            <a:gdLst/>
            <a:ahLst/>
            <a:cxnLst/>
            <a:rect l="l" t="t" r="r" b="b"/>
            <a:pathLst>
              <a:path w="802005" h="1170305">
                <a:moveTo>
                  <a:pt x="801624" y="0"/>
                </a:moveTo>
                <a:lnTo>
                  <a:pt x="782167" y="0"/>
                </a:lnTo>
                <a:lnTo>
                  <a:pt x="780764" y="48949"/>
                </a:lnTo>
                <a:lnTo>
                  <a:pt x="777196" y="97849"/>
                </a:lnTo>
                <a:lnTo>
                  <a:pt x="771504" y="146612"/>
                </a:lnTo>
                <a:lnTo>
                  <a:pt x="763727" y="195151"/>
                </a:lnTo>
                <a:lnTo>
                  <a:pt x="753907" y="243379"/>
                </a:lnTo>
                <a:lnTo>
                  <a:pt x="742083" y="291207"/>
                </a:lnTo>
                <a:lnTo>
                  <a:pt x="728296" y="338551"/>
                </a:lnTo>
                <a:lnTo>
                  <a:pt x="712586" y="385321"/>
                </a:lnTo>
                <a:lnTo>
                  <a:pt x="694993" y="431432"/>
                </a:lnTo>
                <a:lnTo>
                  <a:pt x="675558" y="476795"/>
                </a:lnTo>
                <a:lnTo>
                  <a:pt x="654320" y="521324"/>
                </a:lnTo>
                <a:lnTo>
                  <a:pt x="631322" y="564932"/>
                </a:lnTo>
                <a:lnTo>
                  <a:pt x="606601" y="607531"/>
                </a:lnTo>
                <a:lnTo>
                  <a:pt x="580200" y="649035"/>
                </a:lnTo>
                <a:lnTo>
                  <a:pt x="552157" y="689355"/>
                </a:lnTo>
                <a:lnTo>
                  <a:pt x="520626" y="731024"/>
                </a:lnTo>
                <a:lnTo>
                  <a:pt x="487651" y="771289"/>
                </a:lnTo>
                <a:lnTo>
                  <a:pt x="453289" y="810159"/>
                </a:lnTo>
                <a:lnTo>
                  <a:pt x="417597" y="847642"/>
                </a:lnTo>
                <a:lnTo>
                  <a:pt x="380631" y="883746"/>
                </a:lnTo>
                <a:lnTo>
                  <a:pt x="342448" y="918479"/>
                </a:lnTo>
                <a:lnTo>
                  <a:pt x="303106" y="951849"/>
                </a:lnTo>
                <a:lnTo>
                  <a:pt x="262660" y="983864"/>
                </a:lnTo>
                <a:lnTo>
                  <a:pt x="221168" y="1014532"/>
                </a:lnTo>
                <a:lnTo>
                  <a:pt x="178686" y="1043861"/>
                </a:lnTo>
                <a:lnTo>
                  <a:pt x="135272" y="1071860"/>
                </a:lnTo>
                <a:lnTo>
                  <a:pt x="90981" y="1098536"/>
                </a:lnTo>
                <a:lnTo>
                  <a:pt x="45872" y="1123898"/>
                </a:lnTo>
                <a:lnTo>
                  <a:pt x="0" y="1147952"/>
                </a:lnTo>
                <a:lnTo>
                  <a:pt x="0" y="1170304"/>
                </a:lnTo>
                <a:lnTo>
                  <a:pt x="53513" y="1142426"/>
                </a:lnTo>
                <a:lnTo>
                  <a:pt x="115002" y="1107300"/>
                </a:lnTo>
                <a:lnTo>
                  <a:pt x="158115" y="1080599"/>
                </a:lnTo>
                <a:lnTo>
                  <a:pt x="200443" y="1052615"/>
                </a:lnTo>
                <a:lnTo>
                  <a:pt x="241918" y="1023356"/>
                </a:lnTo>
                <a:lnTo>
                  <a:pt x="282472" y="992829"/>
                </a:lnTo>
                <a:lnTo>
                  <a:pt x="322037" y="961040"/>
                </a:lnTo>
                <a:lnTo>
                  <a:pt x="360545" y="927998"/>
                </a:lnTo>
                <a:lnTo>
                  <a:pt x="397928" y="893708"/>
                </a:lnTo>
                <a:lnTo>
                  <a:pt x="434119" y="858178"/>
                </a:lnTo>
                <a:lnTo>
                  <a:pt x="469050" y="821416"/>
                </a:lnTo>
                <a:lnTo>
                  <a:pt x="502653" y="783427"/>
                </a:lnTo>
                <a:lnTo>
                  <a:pt x="534860" y="744220"/>
                </a:lnTo>
                <a:lnTo>
                  <a:pt x="566225" y="702858"/>
                </a:lnTo>
                <a:lnTo>
                  <a:pt x="595872" y="660343"/>
                </a:lnTo>
                <a:lnTo>
                  <a:pt x="623746" y="616727"/>
                </a:lnTo>
                <a:lnTo>
                  <a:pt x="649797" y="572064"/>
                </a:lnTo>
                <a:lnTo>
                  <a:pt x="673971" y="526406"/>
                </a:lnTo>
                <a:lnTo>
                  <a:pt x="696215" y="479805"/>
                </a:lnTo>
                <a:lnTo>
                  <a:pt x="716478" y="432316"/>
                </a:lnTo>
                <a:lnTo>
                  <a:pt x="734705" y="383991"/>
                </a:lnTo>
                <a:lnTo>
                  <a:pt x="750846" y="334883"/>
                </a:lnTo>
                <a:lnTo>
                  <a:pt x="764847" y="285044"/>
                </a:lnTo>
                <a:lnTo>
                  <a:pt x="776655" y="234528"/>
                </a:lnTo>
                <a:lnTo>
                  <a:pt x="786218" y="183387"/>
                </a:lnTo>
                <a:lnTo>
                  <a:pt x="792767" y="137802"/>
                </a:lnTo>
                <a:lnTo>
                  <a:pt x="797536" y="91979"/>
                </a:lnTo>
                <a:lnTo>
                  <a:pt x="800497" y="46013"/>
                </a:lnTo>
                <a:lnTo>
                  <a:pt x="80162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97179" y="0"/>
            <a:ext cx="8846820" cy="4878705"/>
            <a:chOff x="297179" y="0"/>
            <a:chExt cx="8846820" cy="4878705"/>
          </a:xfrm>
        </p:grpSpPr>
        <p:sp>
          <p:nvSpPr>
            <p:cNvPr id="6" name="object 6"/>
            <p:cNvSpPr/>
            <p:nvPr/>
          </p:nvSpPr>
          <p:spPr>
            <a:xfrm>
              <a:off x="5062727" y="0"/>
              <a:ext cx="4081779" cy="2232660"/>
            </a:xfrm>
            <a:custGeom>
              <a:avLst/>
              <a:gdLst/>
              <a:ahLst/>
              <a:cxnLst/>
              <a:rect l="l" t="t" r="r" b="b"/>
              <a:pathLst>
                <a:path w="4081779" h="2232660">
                  <a:moveTo>
                    <a:pt x="4081272" y="0"/>
                  </a:moveTo>
                  <a:lnTo>
                    <a:pt x="0" y="0"/>
                  </a:lnTo>
                  <a:lnTo>
                    <a:pt x="15264" y="22287"/>
                  </a:lnTo>
                  <a:lnTo>
                    <a:pt x="51709" y="65385"/>
                  </a:lnTo>
                  <a:lnTo>
                    <a:pt x="96012" y="106416"/>
                  </a:lnTo>
                  <a:lnTo>
                    <a:pt x="148136" y="145266"/>
                  </a:lnTo>
                  <a:lnTo>
                    <a:pt x="208042" y="181820"/>
                  </a:lnTo>
                  <a:lnTo>
                    <a:pt x="275693" y="215961"/>
                  </a:lnTo>
                  <a:lnTo>
                    <a:pt x="312411" y="232091"/>
                  </a:lnTo>
                  <a:lnTo>
                    <a:pt x="351051" y="247575"/>
                  </a:lnTo>
                  <a:lnTo>
                    <a:pt x="391609" y="262398"/>
                  </a:lnTo>
                  <a:lnTo>
                    <a:pt x="434078" y="276546"/>
                  </a:lnTo>
                  <a:lnTo>
                    <a:pt x="478456" y="290004"/>
                  </a:lnTo>
                  <a:lnTo>
                    <a:pt x="524737" y="302758"/>
                  </a:lnTo>
                  <a:lnTo>
                    <a:pt x="572916" y="314794"/>
                  </a:lnTo>
                  <a:lnTo>
                    <a:pt x="622989" y="326098"/>
                  </a:lnTo>
                  <a:lnTo>
                    <a:pt x="674951" y="336654"/>
                  </a:lnTo>
                  <a:lnTo>
                    <a:pt x="728797" y="346448"/>
                  </a:lnTo>
                  <a:lnTo>
                    <a:pt x="784523" y="355466"/>
                  </a:lnTo>
                  <a:lnTo>
                    <a:pt x="842124" y="363694"/>
                  </a:lnTo>
                  <a:lnTo>
                    <a:pt x="901594" y="371117"/>
                  </a:lnTo>
                  <a:lnTo>
                    <a:pt x="962930" y="377721"/>
                  </a:lnTo>
                  <a:lnTo>
                    <a:pt x="1026127" y="383491"/>
                  </a:lnTo>
                  <a:lnTo>
                    <a:pt x="1091180" y="388413"/>
                  </a:lnTo>
                  <a:lnTo>
                    <a:pt x="1158083" y="392472"/>
                  </a:lnTo>
                  <a:lnTo>
                    <a:pt x="1226834" y="395654"/>
                  </a:lnTo>
                  <a:lnTo>
                    <a:pt x="1297426" y="397945"/>
                  </a:lnTo>
                  <a:lnTo>
                    <a:pt x="1369855" y="399331"/>
                  </a:lnTo>
                  <a:lnTo>
                    <a:pt x="1444117" y="399796"/>
                  </a:lnTo>
                  <a:lnTo>
                    <a:pt x="1511964" y="399367"/>
                  </a:lnTo>
                  <a:lnTo>
                    <a:pt x="1565655" y="398907"/>
                  </a:lnTo>
                  <a:lnTo>
                    <a:pt x="1617744" y="399588"/>
                  </a:lnTo>
                  <a:lnTo>
                    <a:pt x="1667671" y="401614"/>
                  </a:lnTo>
                  <a:lnTo>
                    <a:pt x="1715495" y="404954"/>
                  </a:lnTo>
                  <a:lnTo>
                    <a:pt x="1761278" y="409579"/>
                  </a:lnTo>
                  <a:lnTo>
                    <a:pt x="1805076" y="415458"/>
                  </a:lnTo>
                  <a:lnTo>
                    <a:pt x="1846951" y="422562"/>
                  </a:lnTo>
                  <a:lnTo>
                    <a:pt x="1886962" y="430862"/>
                  </a:lnTo>
                  <a:lnTo>
                    <a:pt x="1925167" y="440326"/>
                  </a:lnTo>
                  <a:lnTo>
                    <a:pt x="1996398" y="462633"/>
                  </a:lnTo>
                  <a:lnTo>
                    <a:pt x="2061121" y="489245"/>
                  </a:lnTo>
                  <a:lnTo>
                    <a:pt x="2119811" y="519923"/>
                  </a:lnTo>
                  <a:lnTo>
                    <a:pt x="2172941" y="554430"/>
                  </a:lnTo>
                  <a:lnTo>
                    <a:pt x="2220987" y="592528"/>
                  </a:lnTo>
                  <a:lnTo>
                    <a:pt x="2264424" y="633979"/>
                  </a:lnTo>
                  <a:lnTo>
                    <a:pt x="2303726" y="678544"/>
                  </a:lnTo>
                  <a:lnTo>
                    <a:pt x="2339369" y="725986"/>
                  </a:lnTo>
                  <a:lnTo>
                    <a:pt x="2371827" y="776066"/>
                  </a:lnTo>
                  <a:lnTo>
                    <a:pt x="2401575" y="828547"/>
                  </a:lnTo>
                  <a:lnTo>
                    <a:pt x="2429089" y="883190"/>
                  </a:lnTo>
                  <a:lnTo>
                    <a:pt x="2454842" y="939758"/>
                  </a:lnTo>
                  <a:lnTo>
                    <a:pt x="2479309" y="998013"/>
                  </a:lnTo>
                  <a:lnTo>
                    <a:pt x="2514640" y="1088037"/>
                  </a:lnTo>
                  <a:lnTo>
                    <a:pt x="2561680" y="1211750"/>
                  </a:lnTo>
                  <a:lnTo>
                    <a:pt x="2586241" y="1274648"/>
                  </a:lnTo>
                  <a:lnTo>
                    <a:pt x="2612127" y="1337924"/>
                  </a:lnTo>
                  <a:lnTo>
                    <a:pt x="2639815" y="1401340"/>
                  </a:lnTo>
                  <a:lnTo>
                    <a:pt x="2669779" y="1464657"/>
                  </a:lnTo>
                  <a:lnTo>
                    <a:pt x="2702494" y="1527637"/>
                  </a:lnTo>
                  <a:lnTo>
                    <a:pt x="2738435" y="1590043"/>
                  </a:lnTo>
                  <a:lnTo>
                    <a:pt x="2778076" y="1651636"/>
                  </a:lnTo>
                  <a:lnTo>
                    <a:pt x="2821893" y="1712178"/>
                  </a:lnTo>
                  <a:lnTo>
                    <a:pt x="2870360" y="1771431"/>
                  </a:lnTo>
                  <a:lnTo>
                    <a:pt x="2896486" y="1800501"/>
                  </a:lnTo>
                  <a:lnTo>
                    <a:pt x="2923953" y="1829158"/>
                  </a:lnTo>
                  <a:lnTo>
                    <a:pt x="2952819" y="1857375"/>
                  </a:lnTo>
                  <a:lnTo>
                    <a:pt x="2983145" y="1885121"/>
                  </a:lnTo>
                  <a:lnTo>
                    <a:pt x="3014990" y="1912366"/>
                  </a:lnTo>
                  <a:lnTo>
                    <a:pt x="3048413" y="1939080"/>
                  </a:lnTo>
                  <a:lnTo>
                    <a:pt x="3083473" y="1965234"/>
                  </a:lnTo>
                  <a:lnTo>
                    <a:pt x="3120230" y="1990799"/>
                  </a:lnTo>
                  <a:lnTo>
                    <a:pt x="3158744" y="2015744"/>
                  </a:lnTo>
                  <a:lnTo>
                    <a:pt x="3204438" y="2042813"/>
                  </a:lnTo>
                  <a:lnTo>
                    <a:pt x="3251648" y="2067981"/>
                  </a:lnTo>
                  <a:lnTo>
                    <a:pt x="3300149" y="2091269"/>
                  </a:lnTo>
                  <a:lnTo>
                    <a:pt x="3349718" y="2112698"/>
                  </a:lnTo>
                  <a:lnTo>
                    <a:pt x="3400131" y="2132290"/>
                  </a:lnTo>
                  <a:lnTo>
                    <a:pt x="3451166" y="2150066"/>
                  </a:lnTo>
                  <a:lnTo>
                    <a:pt x="3502599" y="2166048"/>
                  </a:lnTo>
                  <a:lnTo>
                    <a:pt x="3554206" y="2180256"/>
                  </a:lnTo>
                  <a:lnTo>
                    <a:pt x="3605763" y="2192713"/>
                  </a:lnTo>
                  <a:lnTo>
                    <a:pt x="3657049" y="2203439"/>
                  </a:lnTo>
                  <a:lnTo>
                    <a:pt x="3707838" y="2212457"/>
                  </a:lnTo>
                  <a:lnTo>
                    <a:pt x="3757908" y="2219787"/>
                  </a:lnTo>
                  <a:lnTo>
                    <a:pt x="3807035" y="2225451"/>
                  </a:lnTo>
                  <a:lnTo>
                    <a:pt x="3854995" y="2229470"/>
                  </a:lnTo>
                  <a:lnTo>
                    <a:pt x="3901567" y="2231866"/>
                  </a:lnTo>
                  <a:lnTo>
                    <a:pt x="3946525" y="2232660"/>
                  </a:lnTo>
                  <a:lnTo>
                    <a:pt x="3982438" y="2232116"/>
                  </a:lnTo>
                  <a:lnTo>
                    <a:pt x="4016946" y="2230501"/>
                  </a:lnTo>
                  <a:lnTo>
                    <a:pt x="4049930" y="2227837"/>
                  </a:lnTo>
                  <a:lnTo>
                    <a:pt x="4081272" y="2224151"/>
                  </a:lnTo>
                  <a:lnTo>
                    <a:pt x="4081272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423" y="478536"/>
              <a:ext cx="4880102" cy="6141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5654" y="478536"/>
              <a:ext cx="2243708" cy="6141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91895" y="2174748"/>
              <a:ext cx="2278380" cy="2413000"/>
            </a:xfrm>
            <a:custGeom>
              <a:avLst/>
              <a:gdLst/>
              <a:ahLst/>
              <a:cxnLst/>
              <a:rect l="l" t="t" r="r" b="b"/>
              <a:pathLst>
                <a:path w="2278380" h="2413000">
                  <a:moveTo>
                    <a:pt x="2043684" y="0"/>
                  </a:moveTo>
                  <a:lnTo>
                    <a:pt x="234632" y="0"/>
                  </a:lnTo>
                  <a:lnTo>
                    <a:pt x="192535" y="4349"/>
                  </a:lnTo>
                  <a:lnTo>
                    <a:pt x="152881" y="16885"/>
                  </a:lnTo>
                  <a:lnTo>
                    <a:pt x="116341" y="36839"/>
                  </a:lnTo>
                  <a:lnTo>
                    <a:pt x="83584" y="63440"/>
                  </a:lnTo>
                  <a:lnTo>
                    <a:pt x="55280" y="95920"/>
                  </a:lnTo>
                  <a:lnTo>
                    <a:pt x="32100" y="133509"/>
                  </a:lnTo>
                  <a:lnTo>
                    <a:pt x="14713" y="175439"/>
                  </a:lnTo>
                  <a:lnTo>
                    <a:pt x="3790" y="220938"/>
                  </a:lnTo>
                  <a:lnTo>
                    <a:pt x="0" y="269239"/>
                  </a:lnTo>
                  <a:lnTo>
                    <a:pt x="0" y="2143213"/>
                  </a:lnTo>
                  <a:lnTo>
                    <a:pt x="3790" y="2191526"/>
                  </a:lnTo>
                  <a:lnTo>
                    <a:pt x="14713" y="2237034"/>
                  </a:lnTo>
                  <a:lnTo>
                    <a:pt x="32100" y="2278970"/>
                  </a:lnTo>
                  <a:lnTo>
                    <a:pt x="55280" y="2316564"/>
                  </a:lnTo>
                  <a:lnTo>
                    <a:pt x="83584" y="2349047"/>
                  </a:lnTo>
                  <a:lnTo>
                    <a:pt x="116341" y="2375651"/>
                  </a:lnTo>
                  <a:lnTo>
                    <a:pt x="152881" y="2395605"/>
                  </a:lnTo>
                  <a:lnTo>
                    <a:pt x="192535" y="2408142"/>
                  </a:lnTo>
                  <a:lnTo>
                    <a:pt x="234632" y="2412491"/>
                  </a:lnTo>
                  <a:lnTo>
                    <a:pt x="2043684" y="2412491"/>
                  </a:lnTo>
                  <a:lnTo>
                    <a:pt x="2085783" y="2408142"/>
                  </a:lnTo>
                  <a:lnTo>
                    <a:pt x="2125442" y="2395605"/>
                  </a:lnTo>
                  <a:lnTo>
                    <a:pt x="2161991" y="2375651"/>
                  </a:lnTo>
                  <a:lnTo>
                    <a:pt x="2194758" y="2349047"/>
                  </a:lnTo>
                  <a:lnTo>
                    <a:pt x="2223072" y="2316564"/>
                  </a:lnTo>
                  <a:lnTo>
                    <a:pt x="2246263" y="2278970"/>
                  </a:lnTo>
                  <a:lnTo>
                    <a:pt x="2263658" y="2237034"/>
                  </a:lnTo>
                  <a:lnTo>
                    <a:pt x="2274587" y="2191526"/>
                  </a:lnTo>
                  <a:lnTo>
                    <a:pt x="2278380" y="2143213"/>
                  </a:lnTo>
                  <a:lnTo>
                    <a:pt x="2278380" y="269239"/>
                  </a:lnTo>
                  <a:lnTo>
                    <a:pt x="2274587" y="220938"/>
                  </a:lnTo>
                  <a:lnTo>
                    <a:pt x="2263658" y="175439"/>
                  </a:lnTo>
                  <a:lnTo>
                    <a:pt x="2246263" y="133509"/>
                  </a:lnTo>
                  <a:lnTo>
                    <a:pt x="2223072" y="95920"/>
                  </a:lnTo>
                  <a:lnTo>
                    <a:pt x="2194758" y="63440"/>
                  </a:lnTo>
                  <a:lnTo>
                    <a:pt x="2161991" y="36839"/>
                  </a:lnTo>
                  <a:lnTo>
                    <a:pt x="2125442" y="16885"/>
                  </a:lnTo>
                  <a:lnTo>
                    <a:pt x="2085783" y="4349"/>
                  </a:lnTo>
                  <a:lnTo>
                    <a:pt x="2043684" y="0"/>
                  </a:lnTo>
                  <a:close/>
                </a:path>
              </a:pathLst>
            </a:custGeom>
            <a:solidFill>
              <a:srgbClr val="1623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4985" y="2508834"/>
              <a:ext cx="1363980" cy="52608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43788" y="3037103"/>
            <a:ext cx="1974214" cy="113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51300"/>
              </a:lnSpc>
              <a:spcBef>
                <a:spcPts val="100"/>
              </a:spcBef>
            </a:pP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600" spc="-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0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600" spc="-7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600" spc="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600" spc="35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6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Trebuchet MS"/>
                <a:cs typeface="Trebuchet MS"/>
              </a:rPr>
              <a:t>str</a:t>
            </a: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600" spc="-40" dirty="0">
                <a:solidFill>
                  <a:srgbClr val="FFFFFF"/>
                </a:solidFill>
                <a:latin typeface="Trebuchet MS"/>
                <a:cs typeface="Trebuchet MS"/>
              </a:rPr>
              <a:t>ctu</a:t>
            </a:r>
            <a:r>
              <a:rPr sz="1600" spc="-15" dirty="0">
                <a:solidFill>
                  <a:srgbClr val="FFFFFF"/>
                </a:solidFill>
                <a:latin typeface="Trebuchet MS"/>
                <a:cs typeface="Trebuchet MS"/>
              </a:rPr>
              <a:t>re  </a:t>
            </a:r>
            <a:r>
              <a:rPr sz="1600" spc="4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600" spc="-20" dirty="0">
                <a:solidFill>
                  <a:srgbClr val="FFFFFF"/>
                </a:solidFill>
                <a:latin typeface="Trebuchet MS"/>
                <a:cs typeface="Trebuchet MS"/>
              </a:rPr>
              <a:t>content </a:t>
            </a:r>
            <a:r>
              <a:rPr sz="1600" spc="-1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600" spc="8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60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FFFFFF"/>
                </a:solidFill>
                <a:latin typeface="Trebuchet MS"/>
                <a:cs typeface="Trebuchet MS"/>
              </a:rPr>
              <a:t>webpage.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406140" y="1488947"/>
            <a:ext cx="2278380" cy="2413000"/>
            <a:chOff x="3406140" y="1488947"/>
            <a:chExt cx="2278380" cy="2413000"/>
          </a:xfrm>
        </p:grpSpPr>
        <p:sp>
          <p:nvSpPr>
            <p:cNvPr id="15" name="object 15"/>
            <p:cNvSpPr/>
            <p:nvPr/>
          </p:nvSpPr>
          <p:spPr>
            <a:xfrm>
              <a:off x="3406140" y="1488947"/>
              <a:ext cx="2278380" cy="2413000"/>
            </a:xfrm>
            <a:custGeom>
              <a:avLst/>
              <a:gdLst/>
              <a:ahLst/>
              <a:cxnLst/>
              <a:rect l="l" t="t" r="r" b="b"/>
              <a:pathLst>
                <a:path w="2278379" h="2413000">
                  <a:moveTo>
                    <a:pt x="2043684" y="0"/>
                  </a:moveTo>
                  <a:lnTo>
                    <a:pt x="234696" y="0"/>
                  </a:lnTo>
                  <a:lnTo>
                    <a:pt x="192596" y="4349"/>
                  </a:lnTo>
                  <a:lnTo>
                    <a:pt x="152937" y="16885"/>
                  </a:lnTo>
                  <a:lnTo>
                    <a:pt x="116388" y="36839"/>
                  </a:lnTo>
                  <a:lnTo>
                    <a:pt x="83621" y="63440"/>
                  </a:lnTo>
                  <a:lnTo>
                    <a:pt x="55307" y="95920"/>
                  </a:lnTo>
                  <a:lnTo>
                    <a:pt x="32116" y="133509"/>
                  </a:lnTo>
                  <a:lnTo>
                    <a:pt x="14721" y="175439"/>
                  </a:lnTo>
                  <a:lnTo>
                    <a:pt x="3792" y="220938"/>
                  </a:lnTo>
                  <a:lnTo>
                    <a:pt x="0" y="269239"/>
                  </a:lnTo>
                  <a:lnTo>
                    <a:pt x="0" y="2143252"/>
                  </a:lnTo>
                  <a:lnTo>
                    <a:pt x="3792" y="2191553"/>
                  </a:lnTo>
                  <a:lnTo>
                    <a:pt x="14721" y="2237052"/>
                  </a:lnTo>
                  <a:lnTo>
                    <a:pt x="32116" y="2278982"/>
                  </a:lnTo>
                  <a:lnTo>
                    <a:pt x="55307" y="2316571"/>
                  </a:lnTo>
                  <a:lnTo>
                    <a:pt x="83621" y="2349051"/>
                  </a:lnTo>
                  <a:lnTo>
                    <a:pt x="116388" y="2375652"/>
                  </a:lnTo>
                  <a:lnTo>
                    <a:pt x="152937" y="2395606"/>
                  </a:lnTo>
                  <a:lnTo>
                    <a:pt x="192596" y="2408142"/>
                  </a:lnTo>
                  <a:lnTo>
                    <a:pt x="234696" y="2412491"/>
                  </a:lnTo>
                  <a:lnTo>
                    <a:pt x="2043684" y="2412491"/>
                  </a:lnTo>
                  <a:lnTo>
                    <a:pt x="2085783" y="2408142"/>
                  </a:lnTo>
                  <a:lnTo>
                    <a:pt x="2125442" y="2395606"/>
                  </a:lnTo>
                  <a:lnTo>
                    <a:pt x="2161991" y="2375652"/>
                  </a:lnTo>
                  <a:lnTo>
                    <a:pt x="2194758" y="2349051"/>
                  </a:lnTo>
                  <a:lnTo>
                    <a:pt x="2223072" y="2316571"/>
                  </a:lnTo>
                  <a:lnTo>
                    <a:pt x="2246263" y="2278982"/>
                  </a:lnTo>
                  <a:lnTo>
                    <a:pt x="2263658" y="2237052"/>
                  </a:lnTo>
                  <a:lnTo>
                    <a:pt x="2274587" y="2191553"/>
                  </a:lnTo>
                  <a:lnTo>
                    <a:pt x="2278380" y="2143252"/>
                  </a:lnTo>
                  <a:lnTo>
                    <a:pt x="2278380" y="269239"/>
                  </a:lnTo>
                  <a:lnTo>
                    <a:pt x="2274587" y="220938"/>
                  </a:lnTo>
                  <a:lnTo>
                    <a:pt x="2263658" y="175439"/>
                  </a:lnTo>
                  <a:lnTo>
                    <a:pt x="2246263" y="133509"/>
                  </a:lnTo>
                  <a:lnTo>
                    <a:pt x="2223072" y="95920"/>
                  </a:lnTo>
                  <a:lnTo>
                    <a:pt x="2194758" y="63440"/>
                  </a:lnTo>
                  <a:lnTo>
                    <a:pt x="2161991" y="36839"/>
                  </a:lnTo>
                  <a:lnTo>
                    <a:pt x="2125442" y="16885"/>
                  </a:lnTo>
                  <a:lnTo>
                    <a:pt x="2085783" y="4349"/>
                  </a:lnTo>
                  <a:lnTo>
                    <a:pt x="2043684" y="0"/>
                  </a:lnTo>
                  <a:close/>
                </a:path>
              </a:pathLst>
            </a:custGeom>
            <a:solidFill>
              <a:srgbClr val="1623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7218" y="1823923"/>
              <a:ext cx="1036726" cy="52608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533394" y="2363622"/>
            <a:ext cx="2026920" cy="113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51300"/>
              </a:lnSpc>
              <a:spcBef>
                <a:spcPts val="100"/>
              </a:spcBef>
            </a:pPr>
            <a:r>
              <a:rPr sz="1600" spc="5" dirty="0">
                <a:solidFill>
                  <a:srgbClr val="FFFFFF"/>
                </a:solidFill>
                <a:latin typeface="Trebuchet MS"/>
                <a:cs typeface="Trebuchet MS"/>
              </a:rPr>
              <a:t>Styles</a:t>
            </a:r>
            <a:r>
              <a:rPr sz="16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600" spc="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600" spc="6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600" spc="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600" spc="5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600" spc="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600" spc="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sz="1600" spc="35" dirty="0">
                <a:solidFill>
                  <a:srgbClr val="FFFFFF"/>
                </a:solidFill>
                <a:latin typeface="Trebuchet MS"/>
                <a:cs typeface="Trebuchet MS"/>
              </a:rPr>
              <a:t>appearance </a:t>
            </a:r>
            <a:r>
              <a:rPr sz="1600" spc="-2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Trebuchet MS"/>
                <a:cs typeface="Trebuchet MS"/>
              </a:rPr>
              <a:t>webpage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21908" y="2246376"/>
            <a:ext cx="2277110" cy="2413000"/>
            <a:chOff x="6121908" y="2246376"/>
            <a:chExt cx="2277110" cy="2413000"/>
          </a:xfrm>
        </p:grpSpPr>
        <p:sp>
          <p:nvSpPr>
            <p:cNvPr id="19" name="object 19"/>
            <p:cNvSpPr/>
            <p:nvPr/>
          </p:nvSpPr>
          <p:spPr>
            <a:xfrm>
              <a:off x="6121908" y="2246376"/>
              <a:ext cx="2277110" cy="2413000"/>
            </a:xfrm>
            <a:custGeom>
              <a:avLst/>
              <a:gdLst/>
              <a:ahLst/>
              <a:cxnLst/>
              <a:rect l="l" t="t" r="r" b="b"/>
              <a:pathLst>
                <a:path w="2277109" h="2413000">
                  <a:moveTo>
                    <a:pt x="2042414" y="0"/>
                  </a:moveTo>
                  <a:lnTo>
                    <a:pt x="234441" y="0"/>
                  </a:lnTo>
                  <a:lnTo>
                    <a:pt x="192384" y="4349"/>
                  </a:lnTo>
                  <a:lnTo>
                    <a:pt x="152766" y="16885"/>
                  </a:lnTo>
                  <a:lnTo>
                    <a:pt x="116256" y="36839"/>
                  </a:lnTo>
                  <a:lnTo>
                    <a:pt x="83525" y="63440"/>
                  </a:lnTo>
                  <a:lnTo>
                    <a:pt x="55243" y="95920"/>
                  </a:lnTo>
                  <a:lnTo>
                    <a:pt x="32079" y="133509"/>
                  </a:lnTo>
                  <a:lnTo>
                    <a:pt x="14704" y="175439"/>
                  </a:lnTo>
                  <a:lnTo>
                    <a:pt x="3787" y="220938"/>
                  </a:lnTo>
                  <a:lnTo>
                    <a:pt x="0" y="269240"/>
                  </a:lnTo>
                  <a:lnTo>
                    <a:pt x="0" y="2143213"/>
                  </a:lnTo>
                  <a:lnTo>
                    <a:pt x="3787" y="2191526"/>
                  </a:lnTo>
                  <a:lnTo>
                    <a:pt x="14704" y="2237034"/>
                  </a:lnTo>
                  <a:lnTo>
                    <a:pt x="32079" y="2278970"/>
                  </a:lnTo>
                  <a:lnTo>
                    <a:pt x="55243" y="2316564"/>
                  </a:lnTo>
                  <a:lnTo>
                    <a:pt x="83525" y="2349047"/>
                  </a:lnTo>
                  <a:lnTo>
                    <a:pt x="116256" y="2375651"/>
                  </a:lnTo>
                  <a:lnTo>
                    <a:pt x="152766" y="2395605"/>
                  </a:lnTo>
                  <a:lnTo>
                    <a:pt x="192384" y="2408142"/>
                  </a:lnTo>
                  <a:lnTo>
                    <a:pt x="234441" y="2412492"/>
                  </a:lnTo>
                  <a:lnTo>
                    <a:pt x="2042414" y="2412492"/>
                  </a:lnTo>
                  <a:lnTo>
                    <a:pt x="2084471" y="2408142"/>
                  </a:lnTo>
                  <a:lnTo>
                    <a:pt x="2124089" y="2395605"/>
                  </a:lnTo>
                  <a:lnTo>
                    <a:pt x="2160599" y="2375651"/>
                  </a:lnTo>
                  <a:lnTo>
                    <a:pt x="2193330" y="2349047"/>
                  </a:lnTo>
                  <a:lnTo>
                    <a:pt x="2221612" y="2316564"/>
                  </a:lnTo>
                  <a:lnTo>
                    <a:pt x="2244776" y="2278970"/>
                  </a:lnTo>
                  <a:lnTo>
                    <a:pt x="2262151" y="2237034"/>
                  </a:lnTo>
                  <a:lnTo>
                    <a:pt x="2273068" y="2191526"/>
                  </a:lnTo>
                  <a:lnTo>
                    <a:pt x="2276856" y="2143213"/>
                  </a:lnTo>
                  <a:lnTo>
                    <a:pt x="2276856" y="269240"/>
                  </a:lnTo>
                  <a:lnTo>
                    <a:pt x="2273068" y="220938"/>
                  </a:lnTo>
                  <a:lnTo>
                    <a:pt x="2262151" y="175439"/>
                  </a:lnTo>
                  <a:lnTo>
                    <a:pt x="2244776" y="133509"/>
                  </a:lnTo>
                  <a:lnTo>
                    <a:pt x="2221612" y="95920"/>
                  </a:lnTo>
                  <a:lnTo>
                    <a:pt x="2193330" y="63440"/>
                  </a:lnTo>
                  <a:lnTo>
                    <a:pt x="2160599" y="36839"/>
                  </a:lnTo>
                  <a:lnTo>
                    <a:pt x="2124089" y="16885"/>
                  </a:lnTo>
                  <a:lnTo>
                    <a:pt x="2084471" y="4349"/>
                  </a:lnTo>
                  <a:lnTo>
                    <a:pt x="2042414" y="0"/>
                  </a:lnTo>
                  <a:close/>
                </a:path>
              </a:pathLst>
            </a:custGeom>
            <a:solidFill>
              <a:srgbClr val="1623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1957" y="2588006"/>
              <a:ext cx="715518" cy="52578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266815" y="3165094"/>
            <a:ext cx="1990725" cy="113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51300"/>
              </a:lnSpc>
              <a:spcBef>
                <a:spcPts val="100"/>
              </a:spcBef>
            </a:pPr>
            <a:r>
              <a:rPr sz="1600" spc="75" dirty="0">
                <a:solidFill>
                  <a:srgbClr val="FFFFFF"/>
                </a:solidFill>
                <a:latin typeface="Trebuchet MS"/>
                <a:cs typeface="Trebuchet MS"/>
              </a:rPr>
              <a:t>Adds</a:t>
            </a: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600" spc="-1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teracti</a:t>
            </a:r>
            <a:r>
              <a:rPr sz="1600" spc="-4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ity</a:t>
            </a: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Trebuchet MS"/>
                <a:cs typeface="Trebuchet MS"/>
              </a:rPr>
              <a:t>and  </a:t>
            </a:r>
            <a:r>
              <a:rPr sz="1600" spc="15" dirty="0">
                <a:solidFill>
                  <a:srgbClr val="FFFFFF"/>
                </a:solidFill>
                <a:latin typeface="Trebuchet MS"/>
                <a:cs typeface="Trebuchet MS"/>
              </a:rPr>
              <a:t>dynamic </a:t>
            </a:r>
            <a:r>
              <a:rPr sz="1600" spc="-5" dirty="0">
                <a:solidFill>
                  <a:srgbClr val="FFFFFF"/>
                </a:solidFill>
                <a:latin typeface="Trebuchet MS"/>
                <a:cs typeface="Trebuchet MS"/>
              </a:rPr>
              <a:t>behavior 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6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6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600" spc="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600" spc="90" dirty="0">
                <a:solidFill>
                  <a:srgbClr val="FFFFFF"/>
                </a:solidFill>
                <a:latin typeface="Trebuchet MS"/>
                <a:cs typeface="Trebuchet MS"/>
              </a:rPr>
              <a:t>bpa</a:t>
            </a:r>
            <a:r>
              <a:rPr sz="1600" spc="7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600" spc="-145" dirty="0">
                <a:solidFill>
                  <a:srgbClr val="FFFFFF"/>
                </a:solidFill>
                <a:latin typeface="Trebuchet MS"/>
                <a:cs typeface="Trebuchet MS"/>
              </a:rPr>
              <a:t>e.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038729" y="1811286"/>
            <a:ext cx="3333750" cy="2574290"/>
          </a:xfrm>
          <a:custGeom>
            <a:avLst/>
            <a:gdLst/>
            <a:ahLst/>
            <a:cxnLst/>
            <a:rect l="l" t="t" r="r" b="b"/>
            <a:pathLst>
              <a:path w="3333750" h="2574290">
                <a:moveTo>
                  <a:pt x="706843" y="2222970"/>
                </a:moveTo>
                <a:lnTo>
                  <a:pt x="705688" y="2218220"/>
                </a:lnTo>
                <a:lnTo>
                  <a:pt x="693610" y="2208365"/>
                </a:lnTo>
                <a:lnTo>
                  <a:pt x="689267" y="2208098"/>
                </a:lnTo>
                <a:lnTo>
                  <a:pt x="527824" y="2241067"/>
                </a:lnTo>
                <a:lnTo>
                  <a:pt x="518350" y="2244788"/>
                </a:lnTo>
                <a:lnTo>
                  <a:pt x="510413" y="2251430"/>
                </a:lnTo>
                <a:lnTo>
                  <a:pt x="504748" y="2259901"/>
                </a:lnTo>
                <a:lnTo>
                  <a:pt x="502069" y="2269159"/>
                </a:lnTo>
                <a:lnTo>
                  <a:pt x="503047" y="2278189"/>
                </a:lnTo>
                <a:lnTo>
                  <a:pt x="507441" y="2284704"/>
                </a:lnTo>
                <a:lnTo>
                  <a:pt x="514388" y="2288248"/>
                </a:lnTo>
                <a:lnTo>
                  <a:pt x="523024" y="2288362"/>
                </a:lnTo>
                <a:lnTo>
                  <a:pt x="619861" y="2268804"/>
                </a:lnTo>
                <a:lnTo>
                  <a:pt x="586536" y="2314206"/>
                </a:lnTo>
                <a:lnTo>
                  <a:pt x="551141" y="2355278"/>
                </a:lnTo>
                <a:lnTo>
                  <a:pt x="513676" y="2391994"/>
                </a:lnTo>
                <a:lnTo>
                  <a:pt x="474179" y="2424328"/>
                </a:lnTo>
                <a:lnTo>
                  <a:pt x="432689" y="2452255"/>
                </a:lnTo>
                <a:lnTo>
                  <a:pt x="389204" y="2475738"/>
                </a:lnTo>
                <a:lnTo>
                  <a:pt x="343776" y="2494750"/>
                </a:lnTo>
                <a:lnTo>
                  <a:pt x="296418" y="2509278"/>
                </a:lnTo>
                <a:lnTo>
                  <a:pt x="247142" y="2519273"/>
                </a:lnTo>
                <a:lnTo>
                  <a:pt x="192049" y="2524798"/>
                </a:lnTo>
                <a:lnTo>
                  <a:pt x="138201" y="2525128"/>
                </a:lnTo>
                <a:lnTo>
                  <a:pt x="85902" y="2520188"/>
                </a:lnTo>
                <a:lnTo>
                  <a:pt x="35483" y="2509913"/>
                </a:lnTo>
                <a:lnTo>
                  <a:pt x="26390" y="2509418"/>
                </a:lnTo>
                <a:lnTo>
                  <a:pt x="17297" y="2512479"/>
                </a:lnTo>
                <a:lnTo>
                  <a:pt x="9220" y="2518575"/>
                </a:lnTo>
                <a:lnTo>
                  <a:pt x="3200" y="2527109"/>
                </a:lnTo>
                <a:lnTo>
                  <a:pt x="0" y="2536977"/>
                </a:lnTo>
                <a:lnTo>
                  <a:pt x="419" y="2545791"/>
                </a:lnTo>
                <a:lnTo>
                  <a:pt x="54267" y="2566111"/>
                </a:lnTo>
                <a:lnTo>
                  <a:pt x="98933" y="2571953"/>
                </a:lnTo>
                <a:lnTo>
                  <a:pt x="144919" y="2574036"/>
                </a:lnTo>
                <a:lnTo>
                  <a:pt x="192036" y="2572385"/>
                </a:lnTo>
                <a:lnTo>
                  <a:pt x="240106" y="2566987"/>
                </a:lnTo>
                <a:lnTo>
                  <a:pt x="314731" y="2550630"/>
                </a:lnTo>
                <a:lnTo>
                  <a:pt x="355231" y="2537066"/>
                </a:lnTo>
                <a:lnTo>
                  <a:pt x="397243" y="2519210"/>
                </a:lnTo>
                <a:lnTo>
                  <a:pt x="440258" y="2496553"/>
                </a:lnTo>
                <a:lnTo>
                  <a:pt x="483819" y="2468549"/>
                </a:lnTo>
                <a:lnTo>
                  <a:pt x="527443" y="2434691"/>
                </a:lnTo>
                <a:lnTo>
                  <a:pt x="570661" y="2394432"/>
                </a:lnTo>
                <a:lnTo>
                  <a:pt x="613003" y="2347277"/>
                </a:lnTo>
                <a:lnTo>
                  <a:pt x="653961" y="2292667"/>
                </a:lnTo>
                <a:lnTo>
                  <a:pt x="645045" y="2396515"/>
                </a:lnTo>
                <a:lnTo>
                  <a:pt x="646023" y="2405545"/>
                </a:lnTo>
                <a:lnTo>
                  <a:pt x="650417" y="2412060"/>
                </a:lnTo>
                <a:lnTo>
                  <a:pt x="657364" y="2415590"/>
                </a:lnTo>
                <a:lnTo>
                  <a:pt x="665988" y="2415717"/>
                </a:lnTo>
                <a:lnTo>
                  <a:pt x="675462" y="2411996"/>
                </a:lnTo>
                <a:lnTo>
                  <a:pt x="683399" y="2405354"/>
                </a:lnTo>
                <a:lnTo>
                  <a:pt x="689063" y="2396871"/>
                </a:lnTo>
                <a:lnTo>
                  <a:pt x="691743" y="2387612"/>
                </a:lnTo>
                <a:lnTo>
                  <a:pt x="706843" y="2222970"/>
                </a:lnTo>
                <a:close/>
              </a:path>
              <a:path w="3333750" h="2574290">
                <a:moveTo>
                  <a:pt x="3333483" y="206806"/>
                </a:moveTo>
                <a:lnTo>
                  <a:pt x="3305695" y="178917"/>
                </a:lnTo>
                <a:lnTo>
                  <a:pt x="3298596" y="181724"/>
                </a:lnTo>
                <a:lnTo>
                  <a:pt x="3293402" y="187439"/>
                </a:lnTo>
                <a:lnTo>
                  <a:pt x="3291027" y="195668"/>
                </a:lnTo>
                <a:lnTo>
                  <a:pt x="3282632" y="291693"/>
                </a:lnTo>
                <a:lnTo>
                  <a:pt x="3249485" y="233476"/>
                </a:lnTo>
                <a:lnTo>
                  <a:pt x="3213354" y="183527"/>
                </a:lnTo>
                <a:lnTo>
                  <a:pt x="3174962" y="141249"/>
                </a:lnTo>
                <a:lnTo>
                  <a:pt x="3135033" y="105981"/>
                </a:lnTo>
                <a:lnTo>
                  <a:pt x="3094291" y="77139"/>
                </a:lnTo>
                <a:lnTo>
                  <a:pt x="3053499" y="54076"/>
                </a:lnTo>
                <a:lnTo>
                  <a:pt x="3013354" y="36182"/>
                </a:lnTo>
                <a:lnTo>
                  <a:pt x="2974606" y="22847"/>
                </a:lnTo>
                <a:lnTo>
                  <a:pt x="2882620" y="3975"/>
                </a:lnTo>
                <a:lnTo>
                  <a:pt x="2827794" y="0"/>
                </a:lnTo>
                <a:lnTo>
                  <a:pt x="2773819" y="1524"/>
                </a:lnTo>
                <a:lnTo>
                  <a:pt x="2721051" y="8597"/>
                </a:lnTo>
                <a:lnTo>
                  <a:pt x="2713926" y="11747"/>
                </a:lnTo>
                <a:lnTo>
                  <a:pt x="2709265" y="17780"/>
                </a:lnTo>
                <a:lnTo>
                  <a:pt x="2707436" y="25857"/>
                </a:lnTo>
                <a:lnTo>
                  <a:pt x="2708859" y="35128"/>
                </a:lnTo>
                <a:lnTo>
                  <a:pt x="2785465" y="46710"/>
                </a:lnTo>
                <a:lnTo>
                  <a:pt x="2835414" y="45466"/>
                </a:lnTo>
                <a:lnTo>
                  <a:pt x="2885986" y="49161"/>
                </a:lnTo>
                <a:lnTo>
                  <a:pt x="2936875" y="57721"/>
                </a:lnTo>
                <a:lnTo>
                  <a:pt x="2986976" y="71843"/>
                </a:lnTo>
                <a:lnTo>
                  <a:pt x="3033890" y="91071"/>
                </a:lnTo>
                <a:lnTo>
                  <a:pt x="3077578" y="115366"/>
                </a:lnTo>
                <a:lnTo>
                  <a:pt x="3118015" y="144691"/>
                </a:lnTo>
                <a:lnTo>
                  <a:pt x="3155175" y="178993"/>
                </a:lnTo>
                <a:lnTo>
                  <a:pt x="3189033" y="218262"/>
                </a:lnTo>
                <a:lnTo>
                  <a:pt x="3219551" y="262432"/>
                </a:lnTo>
                <a:lnTo>
                  <a:pt x="3246717" y="311480"/>
                </a:lnTo>
                <a:lnTo>
                  <a:pt x="3158858" y="287388"/>
                </a:lnTo>
                <a:lnTo>
                  <a:pt x="3150730" y="286943"/>
                </a:lnTo>
                <a:lnTo>
                  <a:pt x="3143631" y="289763"/>
                </a:lnTo>
                <a:lnTo>
                  <a:pt x="3138436" y="295478"/>
                </a:lnTo>
                <a:lnTo>
                  <a:pt x="3136061" y="303707"/>
                </a:lnTo>
                <a:lnTo>
                  <a:pt x="3137090" y="312394"/>
                </a:lnTo>
                <a:lnTo>
                  <a:pt x="3302152" y="371665"/>
                </a:lnTo>
                <a:lnTo>
                  <a:pt x="3306267" y="371678"/>
                </a:lnTo>
                <a:lnTo>
                  <a:pt x="3319221" y="363397"/>
                </a:lnTo>
                <a:lnTo>
                  <a:pt x="3321062" y="359105"/>
                </a:lnTo>
                <a:lnTo>
                  <a:pt x="3333483" y="206806"/>
                </a:lnTo>
                <a:close/>
              </a:path>
            </a:pathLst>
          </a:custGeom>
          <a:solidFill>
            <a:srgbClr val="3069F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288671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165" dirty="0">
                <a:solidFill>
                  <a:srgbClr val="3069F8"/>
                </a:solidFill>
              </a:rPr>
              <a:t>Margin</a:t>
            </a:r>
            <a:r>
              <a:rPr sz="3300" spc="-405" dirty="0">
                <a:solidFill>
                  <a:srgbClr val="3069F8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15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42172" y="3993260"/>
            <a:ext cx="142494" cy="14249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336039" y="2372055"/>
            <a:ext cx="58940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00AFEF"/>
                </a:solidFill>
                <a:latin typeface="Courier New"/>
                <a:cs typeface="Courier New"/>
              </a:rPr>
              <a:t>margin:</a:t>
            </a:r>
            <a:r>
              <a:rPr sz="3200" spc="-10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3200" dirty="0">
                <a:solidFill>
                  <a:srgbClr val="6F2F9F"/>
                </a:solidFill>
                <a:latin typeface="Courier New"/>
                <a:cs typeface="Courier New"/>
              </a:rPr>
              <a:t>2px</a:t>
            </a:r>
            <a:r>
              <a:rPr sz="3200" spc="-5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3200" spc="5" dirty="0">
                <a:solidFill>
                  <a:srgbClr val="6F2F9F"/>
                </a:solidFill>
                <a:latin typeface="Courier New"/>
                <a:cs typeface="Courier New"/>
              </a:rPr>
              <a:t>4px</a:t>
            </a:r>
            <a:r>
              <a:rPr sz="3200" spc="-10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3200" dirty="0">
                <a:solidFill>
                  <a:srgbClr val="6F2F9F"/>
                </a:solidFill>
                <a:latin typeface="Courier New"/>
                <a:cs typeface="Courier New"/>
              </a:rPr>
              <a:t>3px</a:t>
            </a:r>
            <a:r>
              <a:rPr sz="3200" spc="10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3200" dirty="0">
                <a:solidFill>
                  <a:srgbClr val="6F2F9F"/>
                </a:solidFill>
                <a:latin typeface="Courier New"/>
                <a:cs typeface="Courier New"/>
              </a:rPr>
              <a:t>5px;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74035" y="1789176"/>
            <a:ext cx="1493520" cy="323215"/>
          </a:xfrm>
          <a:custGeom>
            <a:avLst/>
            <a:gdLst/>
            <a:ahLst/>
            <a:cxnLst/>
            <a:rect l="l" t="t" r="r" b="b"/>
            <a:pathLst>
              <a:path w="1493520" h="323214">
                <a:moveTo>
                  <a:pt x="1319402" y="0"/>
                </a:moveTo>
                <a:lnTo>
                  <a:pt x="174116" y="0"/>
                </a:lnTo>
                <a:lnTo>
                  <a:pt x="127837" y="5766"/>
                </a:lnTo>
                <a:lnTo>
                  <a:pt x="86247" y="22041"/>
                </a:lnTo>
                <a:lnTo>
                  <a:pt x="51006" y="47291"/>
                </a:lnTo>
                <a:lnTo>
                  <a:pt x="23777" y="79981"/>
                </a:lnTo>
                <a:lnTo>
                  <a:pt x="6221" y="118577"/>
                </a:lnTo>
                <a:lnTo>
                  <a:pt x="0" y="161544"/>
                </a:lnTo>
                <a:lnTo>
                  <a:pt x="6221" y="204510"/>
                </a:lnTo>
                <a:lnTo>
                  <a:pt x="23777" y="243106"/>
                </a:lnTo>
                <a:lnTo>
                  <a:pt x="51006" y="275796"/>
                </a:lnTo>
                <a:lnTo>
                  <a:pt x="86247" y="301046"/>
                </a:lnTo>
                <a:lnTo>
                  <a:pt x="127837" y="317321"/>
                </a:lnTo>
                <a:lnTo>
                  <a:pt x="174116" y="323088"/>
                </a:lnTo>
                <a:lnTo>
                  <a:pt x="1319402" y="323088"/>
                </a:lnTo>
                <a:lnTo>
                  <a:pt x="1365682" y="317321"/>
                </a:lnTo>
                <a:lnTo>
                  <a:pt x="1407272" y="301046"/>
                </a:lnTo>
                <a:lnTo>
                  <a:pt x="1442513" y="275796"/>
                </a:lnTo>
                <a:lnTo>
                  <a:pt x="1469742" y="243106"/>
                </a:lnTo>
                <a:lnTo>
                  <a:pt x="1487298" y="204510"/>
                </a:lnTo>
                <a:lnTo>
                  <a:pt x="1493519" y="161544"/>
                </a:lnTo>
                <a:lnTo>
                  <a:pt x="1487298" y="118577"/>
                </a:lnTo>
                <a:lnTo>
                  <a:pt x="1469742" y="79981"/>
                </a:lnTo>
                <a:lnTo>
                  <a:pt x="1442513" y="47291"/>
                </a:lnTo>
                <a:lnTo>
                  <a:pt x="1407272" y="22041"/>
                </a:lnTo>
                <a:lnTo>
                  <a:pt x="1365682" y="5766"/>
                </a:lnTo>
                <a:lnTo>
                  <a:pt x="1319402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769489" y="1814322"/>
            <a:ext cx="11017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25" dirty="0">
                <a:latin typeface="Microsoft Sans Serif"/>
                <a:cs typeface="Microsoft Sans Serif"/>
              </a:rPr>
              <a:t>M</a:t>
            </a:r>
            <a:r>
              <a:rPr sz="1400" spc="50" dirty="0">
                <a:latin typeface="Microsoft Sans Serif"/>
                <a:cs typeface="Microsoft Sans Serif"/>
              </a:rPr>
              <a:t>argi</a:t>
            </a:r>
            <a:r>
              <a:rPr sz="1400" spc="-5" dirty="0">
                <a:latin typeface="Microsoft Sans Serif"/>
                <a:cs typeface="Microsoft Sans Serif"/>
              </a:rPr>
              <a:t>n</a:t>
            </a:r>
            <a:r>
              <a:rPr sz="1400" spc="-35" dirty="0">
                <a:latin typeface="Microsoft Sans Serif"/>
                <a:cs typeface="Microsoft Sans Serif"/>
              </a:rPr>
              <a:t>-</a:t>
            </a:r>
            <a:r>
              <a:rPr sz="1400" spc="25" dirty="0">
                <a:latin typeface="Microsoft Sans Serif"/>
                <a:cs typeface="Microsoft Sans Serif"/>
              </a:rPr>
              <a:t>Right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66900" y="1717548"/>
            <a:ext cx="2793365" cy="1920239"/>
            <a:chOff x="1866900" y="1717548"/>
            <a:chExt cx="2793365" cy="1920239"/>
          </a:xfrm>
        </p:grpSpPr>
        <p:sp>
          <p:nvSpPr>
            <p:cNvPr id="17" name="object 17"/>
            <p:cNvSpPr/>
            <p:nvPr/>
          </p:nvSpPr>
          <p:spPr>
            <a:xfrm>
              <a:off x="2503932" y="1717547"/>
              <a:ext cx="1633855" cy="466725"/>
            </a:xfrm>
            <a:custGeom>
              <a:avLst/>
              <a:gdLst/>
              <a:ahLst/>
              <a:cxnLst/>
              <a:rect l="l" t="t" r="r" b="b"/>
              <a:pathLst>
                <a:path w="1633854" h="466725">
                  <a:moveTo>
                    <a:pt x="38100" y="233934"/>
                  </a:moveTo>
                  <a:lnTo>
                    <a:pt x="36601" y="227076"/>
                  </a:lnTo>
                  <a:lnTo>
                    <a:pt x="32524" y="221513"/>
                  </a:lnTo>
                  <a:lnTo>
                    <a:pt x="26466" y="217779"/>
                  </a:lnTo>
                  <a:lnTo>
                    <a:pt x="19050" y="216408"/>
                  </a:lnTo>
                  <a:lnTo>
                    <a:pt x="11620" y="217779"/>
                  </a:lnTo>
                  <a:lnTo>
                    <a:pt x="5562" y="221513"/>
                  </a:lnTo>
                  <a:lnTo>
                    <a:pt x="1485" y="227076"/>
                  </a:lnTo>
                  <a:lnTo>
                    <a:pt x="0" y="233934"/>
                  </a:lnTo>
                  <a:lnTo>
                    <a:pt x="1485" y="240804"/>
                  </a:lnTo>
                  <a:lnTo>
                    <a:pt x="5562" y="246367"/>
                  </a:lnTo>
                  <a:lnTo>
                    <a:pt x="11620" y="250101"/>
                  </a:lnTo>
                  <a:lnTo>
                    <a:pt x="19050" y="251460"/>
                  </a:lnTo>
                  <a:lnTo>
                    <a:pt x="26466" y="250101"/>
                  </a:lnTo>
                  <a:lnTo>
                    <a:pt x="32524" y="246367"/>
                  </a:lnTo>
                  <a:lnTo>
                    <a:pt x="36601" y="240804"/>
                  </a:lnTo>
                  <a:lnTo>
                    <a:pt x="38100" y="233934"/>
                  </a:lnTo>
                  <a:close/>
                </a:path>
                <a:path w="1633854" h="466725">
                  <a:moveTo>
                    <a:pt x="1633728" y="286512"/>
                  </a:moveTo>
                  <a:lnTo>
                    <a:pt x="1596771" y="286512"/>
                  </a:lnTo>
                  <a:lnTo>
                    <a:pt x="1579372" y="326694"/>
                  </a:lnTo>
                  <a:lnTo>
                    <a:pt x="1553502" y="362051"/>
                  </a:lnTo>
                  <a:lnTo>
                    <a:pt x="1520342" y="391464"/>
                  </a:lnTo>
                  <a:lnTo>
                    <a:pt x="1481061" y="413842"/>
                  </a:lnTo>
                  <a:lnTo>
                    <a:pt x="1436839" y="428078"/>
                  </a:lnTo>
                  <a:lnTo>
                    <a:pt x="1388872" y="433070"/>
                  </a:lnTo>
                  <a:lnTo>
                    <a:pt x="244856" y="433070"/>
                  </a:lnTo>
                  <a:lnTo>
                    <a:pt x="196850" y="428078"/>
                  </a:lnTo>
                  <a:lnTo>
                    <a:pt x="152590" y="413842"/>
                  </a:lnTo>
                  <a:lnTo>
                    <a:pt x="113271" y="391464"/>
                  </a:lnTo>
                  <a:lnTo>
                    <a:pt x="80098" y="362051"/>
                  </a:lnTo>
                  <a:lnTo>
                    <a:pt x="54254" y="326694"/>
                  </a:lnTo>
                  <a:lnTo>
                    <a:pt x="36957" y="286512"/>
                  </a:lnTo>
                  <a:lnTo>
                    <a:pt x="0" y="286512"/>
                  </a:lnTo>
                  <a:lnTo>
                    <a:pt x="15595" y="328904"/>
                  </a:lnTo>
                  <a:lnTo>
                    <a:pt x="39243" y="367207"/>
                  </a:lnTo>
                  <a:lnTo>
                    <a:pt x="69977" y="400532"/>
                  </a:lnTo>
                  <a:lnTo>
                    <a:pt x="106845" y="428002"/>
                  </a:lnTo>
                  <a:lnTo>
                    <a:pt x="148920" y="448716"/>
                  </a:lnTo>
                  <a:lnTo>
                    <a:pt x="195237" y="461797"/>
                  </a:lnTo>
                  <a:lnTo>
                    <a:pt x="244856" y="466344"/>
                  </a:lnTo>
                  <a:lnTo>
                    <a:pt x="1388872" y="466344"/>
                  </a:lnTo>
                  <a:lnTo>
                    <a:pt x="1438478" y="461797"/>
                  </a:lnTo>
                  <a:lnTo>
                    <a:pt x="1484795" y="448716"/>
                  </a:lnTo>
                  <a:lnTo>
                    <a:pt x="1526870" y="428002"/>
                  </a:lnTo>
                  <a:lnTo>
                    <a:pt x="1563738" y="400532"/>
                  </a:lnTo>
                  <a:lnTo>
                    <a:pt x="1594472" y="367207"/>
                  </a:lnTo>
                  <a:lnTo>
                    <a:pt x="1618119" y="328904"/>
                  </a:lnTo>
                  <a:lnTo>
                    <a:pt x="1633728" y="286512"/>
                  </a:lnTo>
                  <a:close/>
                </a:path>
                <a:path w="1633854" h="466725">
                  <a:moveTo>
                    <a:pt x="1633728" y="233934"/>
                  </a:moveTo>
                  <a:lnTo>
                    <a:pt x="1632204" y="227076"/>
                  </a:lnTo>
                  <a:lnTo>
                    <a:pt x="1628101" y="221513"/>
                  </a:lnTo>
                  <a:lnTo>
                    <a:pt x="1622044" y="217779"/>
                  </a:lnTo>
                  <a:lnTo>
                    <a:pt x="1614678" y="216408"/>
                  </a:lnTo>
                  <a:lnTo>
                    <a:pt x="1607248" y="217779"/>
                  </a:lnTo>
                  <a:lnTo>
                    <a:pt x="1601190" y="221513"/>
                  </a:lnTo>
                  <a:lnTo>
                    <a:pt x="1597113" y="227076"/>
                  </a:lnTo>
                  <a:lnTo>
                    <a:pt x="1595628" y="233934"/>
                  </a:lnTo>
                  <a:lnTo>
                    <a:pt x="1597113" y="240804"/>
                  </a:lnTo>
                  <a:lnTo>
                    <a:pt x="1601190" y="246367"/>
                  </a:lnTo>
                  <a:lnTo>
                    <a:pt x="1607248" y="250101"/>
                  </a:lnTo>
                  <a:lnTo>
                    <a:pt x="1614678" y="251460"/>
                  </a:lnTo>
                  <a:lnTo>
                    <a:pt x="1622044" y="250101"/>
                  </a:lnTo>
                  <a:lnTo>
                    <a:pt x="1628101" y="246367"/>
                  </a:lnTo>
                  <a:lnTo>
                    <a:pt x="1632204" y="240804"/>
                  </a:lnTo>
                  <a:lnTo>
                    <a:pt x="1633728" y="233934"/>
                  </a:lnTo>
                  <a:close/>
                </a:path>
                <a:path w="1633854" h="466725">
                  <a:moveTo>
                    <a:pt x="1633728" y="179832"/>
                  </a:moveTo>
                  <a:lnTo>
                    <a:pt x="1618119" y="137452"/>
                  </a:lnTo>
                  <a:lnTo>
                    <a:pt x="1594472" y="99148"/>
                  </a:lnTo>
                  <a:lnTo>
                    <a:pt x="1563738" y="65824"/>
                  </a:lnTo>
                  <a:lnTo>
                    <a:pt x="1526870" y="38354"/>
                  </a:lnTo>
                  <a:lnTo>
                    <a:pt x="1484795" y="17640"/>
                  </a:lnTo>
                  <a:lnTo>
                    <a:pt x="1438478" y="4559"/>
                  </a:lnTo>
                  <a:lnTo>
                    <a:pt x="1388872" y="0"/>
                  </a:lnTo>
                  <a:lnTo>
                    <a:pt x="244856" y="0"/>
                  </a:lnTo>
                  <a:lnTo>
                    <a:pt x="195237" y="4559"/>
                  </a:lnTo>
                  <a:lnTo>
                    <a:pt x="148920" y="17640"/>
                  </a:lnTo>
                  <a:lnTo>
                    <a:pt x="106845" y="38354"/>
                  </a:lnTo>
                  <a:lnTo>
                    <a:pt x="69977" y="65824"/>
                  </a:lnTo>
                  <a:lnTo>
                    <a:pt x="39243" y="99148"/>
                  </a:lnTo>
                  <a:lnTo>
                    <a:pt x="15595" y="137452"/>
                  </a:lnTo>
                  <a:lnTo>
                    <a:pt x="0" y="179832"/>
                  </a:lnTo>
                  <a:lnTo>
                    <a:pt x="36957" y="179832"/>
                  </a:lnTo>
                  <a:lnTo>
                    <a:pt x="54254" y="139700"/>
                  </a:lnTo>
                  <a:lnTo>
                    <a:pt x="80098" y="104368"/>
                  </a:lnTo>
                  <a:lnTo>
                    <a:pt x="113271" y="74930"/>
                  </a:lnTo>
                  <a:lnTo>
                    <a:pt x="152590" y="52539"/>
                  </a:lnTo>
                  <a:lnTo>
                    <a:pt x="196850" y="38277"/>
                  </a:lnTo>
                  <a:lnTo>
                    <a:pt x="244856" y="33274"/>
                  </a:lnTo>
                  <a:lnTo>
                    <a:pt x="1388872" y="33274"/>
                  </a:lnTo>
                  <a:lnTo>
                    <a:pt x="1436839" y="38277"/>
                  </a:lnTo>
                  <a:lnTo>
                    <a:pt x="1481061" y="52539"/>
                  </a:lnTo>
                  <a:lnTo>
                    <a:pt x="1520342" y="74930"/>
                  </a:lnTo>
                  <a:lnTo>
                    <a:pt x="1553502" y="104368"/>
                  </a:lnTo>
                  <a:lnTo>
                    <a:pt x="1579372" y="139700"/>
                  </a:lnTo>
                  <a:lnTo>
                    <a:pt x="1596771" y="179832"/>
                  </a:lnTo>
                  <a:lnTo>
                    <a:pt x="1633728" y="179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73056" y="2006574"/>
              <a:ext cx="1287145" cy="1383665"/>
            </a:xfrm>
            <a:custGeom>
              <a:avLst/>
              <a:gdLst/>
              <a:ahLst/>
              <a:cxnLst/>
              <a:rect l="l" t="t" r="r" b="b"/>
              <a:pathLst>
                <a:path w="1287145" h="1383664">
                  <a:moveTo>
                    <a:pt x="450303" y="871435"/>
                  </a:moveTo>
                  <a:lnTo>
                    <a:pt x="448754" y="865593"/>
                  </a:lnTo>
                  <a:lnTo>
                    <a:pt x="444080" y="861834"/>
                  </a:lnTo>
                  <a:lnTo>
                    <a:pt x="436943" y="860475"/>
                  </a:lnTo>
                  <a:lnTo>
                    <a:pt x="428078" y="861834"/>
                  </a:lnTo>
                  <a:lnTo>
                    <a:pt x="402450" y="925626"/>
                  </a:lnTo>
                  <a:lnTo>
                    <a:pt x="393890" y="967054"/>
                  </a:lnTo>
                  <a:lnTo>
                    <a:pt x="380631" y="1009078"/>
                  </a:lnTo>
                  <a:lnTo>
                    <a:pt x="362813" y="1051471"/>
                  </a:lnTo>
                  <a:lnTo>
                    <a:pt x="339979" y="1093317"/>
                  </a:lnTo>
                  <a:lnTo>
                    <a:pt x="313042" y="1132611"/>
                  </a:lnTo>
                  <a:lnTo>
                    <a:pt x="282028" y="1169327"/>
                  </a:lnTo>
                  <a:lnTo>
                    <a:pt x="246989" y="1203439"/>
                  </a:lnTo>
                  <a:lnTo>
                    <a:pt x="207975" y="1234935"/>
                  </a:lnTo>
                  <a:lnTo>
                    <a:pt x="164998" y="1263777"/>
                  </a:lnTo>
                  <a:lnTo>
                    <a:pt x="118122" y="1289951"/>
                  </a:lnTo>
                  <a:lnTo>
                    <a:pt x="67373" y="1313434"/>
                  </a:lnTo>
                  <a:lnTo>
                    <a:pt x="106781" y="1240053"/>
                  </a:lnTo>
                  <a:lnTo>
                    <a:pt x="108762" y="1233309"/>
                  </a:lnTo>
                  <a:lnTo>
                    <a:pt x="107530" y="1227467"/>
                  </a:lnTo>
                  <a:lnTo>
                    <a:pt x="103251" y="1223276"/>
                  </a:lnTo>
                  <a:lnTo>
                    <a:pt x="96075" y="1221460"/>
                  </a:lnTo>
                  <a:lnTo>
                    <a:pt x="87833" y="1222476"/>
                  </a:lnTo>
                  <a:lnTo>
                    <a:pt x="812" y="1360576"/>
                  </a:lnTo>
                  <a:lnTo>
                    <a:pt x="0" y="1363992"/>
                  </a:lnTo>
                  <a:lnTo>
                    <a:pt x="5156" y="1374571"/>
                  </a:lnTo>
                  <a:lnTo>
                    <a:pt x="8775" y="1376032"/>
                  </a:lnTo>
                  <a:lnTo>
                    <a:pt x="147535" y="1383423"/>
                  </a:lnTo>
                  <a:lnTo>
                    <a:pt x="155778" y="1382407"/>
                  </a:lnTo>
                  <a:lnTo>
                    <a:pt x="164109" y="1378978"/>
                  </a:lnTo>
                  <a:lnTo>
                    <a:pt x="171462" y="1373555"/>
                  </a:lnTo>
                  <a:lnTo>
                    <a:pt x="176809" y="1366583"/>
                  </a:lnTo>
                  <a:lnTo>
                    <a:pt x="178790" y="1359839"/>
                  </a:lnTo>
                  <a:lnTo>
                    <a:pt x="177558" y="1353997"/>
                  </a:lnTo>
                  <a:lnTo>
                    <a:pt x="173278" y="1349794"/>
                  </a:lnTo>
                  <a:lnTo>
                    <a:pt x="166103" y="1347990"/>
                  </a:lnTo>
                  <a:lnTo>
                    <a:pt x="78740" y="1342847"/>
                  </a:lnTo>
                  <a:lnTo>
                    <a:pt x="139141" y="1314234"/>
                  </a:lnTo>
                  <a:lnTo>
                    <a:pt x="192455" y="1283296"/>
                  </a:lnTo>
                  <a:lnTo>
                    <a:pt x="239115" y="1250632"/>
                  </a:lnTo>
                  <a:lnTo>
                    <a:pt x="279565" y="1216825"/>
                  </a:lnTo>
                  <a:lnTo>
                    <a:pt x="314223" y="1182471"/>
                  </a:lnTo>
                  <a:lnTo>
                    <a:pt x="343522" y="1148168"/>
                  </a:lnTo>
                  <a:lnTo>
                    <a:pt x="367906" y="1114526"/>
                  </a:lnTo>
                  <a:lnTo>
                    <a:pt x="403669" y="1051547"/>
                  </a:lnTo>
                  <a:lnTo>
                    <a:pt x="423176" y="1005420"/>
                  </a:lnTo>
                  <a:lnTo>
                    <a:pt x="437515" y="959853"/>
                  </a:lnTo>
                  <a:lnTo>
                    <a:pt x="446595" y="915098"/>
                  </a:lnTo>
                  <a:lnTo>
                    <a:pt x="450303" y="871435"/>
                  </a:lnTo>
                  <a:close/>
                </a:path>
                <a:path w="1287145" h="1383664">
                  <a:moveTo>
                    <a:pt x="1286891" y="537895"/>
                  </a:moveTo>
                  <a:lnTo>
                    <a:pt x="1284414" y="496646"/>
                  </a:lnTo>
                  <a:lnTo>
                    <a:pt x="1276667" y="453567"/>
                  </a:lnTo>
                  <a:lnTo>
                    <a:pt x="1263713" y="408901"/>
                  </a:lnTo>
                  <a:lnTo>
                    <a:pt x="1245679" y="362940"/>
                  </a:lnTo>
                  <a:lnTo>
                    <a:pt x="1212011" y="298767"/>
                  </a:lnTo>
                  <a:lnTo>
                    <a:pt x="1188796" y="263677"/>
                  </a:lnTo>
                  <a:lnTo>
                    <a:pt x="1160741" y="227228"/>
                  </a:lnTo>
                  <a:lnTo>
                    <a:pt x="1127379" y="189903"/>
                  </a:lnTo>
                  <a:lnTo>
                    <a:pt x="1088275" y="152196"/>
                  </a:lnTo>
                  <a:lnTo>
                    <a:pt x="1042974" y="114592"/>
                  </a:lnTo>
                  <a:lnTo>
                    <a:pt x="991057" y="77584"/>
                  </a:lnTo>
                  <a:lnTo>
                    <a:pt x="932053" y="41656"/>
                  </a:lnTo>
                  <a:lnTo>
                    <a:pt x="1018667" y="50279"/>
                  </a:lnTo>
                  <a:lnTo>
                    <a:pt x="1025817" y="49682"/>
                  </a:lnTo>
                  <a:lnTo>
                    <a:pt x="1030173" y="46443"/>
                  </a:lnTo>
                  <a:lnTo>
                    <a:pt x="1031557" y="41186"/>
                  </a:lnTo>
                  <a:lnTo>
                    <a:pt x="1029779" y="34594"/>
                  </a:lnTo>
                  <a:lnTo>
                    <a:pt x="863714" y="0"/>
                  </a:lnTo>
                  <a:lnTo>
                    <a:pt x="860094" y="800"/>
                  </a:lnTo>
                  <a:lnTo>
                    <a:pt x="854684" y="9867"/>
                  </a:lnTo>
                  <a:lnTo>
                    <a:pt x="855395" y="13182"/>
                  </a:lnTo>
                  <a:lnTo>
                    <a:pt x="917371" y="137236"/>
                  </a:lnTo>
                  <a:lnTo>
                    <a:pt x="945870" y="157416"/>
                  </a:lnTo>
                  <a:lnTo>
                    <a:pt x="953033" y="156832"/>
                  </a:lnTo>
                  <a:lnTo>
                    <a:pt x="957376" y="153581"/>
                  </a:lnTo>
                  <a:lnTo>
                    <a:pt x="958761" y="148323"/>
                  </a:lnTo>
                  <a:lnTo>
                    <a:pt x="956983" y="141732"/>
                  </a:lnTo>
                  <a:lnTo>
                    <a:pt x="919988" y="67322"/>
                  </a:lnTo>
                  <a:lnTo>
                    <a:pt x="969581" y="96989"/>
                  </a:lnTo>
                  <a:lnTo>
                    <a:pt x="1015263" y="128562"/>
                  </a:lnTo>
                  <a:lnTo>
                    <a:pt x="1057008" y="162039"/>
                  </a:lnTo>
                  <a:lnTo>
                    <a:pt x="1094765" y="197370"/>
                  </a:lnTo>
                  <a:lnTo>
                    <a:pt x="1128509" y="234530"/>
                  </a:lnTo>
                  <a:lnTo>
                    <a:pt x="1158201" y="273494"/>
                  </a:lnTo>
                  <a:lnTo>
                    <a:pt x="1183779" y="314236"/>
                  </a:lnTo>
                  <a:lnTo>
                    <a:pt x="1205230" y="356730"/>
                  </a:lnTo>
                  <a:lnTo>
                    <a:pt x="1221714" y="398970"/>
                  </a:lnTo>
                  <a:lnTo>
                    <a:pt x="1233678" y="440156"/>
                  </a:lnTo>
                  <a:lnTo>
                    <a:pt x="1241005" y="480072"/>
                  </a:lnTo>
                  <a:lnTo>
                    <a:pt x="1243584" y="518452"/>
                  </a:lnTo>
                  <a:lnTo>
                    <a:pt x="1245146" y="525399"/>
                  </a:lnTo>
                  <a:lnTo>
                    <a:pt x="1249629" y="532409"/>
                  </a:lnTo>
                  <a:lnTo>
                    <a:pt x="1256347" y="538683"/>
                  </a:lnTo>
                  <a:lnTo>
                    <a:pt x="1264615" y="543433"/>
                  </a:lnTo>
                  <a:lnTo>
                    <a:pt x="1273365" y="546061"/>
                  </a:lnTo>
                  <a:lnTo>
                    <a:pt x="1280464" y="545896"/>
                  </a:lnTo>
                  <a:lnTo>
                    <a:pt x="1285201" y="543102"/>
                  </a:lnTo>
                  <a:lnTo>
                    <a:pt x="1286891" y="537895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66900" y="3294888"/>
              <a:ext cx="1397635" cy="342900"/>
            </a:xfrm>
            <a:custGeom>
              <a:avLst/>
              <a:gdLst/>
              <a:ahLst/>
              <a:cxnLst/>
              <a:rect l="l" t="t" r="r" b="b"/>
              <a:pathLst>
                <a:path w="1397635" h="342900">
                  <a:moveTo>
                    <a:pt x="1234567" y="0"/>
                  </a:moveTo>
                  <a:lnTo>
                    <a:pt x="162941" y="0"/>
                  </a:lnTo>
                  <a:lnTo>
                    <a:pt x="119606" y="6120"/>
                  </a:lnTo>
                  <a:lnTo>
                    <a:pt x="80677" y="23396"/>
                  </a:lnTo>
                  <a:lnTo>
                    <a:pt x="47704" y="50196"/>
                  </a:lnTo>
                  <a:lnTo>
                    <a:pt x="22234" y="84892"/>
                  </a:lnTo>
                  <a:lnTo>
                    <a:pt x="5816" y="125853"/>
                  </a:lnTo>
                  <a:lnTo>
                    <a:pt x="0" y="171450"/>
                  </a:lnTo>
                  <a:lnTo>
                    <a:pt x="5816" y="217046"/>
                  </a:lnTo>
                  <a:lnTo>
                    <a:pt x="22234" y="258007"/>
                  </a:lnTo>
                  <a:lnTo>
                    <a:pt x="47704" y="292703"/>
                  </a:lnTo>
                  <a:lnTo>
                    <a:pt x="80677" y="319503"/>
                  </a:lnTo>
                  <a:lnTo>
                    <a:pt x="119606" y="336779"/>
                  </a:lnTo>
                  <a:lnTo>
                    <a:pt x="162941" y="342900"/>
                  </a:lnTo>
                  <a:lnTo>
                    <a:pt x="1234567" y="342900"/>
                  </a:lnTo>
                  <a:lnTo>
                    <a:pt x="1277901" y="336779"/>
                  </a:lnTo>
                  <a:lnTo>
                    <a:pt x="1316830" y="319503"/>
                  </a:lnTo>
                  <a:lnTo>
                    <a:pt x="1349803" y="292703"/>
                  </a:lnTo>
                  <a:lnTo>
                    <a:pt x="1375273" y="258007"/>
                  </a:lnTo>
                  <a:lnTo>
                    <a:pt x="1391691" y="217046"/>
                  </a:lnTo>
                  <a:lnTo>
                    <a:pt x="1397508" y="171450"/>
                  </a:lnTo>
                  <a:lnTo>
                    <a:pt x="1391691" y="125853"/>
                  </a:lnTo>
                  <a:lnTo>
                    <a:pt x="1375273" y="84892"/>
                  </a:lnTo>
                  <a:lnTo>
                    <a:pt x="1349803" y="50196"/>
                  </a:lnTo>
                  <a:lnTo>
                    <a:pt x="1316830" y="23396"/>
                  </a:lnTo>
                  <a:lnTo>
                    <a:pt x="1277901" y="6120"/>
                  </a:lnTo>
                  <a:lnTo>
                    <a:pt x="123456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077973" y="3329762"/>
            <a:ext cx="975994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25" dirty="0">
                <a:latin typeface="Microsoft Sans Serif"/>
                <a:cs typeface="Microsoft Sans Serif"/>
              </a:rPr>
              <a:t>M</a:t>
            </a:r>
            <a:r>
              <a:rPr sz="1400" spc="40" dirty="0">
                <a:latin typeface="Microsoft Sans Serif"/>
                <a:cs typeface="Microsoft Sans Serif"/>
              </a:rPr>
              <a:t>argin</a:t>
            </a:r>
            <a:r>
              <a:rPr sz="1400" spc="-40" dirty="0">
                <a:latin typeface="Microsoft Sans Serif"/>
                <a:cs typeface="Microsoft Sans Serif"/>
              </a:rPr>
              <a:t>-</a:t>
            </a:r>
            <a:r>
              <a:rPr sz="1400" dirty="0">
                <a:latin typeface="Microsoft Sans Serif"/>
                <a:cs typeface="Microsoft Sans Serif"/>
              </a:rPr>
              <a:t>Top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801367" y="1470660"/>
            <a:ext cx="5744210" cy="2243455"/>
            <a:chOff x="1801367" y="1470660"/>
            <a:chExt cx="5744210" cy="2243455"/>
          </a:xfrm>
        </p:grpSpPr>
        <p:sp>
          <p:nvSpPr>
            <p:cNvPr id="22" name="object 22"/>
            <p:cNvSpPr/>
            <p:nvPr/>
          </p:nvSpPr>
          <p:spPr>
            <a:xfrm>
              <a:off x="1801368" y="3217163"/>
              <a:ext cx="1529080" cy="497205"/>
            </a:xfrm>
            <a:custGeom>
              <a:avLst/>
              <a:gdLst/>
              <a:ahLst/>
              <a:cxnLst/>
              <a:rect l="l" t="t" r="r" b="b"/>
              <a:pathLst>
                <a:path w="1529079" h="497204">
                  <a:moveTo>
                    <a:pt x="35052" y="249174"/>
                  </a:moveTo>
                  <a:lnTo>
                    <a:pt x="33680" y="241757"/>
                  </a:lnTo>
                  <a:lnTo>
                    <a:pt x="29946" y="235699"/>
                  </a:lnTo>
                  <a:lnTo>
                    <a:pt x="24384" y="231622"/>
                  </a:lnTo>
                  <a:lnTo>
                    <a:pt x="17526" y="230124"/>
                  </a:lnTo>
                  <a:lnTo>
                    <a:pt x="10655" y="231622"/>
                  </a:lnTo>
                  <a:lnTo>
                    <a:pt x="5092" y="235699"/>
                  </a:lnTo>
                  <a:lnTo>
                    <a:pt x="1358" y="241757"/>
                  </a:lnTo>
                  <a:lnTo>
                    <a:pt x="0" y="249174"/>
                  </a:lnTo>
                  <a:lnTo>
                    <a:pt x="1358" y="256603"/>
                  </a:lnTo>
                  <a:lnTo>
                    <a:pt x="5092" y="262661"/>
                  </a:lnTo>
                  <a:lnTo>
                    <a:pt x="10655" y="266738"/>
                  </a:lnTo>
                  <a:lnTo>
                    <a:pt x="17526" y="268224"/>
                  </a:lnTo>
                  <a:lnTo>
                    <a:pt x="24384" y="266738"/>
                  </a:lnTo>
                  <a:lnTo>
                    <a:pt x="29946" y="262661"/>
                  </a:lnTo>
                  <a:lnTo>
                    <a:pt x="33680" y="256603"/>
                  </a:lnTo>
                  <a:lnTo>
                    <a:pt x="35052" y="249174"/>
                  </a:lnTo>
                  <a:close/>
                </a:path>
                <a:path w="1529079" h="497204">
                  <a:moveTo>
                    <a:pt x="1528572" y="306324"/>
                  </a:moveTo>
                  <a:lnTo>
                    <a:pt x="1494028" y="306324"/>
                  </a:lnTo>
                  <a:lnTo>
                    <a:pt x="1477746" y="348919"/>
                  </a:lnTo>
                  <a:lnTo>
                    <a:pt x="1453540" y="386397"/>
                  </a:lnTo>
                  <a:lnTo>
                    <a:pt x="1422501" y="417563"/>
                  </a:lnTo>
                  <a:lnTo>
                    <a:pt x="1385747" y="441274"/>
                  </a:lnTo>
                  <a:lnTo>
                    <a:pt x="1344358" y="456361"/>
                  </a:lnTo>
                  <a:lnTo>
                    <a:pt x="1299464" y="461645"/>
                  </a:lnTo>
                  <a:lnTo>
                    <a:pt x="229108" y="461645"/>
                  </a:lnTo>
                  <a:lnTo>
                    <a:pt x="184188" y="456361"/>
                  </a:lnTo>
                  <a:lnTo>
                    <a:pt x="142786" y="441274"/>
                  </a:lnTo>
                  <a:lnTo>
                    <a:pt x="106006" y="417563"/>
                  </a:lnTo>
                  <a:lnTo>
                    <a:pt x="74955" y="386397"/>
                  </a:lnTo>
                  <a:lnTo>
                    <a:pt x="50761" y="348919"/>
                  </a:lnTo>
                  <a:lnTo>
                    <a:pt x="34544" y="306324"/>
                  </a:lnTo>
                  <a:lnTo>
                    <a:pt x="0" y="306324"/>
                  </a:lnTo>
                  <a:lnTo>
                    <a:pt x="14605" y="351231"/>
                  </a:lnTo>
                  <a:lnTo>
                    <a:pt x="36728" y="391807"/>
                  </a:lnTo>
                  <a:lnTo>
                    <a:pt x="65481" y="427113"/>
                  </a:lnTo>
                  <a:lnTo>
                    <a:pt x="99974" y="456196"/>
                  </a:lnTo>
                  <a:lnTo>
                    <a:pt x="139344" y="478142"/>
                  </a:lnTo>
                  <a:lnTo>
                    <a:pt x="182676" y="491998"/>
                  </a:lnTo>
                  <a:lnTo>
                    <a:pt x="229108" y="496824"/>
                  </a:lnTo>
                  <a:lnTo>
                    <a:pt x="1299464" y="496824"/>
                  </a:lnTo>
                  <a:lnTo>
                    <a:pt x="1345882" y="491998"/>
                  </a:lnTo>
                  <a:lnTo>
                    <a:pt x="1389214" y="478142"/>
                  </a:lnTo>
                  <a:lnTo>
                    <a:pt x="1428584" y="456196"/>
                  </a:lnTo>
                  <a:lnTo>
                    <a:pt x="1463078" y="427113"/>
                  </a:lnTo>
                  <a:lnTo>
                    <a:pt x="1491830" y="391807"/>
                  </a:lnTo>
                  <a:lnTo>
                    <a:pt x="1513954" y="351231"/>
                  </a:lnTo>
                  <a:lnTo>
                    <a:pt x="1528572" y="306324"/>
                  </a:lnTo>
                  <a:close/>
                </a:path>
                <a:path w="1529079" h="497204">
                  <a:moveTo>
                    <a:pt x="1528572" y="249174"/>
                  </a:moveTo>
                  <a:lnTo>
                    <a:pt x="1527187" y="241757"/>
                  </a:lnTo>
                  <a:lnTo>
                    <a:pt x="1523428" y="235699"/>
                  </a:lnTo>
                  <a:lnTo>
                    <a:pt x="1517853" y="231622"/>
                  </a:lnTo>
                  <a:lnTo>
                    <a:pt x="1511046" y="230124"/>
                  </a:lnTo>
                  <a:lnTo>
                    <a:pt x="1504175" y="231622"/>
                  </a:lnTo>
                  <a:lnTo>
                    <a:pt x="1498612" y="235699"/>
                  </a:lnTo>
                  <a:lnTo>
                    <a:pt x="1494878" y="241757"/>
                  </a:lnTo>
                  <a:lnTo>
                    <a:pt x="1493520" y="249174"/>
                  </a:lnTo>
                  <a:lnTo>
                    <a:pt x="1494878" y="256603"/>
                  </a:lnTo>
                  <a:lnTo>
                    <a:pt x="1498612" y="262661"/>
                  </a:lnTo>
                  <a:lnTo>
                    <a:pt x="1504175" y="266738"/>
                  </a:lnTo>
                  <a:lnTo>
                    <a:pt x="1511046" y="268224"/>
                  </a:lnTo>
                  <a:lnTo>
                    <a:pt x="1517853" y="266738"/>
                  </a:lnTo>
                  <a:lnTo>
                    <a:pt x="1523415" y="262661"/>
                  </a:lnTo>
                  <a:lnTo>
                    <a:pt x="1527187" y="256603"/>
                  </a:lnTo>
                  <a:lnTo>
                    <a:pt x="1528572" y="249174"/>
                  </a:lnTo>
                  <a:close/>
                </a:path>
                <a:path w="1529079" h="497204">
                  <a:moveTo>
                    <a:pt x="1528572" y="192024"/>
                  </a:moveTo>
                  <a:lnTo>
                    <a:pt x="1513954" y="146761"/>
                  </a:lnTo>
                  <a:lnTo>
                    <a:pt x="1491830" y="105867"/>
                  </a:lnTo>
                  <a:lnTo>
                    <a:pt x="1463078" y="70281"/>
                  </a:lnTo>
                  <a:lnTo>
                    <a:pt x="1428584" y="40957"/>
                  </a:lnTo>
                  <a:lnTo>
                    <a:pt x="1389214" y="18834"/>
                  </a:lnTo>
                  <a:lnTo>
                    <a:pt x="1345882" y="4876"/>
                  </a:lnTo>
                  <a:lnTo>
                    <a:pt x="1299464" y="0"/>
                  </a:lnTo>
                  <a:lnTo>
                    <a:pt x="229108" y="0"/>
                  </a:lnTo>
                  <a:lnTo>
                    <a:pt x="182676" y="4876"/>
                  </a:lnTo>
                  <a:lnTo>
                    <a:pt x="139344" y="18834"/>
                  </a:lnTo>
                  <a:lnTo>
                    <a:pt x="99974" y="40957"/>
                  </a:lnTo>
                  <a:lnTo>
                    <a:pt x="65481" y="70281"/>
                  </a:lnTo>
                  <a:lnTo>
                    <a:pt x="36728" y="105867"/>
                  </a:lnTo>
                  <a:lnTo>
                    <a:pt x="14605" y="146761"/>
                  </a:lnTo>
                  <a:lnTo>
                    <a:pt x="0" y="192024"/>
                  </a:lnTo>
                  <a:lnTo>
                    <a:pt x="34544" y="192024"/>
                  </a:lnTo>
                  <a:lnTo>
                    <a:pt x="50761" y="149174"/>
                  </a:lnTo>
                  <a:lnTo>
                    <a:pt x="74955" y="111442"/>
                  </a:lnTo>
                  <a:lnTo>
                    <a:pt x="106006" y="80035"/>
                  </a:lnTo>
                  <a:lnTo>
                    <a:pt x="142786" y="56121"/>
                  </a:lnTo>
                  <a:lnTo>
                    <a:pt x="184188" y="40906"/>
                  </a:lnTo>
                  <a:lnTo>
                    <a:pt x="229108" y="35560"/>
                  </a:lnTo>
                  <a:lnTo>
                    <a:pt x="1299464" y="35560"/>
                  </a:lnTo>
                  <a:lnTo>
                    <a:pt x="1344358" y="40906"/>
                  </a:lnTo>
                  <a:lnTo>
                    <a:pt x="1385747" y="56121"/>
                  </a:lnTo>
                  <a:lnTo>
                    <a:pt x="1422501" y="80035"/>
                  </a:lnTo>
                  <a:lnTo>
                    <a:pt x="1453540" y="111442"/>
                  </a:lnTo>
                  <a:lnTo>
                    <a:pt x="1477746" y="149174"/>
                  </a:lnTo>
                  <a:lnTo>
                    <a:pt x="1494028" y="192024"/>
                  </a:lnTo>
                  <a:lnTo>
                    <a:pt x="1528572" y="192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509763" y="1931163"/>
              <a:ext cx="386080" cy="600710"/>
            </a:xfrm>
            <a:custGeom>
              <a:avLst/>
              <a:gdLst/>
              <a:ahLst/>
              <a:cxnLst/>
              <a:rect l="l" t="t" r="r" b="b"/>
              <a:pathLst>
                <a:path w="386079" h="600710">
                  <a:moveTo>
                    <a:pt x="322337" y="909"/>
                  </a:moveTo>
                  <a:lnTo>
                    <a:pt x="325045" y="3740"/>
                  </a:lnTo>
                  <a:lnTo>
                    <a:pt x="383619" y="130072"/>
                  </a:lnTo>
                  <a:lnTo>
                    <a:pt x="385739" y="138112"/>
                  </a:lnTo>
                  <a:lnTo>
                    <a:pt x="385623" y="147121"/>
                  </a:lnTo>
                  <a:lnTo>
                    <a:pt x="383288" y="155959"/>
                  </a:lnTo>
                  <a:lnTo>
                    <a:pt x="378755" y="163487"/>
                  </a:lnTo>
                  <a:lnTo>
                    <a:pt x="373177" y="167817"/>
                  </a:lnTo>
                  <a:lnTo>
                    <a:pt x="367254" y="168821"/>
                  </a:lnTo>
                  <a:lnTo>
                    <a:pt x="361735" y="166380"/>
                  </a:lnTo>
                  <a:lnTo>
                    <a:pt x="357368" y="160375"/>
                  </a:lnTo>
                  <a:lnTo>
                    <a:pt x="320039" y="81008"/>
                  </a:lnTo>
                  <a:lnTo>
                    <a:pt x="315751" y="147711"/>
                  </a:lnTo>
                  <a:lnTo>
                    <a:pt x="306649" y="208678"/>
                  </a:lnTo>
                  <a:lnTo>
                    <a:pt x="293450" y="264094"/>
                  </a:lnTo>
                  <a:lnTo>
                    <a:pt x="276872" y="314143"/>
                  </a:lnTo>
                  <a:lnTo>
                    <a:pt x="257633" y="359010"/>
                  </a:lnTo>
                  <a:lnTo>
                    <a:pt x="236450" y="398880"/>
                  </a:lnTo>
                  <a:lnTo>
                    <a:pt x="214042" y="433938"/>
                  </a:lnTo>
                  <a:lnTo>
                    <a:pt x="168421" y="490356"/>
                  </a:lnTo>
                  <a:lnTo>
                    <a:pt x="132533" y="525463"/>
                  </a:lnTo>
                  <a:lnTo>
                    <a:pt x="95229" y="555566"/>
                  </a:lnTo>
                  <a:lnTo>
                    <a:pt x="56732" y="580468"/>
                  </a:lnTo>
                  <a:lnTo>
                    <a:pt x="17265" y="599974"/>
                  </a:lnTo>
                  <a:lnTo>
                    <a:pt x="11221" y="600693"/>
                  </a:lnTo>
                  <a:lnTo>
                    <a:pt x="5959" y="597719"/>
                  </a:lnTo>
                  <a:lnTo>
                    <a:pt x="2033" y="591587"/>
                  </a:lnTo>
                  <a:lnTo>
                    <a:pt x="0" y="582836"/>
                  </a:lnTo>
                  <a:lnTo>
                    <a:pt x="320" y="573603"/>
                  </a:lnTo>
                  <a:lnTo>
                    <a:pt x="2972" y="565090"/>
                  </a:lnTo>
                  <a:lnTo>
                    <a:pt x="7530" y="558226"/>
                  </a:lnTo>
                  <a:lnTo>
                    <a:pt x="13566" y="553937"/>
                  </a:lnTo>
                  <a:lnTo>
                    <a:pt x="50150" y="535536"/>
                  </a:lnTo>
                  <a:lnTo>
                    <a:pt x="85725" y="512341"/>
                  </a:lnTo>
                  <a:lnTo>
                    <a:pt x="120116" y="484556"/>
                  </a:lnTo>
                  <a:lnTo>
                    <a:pt x="153147" y="452384"/>
                  </a:lnTo>
                  <a:lnTo>
                    <a:pt x="183803" y="415762"/>
                  </a:lnTo>
                  <a:lnTo>
                    <a:pt x="210540" y="376255"/>
                  </a:lnTo>
                  <a:lnTo>
                    <a:pt x="233351" y="333911"/>
                  </a:lnTo>
                  <a:lnTo>
                    <a:pt x="252230" y="288776"/>
                  </a:lnTo>
                  <a:lnTo>
                    <a:pt x="267169" y="240896"/>
                  </a:lnTo>
                  <a:lnTo>
                    <a:pt x="278162" y="190320"/>
                  </a:lnTo>
                  <a:lnTo>
                    <a:pt x="285202" y="137092"/>
                  </a:lnTo>
                  <a:lnTo>
                    <a:pt x="288282" y="81260"/>
                  </a:lnTo>
                  <a:lnTo>
                    <a:pt x="234299" y="144899"/>
                  </a:lnTo>
                  <a:lnTo>
                    <a:pt x="228721" y="149229"/>
                  </a:lnTo>
                  <a:lnTo>
                    <a:pt x="222798" y="150233"/>
                  </a:lnTo>
                  <a:lnTo>
                    <a:pt x="217279" y="147792"/>
                  </a:lnTo>
                  <a:lnTo>
                    <a:pt x="212912" y="141787"/>
                  </a:lnTo>
                  <a:lnTo>
                    <a:pt x="210792" y="133747"/>
                  </a:lnTo>
                  <a:lnTo>
                    <a:pt x="210908" y="124738"/>
                  </a:lnTo>
                  <a:lnTo>
                    <a:pt x="213243" y="115900"/>
                  </a:lnTo>
                  <a:lnTo>
                    <a:pt x="217776" y="108371"/>
                  </a:lnTo>
                  <a:lnTo>
                    <a:pt x="307616" y="2016"/>
                  </a:lnTo>
                  <a:lnTo>
                    <a:pt x="310509" y="0"/>
                  </a:lnTo>
                  <a:lnTo>
                    <a:pt x="322337" y="909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75832" y="1470660"/>
              <a:ext cx="1270000" cy="344805"/>
            </a:xfrm>
            <a:custGeom>
              <a:avLst/>
              <a:gdLst/>
              <a:ahLst/>
              <a:cxnLst/>
              <a:rect l="l" t="t" r="r" b="b"/>
              <a:pathLst>
                <a:path w="1270000" h="344805">
                  <a:moveTo>
                    <a:pt x="1121410" y="0"/>
                  </a:moveTo>
                  <a:lnTo>
                    <a:pt x="148081" y="0"/>
                  </a:lnTo>
                  <a:lnTo>
                    <a:pt x="101274" y="8778"/>
                  </a:lnTo>
                  <a:lnTo>
                    <a:pt x="60624" y="33223"/>
                  </a:lnTo>
                  <a:lnTo>
                    <a:pt x="28569" y="70500"/>
                  </a:lnTo>
                  <a:lnTo>
                    <a:pt x="7548" y="117774"/>
                  </a:lnTo>
                  <a:lnTo>
                    <a:pt x="0" y="172212"/>
                  </a:lnTo>
                  <a:lnTo>
                    <a:pt x="7548" y="226649"/>
                  </a:lnTo>
                  <a:lnTo>
                    <a:pt x="28569" y="273923"/>
                  </a:lnTo>
                  <a:lnTo>
                    <a:pt x="60624" y="311200"/>
                  </a:lnTo>
                  <a:lnTo>
                    <a:pt x="101274" y="335645"/>
                  </a:lnTo>
                  <a:lnTo>
                    <a:pt x="148081" y="344424"/>
                  </a:lnTo>
                  <a:lnTo>
                    <a:pt x="1121410" y="344424"/>
                  </a:lnTo>
                  <a:lnTo>
                    <a:pt x="1168217" y="335645"/>
                  </a:lnTo>
                  <a:lnTo>
                    <a:pt x="1208867" y="311200"/>
                  </a:lnTo>
                  <a:lnTo>
                    <a:pt x="1240922" y="273923"/>
                  </a:lnTo>
                  <a:lnTo>
                    <a:pt x="1261943" y="226649"/>
                  </a:lnTo>
                  <a:lnTo>
                    <a:pt x="1269491" y="172212"/>
                  </a:lnTo>
                  <a:lnTo>
                    <a:pt x="1261943" y="117774"/>
                  </a:lnTo>
                  <a:lnTo>
                    <a:pt x="1240922" y="70500"/>
                  </a:lnTo>
                  <a:lnTo>
                    <a:pt x="1208867" y="33223"/>
                  </a:lnTo>
                  <a:lnTo>
                    <a:pt x="1168217" y="8778"/>
                  </a:lnTo>
                  <a:lnTo>
                    <a:pt x="112141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408801" y="1505838"/>
            <a:ext cx="10039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0" dirty="0">
                <a:latin typeface="Microsoft Sans Serif"/>
                <a:cs typeface="Microsoft Sans Serif"/>
              </a:rPr>
              <a:t>Margin-Left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454652" y="1394460"/>
            <a:ext cx="3150235" cy="2593975"/>
            <a:chOff x="4454652" y="1394460"/>
            <a:chExt cx="3150235" cy="2593975"/>
          </a:xfrm>
        </p:grpSpPr>
        <p:sp>
          <p:nvSpPr>
            <p:cNvPr id="27" name="object 27"/>
            <p:cNvSpPr/>
            <p:nvPr/>
          </p:nvSpPr>
          <p:spPr>
            <a:xfrm>
              <a:off x="6214872" y="1394459"/>
              <a:ext cx="1390015" cy="495300"/>
            </a:xfrm>
            <a:custGeom>
              <a:avLst/>
              <a:gdLst/>
              <a:ahLst/>
              <a:cxnLst/>
              <a:rect l="l" t="t" r="r" b="b"/>
              <a:pathLst>
                <a:path w="1390015" h="495300">
                  <a:moveTo>
                    <a:pt x="33528" y="238252"/>
                  </a:moveTo>
                  <a:lnTo>
                    <a:pt x="26035" y="230124"/>
                  </a:lnTo>
                  <a:lnTo>
                    <a:pt x="16764" y="230124"/>
                  </a:lnTo>
                  <a:lnTo>
                    <a:pt x="7493" y="230124"/>
                  </a:lnTo>
                  <a:lnTo>
                    <a:pt x="0" y="238252"/>
                  </a:lnTo>
                  <a:lnTo>
                    <a:pt x="0" y="258572"/>
                  </a:lnTo>
                  <a:lnTo>
                    <a:pt x="7493" y="266700"/>
                  </a:lnTo>
                  <a:lnTo>
                    <a:pt x="26035" y="266700"/>
                  </a:lnTo>
                  <a:lnTo>
                    <a:pt x="33528" y="258572"/>
                  </a:lnTo>
                  <a:lnTo>
                    <a:pt x="33528" y="238252"/>
                  </a:lnTo>
                  <a:close/>
                </a:path>
                <a:path w="1390015" h="495300">
                  <a:moveTo>
                    <a:pt x="1389888" y="304800"/>
                  </a:moveTo>
                  <a:lnTo>
                    <a:pt x="1358392" y="304800"/>
                  </a:lnTo>
                  <a:lnTo>
                    <a:pt x="1339799" y="355346"/>
                  </a:lnTo>
                  <a:lnTo>
                    <a:pt x="1311084" y="398157"/>
                  </a:lnTo>
                  <a:lnTo>
                    <a:pt x="1273987" y="431241"/>
                  </a:lnTo>
                  <a:lnTo>
                    <a:pt x="1230249" y="452564"/>
                  </a:lnTo>
                  <a:lnTo>
                    <a:pt x="1181608" y="460121"/>
                  </a:lnTo>
                  <a:lnTo>
                    <a:pt x="208280" y="460121"/>
                  </a:lnTo>
                  <a:lnTo>
                    <a:pt x="159613" y="452564"/>
                  </a:lnTo>
                  <a:lnTo>
                    <a:pt x="115849" y="431241"/>
                  </a:lnTo>
                  <a:lnTo>
                    <a:pt x="78740" y="398157"/>
                  </a:lnTo>
                  <a:lnTo>
                    <a:pt x="50038" y="355346"/>
                  </a:lnTo>
                  <a:lnTo>
                    <a:pt x="31496" y="304800"/>
                  </a:lnTo>
                  <a:lnTo>
                    <a:pt x="0" y="304800"/>
                  </a:lnTo>
                  <a:lnTo>
                    <a:pt x="16167" y="356793"/>
                  </a:lnTo>
                  <a:lnTo>
                    <a:pt x="41465" y="402678"/>
                  </a:lnTo>
                  <a:lnTo>
                    <a:pt x="74612" y="440969"/>
                  </a:lnTo>
                  <a:lnTo>
                    <a:pt x="114312" y="470154"/>
                  </a:lnTo>
                  <a:lnTo>
                    <a:pt x="159296" y="488772"/>
                  </a:lnTo>
                  <a:lnTo>
                    <a:pt x="208280" y="495300"/>
                  </a:lnTo>
                  <a:lnTo>
                    <a:pt x="1181608" y="495300"/>
                  </a:lnTo>
                  <a:lnTo>
                    <a:pt x="1230579" y="488772"/>
                  </a:lnTo>
                  <a:lnTo>
                    <a:pt x="1275562" y="470154"/>
                  </a:lnTo>
                  <a:lnTo>
                    <a:pt x="1315275" y="440969"/>
                  </a:lnTo>
                  <a:lnTo>
                    <a:pt x="1348409" y="402678"/>
                  </a:lnTo>
                  <a:lnTo>
                    <a:pt x="1373708" y="356793"/>
                  </a:lnTo>
                  <a:lnTo>
                    <a:pt x="1389888" y="304800"/>
                  </a:lnTo>
                  <a:close/>
                </a:path>
                <a:path w="1390015" h="495300">
                  <a:moveTo>
                    <a:pt x="1389888" y="238252"/>
                  </a:moveTo>
                  <a:lnTo>
                    <a:pt x="1382649" y="230124"/>
                  </a:lnTo>
                  <a:lnTo>
                    <a:pt x="1373886" y="230124"/>
                  </a:lnTo>
                  <a:lnTo>
                    <a:pt x="1364996" y="230124"/>
                  </a:lnTo>
                  <a:lnTo>
                    <a:pt x="1357884" y="238252"/>
                  </a:lnTo>
                  <a:lnTo>
                    <a:pt x="1357884" y="258572"/>
                  </a:lnTo>
                  <a:lnTo>
                    <a:pt x="1364996" y="266700"/>
                  </a:lnTo>
                  <a:lnTo>
                    <a:pt x="1382649" y="266700"/>
                  </a:lnTo>
                  <a:lnTo>
                    <a:pt x="1389888" y="258572"/>
                  </a:lnTo>
                  <a:lnTo>
                    <a:pt x="1389888" y="238252"/>
                  </a:lnTo>
                  <a:close/>
                </a:path>
                <a:path w="1390015" h="495300">
                  <a:moveTo>
                    <a:pt x="1389888" y="190500"/>
                  </a:moveTo>
                  <a:lnTo>
                    <a:pt x="1373708" y="138518"/>
                  </a:lnTo>
                  <a:lnTo>
                    <a:pt x="1348409" y="92633"/>
                  </a:lnTo>
                  <a:lnTo>
                    <a:pt x="1315275" y="54343"/>
                  </a:lnTo>
                  <a:lnTo>
                    <a:pt x="1275562" y="25158"/>
                  </a:lnTo>
                  <a:lnTo>
                    <a:pt x="1230579" y="6540"/>
                  </a:lnTo>
                  <a:lnTo>
                    <a:pt x="1181608" y="0"/>
                  </a:lnTo>
                  <a:lnTo>
                    <a:pt x="208280" y="0"/>
                  </a:lnTo>
                  <a:lnTo>
                    <a:pt x="159296" y="6540"/>
                  </a:lnTo>
                  <a:lnTo>
                    <a:pt x="114312" y="25158"/>
                  </a:lnTo>
                  <a:lnTo>
                    <a:pt x="74612" y="54343"/>
                  </a:lnTo>
                  <a:lnTo>
                    <a:pt x="41465" y="92633"/>
                  </a:lnTo>
                  <a:lnTo>
                    <a:pt x="16167" y="138518"/>
                  </a:lnTo>
                  <a:lnTo>
                    <a:pt x="0" y="190500"/>
                  </a:lnTo>
                  <a:lnTo>
                    <a:pt x="31496" y="190500"/>
                  </a:lnTo>
                  <a:lnTo>
                    <a:pt x="50038" y="140017"/>
                  </a:lnTo>
                  <a:lnTo>
                    <a:pt x="78740" y="97205"/>
                  </a:lnTo>
                  <a:lnTo>
                    <a:pt x="115849" y="64109"/>
                  </a:lnTo>
                  <a:lnTo>
                    <a:pt x="159613" y="42760"/>
                  </a:lnTo>
                  <a:lnTo>
                    <a:pt x="208280" y="35179"/>
                  </a:lnTo>
                  <a:lnTo>
                    <a:pt x="1181608" y="35179"/>
                  </a:lnTo>
                  <a:lnTo>
                    <a:pt x="1230249" y="42760"/>
                  </a:lnTo>
                  <a:lnTo>
                    <a:pt x="1273987" y="64109"/>
                  </a:lnTo>
                  <a:lnTo>
                    <a:pt x="1311084" y="97205"/>
                  </a:lnTo>
                  <a:lnTo>
                    <a:pt x="1339799" y="140017"/>
                  </a:lnTo>
                  <a:lnTo>
                    <a:pt x="1358392" y="190500"/>
                  </a:lnTo>
                  <a:lnTo>
                    <a:pt x="1389888" y="190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29101" y="2871186"/>
              <a:ext cx="238760" cy="648970"/>
            </a:xfrm>
            <a:custGeom>
              <a:avLst/>
              <a:gdLst/>
              <a:ahLst/>
              <a:cxnLst/>
              <a:rect l="l" t="t" r="r" b="b"/>
              <a:pathLst>
                <a:path w="238760" h="648970">
                  <a:moveTo>
                    <a:pt x="9767" y="648666"/>
                  </a:moveTo>
                  <a:lnTo>
                    <a:pt x="142977" y="597626"/>
                  </a:lnTo>
                  <a:lnTo>
                    <a:pt x="162615" y="570156"/>
                  </a:lnTo>
                  <a:lnTo>
                    <a:pt x="161619" y="563189"/>
                  </a:lnTo>
                  <a:lnTo>
                    <a:pt x="158075" y="558386"/>
                  </a:lnTo>
                  <a:lnTo>
                    <a:pt x="152437" y="556348"/>
                  </a:lnTo>
                  <a:lnTo>
                    <a:pt x="145158" y="557676"/>
                  </a:lnTo>
                  <a:lnTo>
                    <a:pt x="63539" y="589263"/>
                  </a:lnTo>
                  <a:lnTo>
                    <a:pt x="106618" y="538161"/>
                  </a:lnTo>
                  <a:lnTo>
                    <a:pt x="142285" y="487883"/>
                  </a:lnTo>
                  <a:lnTo>
                    <a:pt x="171179" y="438792"/>
                  </a:lnTo>
                  <a:lnTo>
                    <a:pt x="193943" y="391248"/>
                  </a:lnTo>
                  <a:lnTo>
                    <a:pt x="211218" y="345613"/>
                  </a:lnTo>
                  <a:lnTo>
                    <a:pt x="223645" y="302246"/>
                  </a:lnTo>
                  <a:lnTo>
                    <a:pt x="231866" y="261509"/>
                  </a:lnTo>
                  <a:lnTo>
                    <a:pt x="238254" y="189369"/>
                  </a:lnTo>
                  <a:lnTo>
                    <a:pt x="236865" y="139315"/>
                  </a:lnTo>
                  <a:lnTo>
                    <a:pt x="230999" y="91898"/>
                  </a:lnTo>
                  <a:lnTo>
                    <a:pt x="220681" y="47414"/>
                  </a:lnTo>
                  <a:lnTo>
                    <a:pt x="205936" y="6157"/>
                  </a:lnTo>
                  <a:lnTo>
                    <a:pt x="196285" y="0"/>
                  </a:lnTo>
                  <a:lnTo>
                    <a:pt x="189234" y="1722"/>
                  </a:lnTo>
                  <a:lnTo>
                    <a:pt x="171439" y="36841"/>
                  </a:lnTo>
                  <a:lnTo>
                    <a:pt x="184885" y="75316"/>
                  </a:lnTo>
                  <a:lnTo>
                    <a:pt x="194293" y="116556"/>
                  </a:lnTo>
                  <a:lnTo>
                    <a:pt x="199679" y="160294"/>
                  </a:lnTo>
                  <a:lnTo>
                    <a:pt x="201055" y="206262"/>
                  </a:lnTo>
                  <a:lnTo>
                    <a:pt x="197654" y="253808"/>
                  </a:lnTo>
                  <a:lnTo>
                    <a:pt x="189452" y="300737"/>
                  </a:lnTo>
                  <a:lnTo>
                    <a:pt x="176479" y="347011"/>
                  </a:lnTo>
                  <a:lnTo>
                    <a:pt x="158761" y="392592"/>
                  </a:lnTo>
                  <a:lnTo>
                    <a:pt x="136326" y="437440"/>
                  </a:lnTo>
                  <a:lnTo>
                    <a:pt x="109201" y="481519"/>
                  </a:lnTo>
                  <a:lnTo>
                    <a:pt x="77413" y="524790"/>
                  </a:lnTo>
                  <a:lnTo>
                    <a:pt x="40990" y="567214"/>
                  </a:lnTo>
                  <a:lnTo>
                    <a:pt x="46392" y="484103"/>
                  </a:lnTo>
                  <a:lnTo>
                    <a:pt x="45396" y="477137"/>
                  </a:lnTo>
                  <a:lnTo>
                    <a:pt x="41853" y="472334"/>
                  </a:lnTo>
                  <a:lnTo>
                    <a:pt x="36215" y="470295"/>
                  </a:lnTo>
                  <a:lnTo>
                    <a:pt x="28935" y="471624"/>
                  </a:lnTo>
                  <a:lnTo>
                    <a:pt x="0" y="637730"/>
                  </a:lnTo>
                  <a:lnTo>
                    <a:pt x="675" y="641178"/>
                  </a:lnTo>
                  <a:lnTo>
                    <a:pt x="9767" y="648666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54652" y="3645408"/>
              <a:ext cx="1597660" cy="342900"/>
            </a:xfrm>
            <a:custGeom>
              <a:avLst/>
              <a:gdLst/>
              <a:ahLst/>
              <a:cxnLst/>
              <a:rect l="l" t="t" r="r" b="b"/>
              <a:pathLst>
                <a:path w="1597660" h="342900">
                  <a:moveTo>
                    <a:pt x="1410970" y="0"/>
                  </a:moveTo>
                  <a:lnTo>
                    <a:pt x="186182" y="0"/>
                  </a:lnTo>
                  <a:lnTo>
                    <a:pt x="136671" y="6120"/>
                  </a:lnTo>
                  <a:lnTo>
                    <a:pt x="92192" y="23396"/>
                  </a:lnTo>
                  <a:lnTo>
                    <a:pt x="54514" y="50196"/>
                  </a:lnTo>
                  <a:lnTo>
                    <a:pt x="25409" y="84892"/>
                  </a:lnTo>
                  <a:lnTo>
                    <a:pt x="6647" y="125853"/>
                  </a:lnTo>
                  <a:lnTo>
                    <a:pt x="0" y="171449"/>
                  </a:lnTo>
                  <a:lnTo>
                    <a:pt x="6647" y="217032"/>
                  </a:lnTo>
                  <a:lnTo>
                    <a:pt x="25409" y="257987"/>
                  </a:lnTo>
                  <a:lnTo>
                    <a:pt x="54514" y="292682"/>
                  </a:lnTo>
                  <a:lnTo>
                    <a:pt x="92192" y="319485"/>
                  </a:lnTo>
                  <a:lnTo>
                    <a:pt x="136671" y="336764"/>
                  </a:lnTo>
                  <a:lnTo>
                    <a:pt x="186182" y="342887"/>
                  </a:lnTo>
                  <a:lnTo>
                    <a:pt x="1410970" y="342887"/>
                  </a:lnTo>
                  <a:lnTo>
                    <a:pt x="1460480" y="336764"/>
                  </a:lnTo>
                  <a:lnTo>
                    <a:pt x="1504959" y="319485"/>
                  </a:lnTo>
                  <a:lnTo>
                    <a:pt x="1542637" y="292682"/>
                  </a:lnTo>
                  <a:lnTo>
                    <a:pt x="1571742" y="257987"/>
                  </a:lnTo>
                  <a:lnTo>
                    <a:pt x="1590504" y="217032"/>
                  </a:lnTo>
                  <a:lnTo>
                    <a:pt x="1597152" y="171449"/>
                  </a:lnTo>
                  <a:lnTo>
                    <a:pt x="1590504" y="125853"/>
                  </a:lnTo>
                  <a:lnTo>
                    <a:pt x="1571742" y="84892"/>
                  </a:lnTo>
                  <a:lnTo>
                    <a:pt x="1542637" y="50196"/>
                  </a:lnTo>
                  <a:lnTo>
                    <a:pt x="1504959" y="23396"/>
                  </a:lnTo>
                  <a:lnTo>
                    <a:pt x="1460480" y="6120"/>
                  </a:lnTo>
                  <a:lnTo>
                    <a:pt x="141097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629150" y="3679952"/>
            <a:ext cx="12484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0" dirty="0">
                <a:latin typeface="Microsoft Sans Serif"/>
                <a:cs typeface="Microsoft Sans Serif"/>
              </a:rPr>
              <a:t>Margin-Bottom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7056" y="3567684"/>
            <a:ext cx="6059805" cy="1530350"/>
            <a:chOff x="67056" y="3567684"/>
            <a:chExt cx="6059805" cy="1530350"/>
          </a:xfrm>
        </p:grpSpPr>
        <p:sp>
          <p:nvSpPr>
            <p:cNvPr id="32" name="object 32"/>
            <p:cNvSpPr/>
            <p:nvPr/>
          </p:nvSpPr>
          <p:spPr>
            <a:xfrm>
              <a:off x="4379976" y="3567684"/>
              <a:ext cx="1746885" cy="495300"/>
            </a:xfrm>
            <a:custGeom>
              <a:avLst/>
              <a:gdLst/>
              <a:ahLst/>
              <a:cxnLst/>
              <a:rect l="l" t="t" r="r" b="b"/>
              <a:pathLst>
                <a:path w="1746885" h="495300">
                  <a:moveTo>
                    <a:pt x="41148" y="249174"/>
                  </a:moveTo>
                  <a:lnTo>
                    <a:pt x="39535" y="241757"/>
                  </a:lnTo>
                  <a:lnTo>
                    <a:pt x="35140" y="235699"/>
                  </a:lnTo>
                  <a:lnTo>
                    <a:pt x="28600" y="231622"/>
                  </a:lnTo>
                  <a:lnTo>
                    <a:pt x="20574" y="230124"/>
                  </a:lnTo>
                  <a:lnTo>
                    <a:pt x="12534" y="231622"/>
                  </a:lnTo>
                  <a:lnTo>
                    <a:pt x="5994" y="235699"/>
                  </a:lnTo>
                  <a:lnTo>
                    <a:pt x="1600" y="241757"/>
                  </a:lnTo>
                  <a:lnTo>
                    <a:pt x="0" y="249174"/>
                  </a:lnTo>
                  <a:lnTo>
                    <a:pt x="1600" y="256603"/>
                  </a:lnTo>
                  <a:lnTo>
                    <a:pt x="5994" y="262661"/>
                  </a:lnTo>
                  <a:lnTo>
                    <a:pt x="12534" y="266738"/>
                  </a:lnTo>
                  <a:lnTo>
                    <a:pt x="20574" y="268224"/>
                  </a:lnTo>
                  <a:lnTo>
                    <a:pt x="28600" y="266738"/>
                  </a:lnTo>
                  <a:lnTo>
                    <a:pt x="35140" y="262661"/>
                  </a:lnTo>
                  <a:lnTo>
                    <a:pt x="39535" y="256603"/>
                  </a:lnTo>
                  <a:lnTo>
                    <a:pt x="41148" y="249174"/>
                  </a:lnTo>
                  <a:close/>
                </a:path>
                <a:path w="1746885" h="495300">
                  <a:moveTo>
                    <a:pt x="1746504" y="304800"/>
                  </a:moveTo>
                  <a:lnTo>
                    <a:pt x="1707007" y="304800"/>
                  </a:lnTo>
                  <a:lnTo>
                    <a:pt x="1688401" y="347383"/>
                  </a:lnTo>
                  <a:lnTo>
                    <a:pt x="1660753" y="384848"/>
                  </a:lnTo>
                  <a:lnTo>
                    <a:pt x="1625307" y="416001"/>
                  </a:lnTo>
                  <a:lnTo>
                    <a:pt x="1583321" y="439712"/>
                  </a:lnTo>
                  <a:lnTo>
                    <a:pt x="1536052" y="454787"/>
                  </a:lnTo>
                  <a:lnTo>
                    <a:pt x="1484757" y="460070"/>
                  </a:lnTo>
                  <a:lnTo>
                    <a:pt x="261747" y="460070"/>
                  </a:lnTo>
                  <a:lnTo>
                    <a:pt x="210426" y="454787"/>
                  </a:lnTo>
                  <a:lnTo>
                    <a:pt x="163118" y="439712"/>
                  </a:lnTo>
                  <a:lnTo>
                    <a:pt x="121094" y="416001"/>
                  </a:lnTo>
                  <a:lnTo>
                    <a:pt x="85623" y="384848"/>
                  </a:lnTo>
                  <a:lnTo>
                    <a:pt x="58000" y="347383"/>
                  </a:lnTo>
                  <a:lnTo>
                    <a:pt x="39497" y="304800"/>
                  </a:lnTo>
                  <a:lnTo>
                    <a:pt x="0" y="304800"/>
                  </a:lnTo>
                  <a:lnTo>
                    <a:pt x="16662" y="349694"/>
                  </a:lnTo>
                  <a:lnTo>
                    <a:pt x="41948" y="390271"/>
                  </a:lnTo>
                  <a:lnTo>
                    <a:pt x="74803" y="425577"/>
                  </a:lnTo>
                  <a:lnTo>
                    <a:pt x="114236" y="454672"/>
                  </a:lnTo>
                  <a:lnTo>
                    <a:pt x="159219" y="476618"/>
                  </a:lnTo>
                  <a:lnTo>
                    <a:pt x="208724" y="490474"/>
                  </a:lnTo>
                  <a:lnTo>
                    <a:pt x="261747" y="495300"/>
                  </a:lnTo>
                  <a:lnTo>
                    <a:pt x="1484757" y="495300"/>
                  </a:lnTo>
                  <a:lnTo>
                    <a:pt x="1537766" y="490474"/>
                  </a:lnTo>
                  <a:lnTo>
                    <a:pt x="1587271" y="476618"/>
                  </a:lnTo>
                  <a:lnTo>
                    <a:pt x="1632254" y="454672"/>
                  </a:lnTo>
                  <a:lnTo>
                    <a:pt x="1671688" y="425577"/>
                  </a:lnTo>
                  <a:lnTo>
                    <a:pt x="1704543" y="390271"/>
                  </a:lnTo>
                  <a:lnTo>
                    <a:pt x="1729828" y="349694"/>
                  </a:lnTo>
                  <a:lnTo>
                    <a:pt x="1746504" y="304800"/>
                  </a:lnTo>
                  <a:close/>
                </a:path>
                <a:path w="1746885" h="495300">
                  <a:moveTo>
                    <a:pt x="1746504" y="249174"/>
                  </a:moveTo>
                  <a:lnTo>
                    <a:pt x="1744878" y="241757"/>
                  </a:lnTo>
                  <a:lnTo>
                    <a:pt x="1740446" y="235699"/>
                  </a:lnTo>
                  <a:lnTo>
                    <a:pt x="1733905" y="231622"/>
                  </a:lnTo>
                  <a:lnTo>
                    <a:pt x="1725930" y="230124"/>
                  </a:lnTo>
                  <a:lnTo>
                    <a:pt x="1717890" y="231622"/>
                  </a:lnTo>
                  <a:lnTo>
                    <a:pt x="1711350" y="235699"/>
                  </a:lnTo>
                  <a:lnTo>
                    <a:pt x="1706956" y="241757"/>
                  </a:lnTo>
                  <a:lnTo>
                    <a:pt x="1705356" y="249174"/>
                  </a:lnTo>
                  <a:lnTo>
                    <a:pt x="1706956" y="256603"/>
                  </a:lnTo>
                  <a:lnTo>
                    <a:pt x="1711350" y="262661"/>
                  </a:lnTo>
                  <a:lnTo>
                    <a:pt x="1717890" y="266738"/>
                  </a:lnTo>
                  <a:lnTo>
                    <a:pt x="1725930" y="268224"/>
                  </a:lnTo>
                  <a:lnTo>
                    <a:pt x="1733905" y="266738"/>
                  </a:lnTo>
                  <a:lnTo>
                    <a:pt x="1740446" y="262661"/>
                  </a:lnTo>
                  <a:lnTo>
                    <a:pt x="1744878" y="256603"/>
                  </a:lnTo>
                  <a:lnTo>
                    <a:pt x="1746504" y="249174"/>
                  </a:lnTo>
                  <a:close/>
                </a:path>
                <a:path w="1746885" h="495300">
                  <a:moveTo>
                    <a:pt x="1746504" y="190500"/>
                  </a:moveTo>
                  <a:lnTo>
                    <a:pt x="1729828" y="145605"/>
                  </a:lnTo>
                  <a:lnTo>
                    <a:pt x="1704543" y="105029"/>
                  </a:lnTo>
                  <a:lnTo>
                    <a:pt x="1671688" y="69723"/>
                  </a:lnTo>
                  <a:lnTo>
                    <a:pt x="1632254" y="40640"/>
                  </a:lnTo>
                  <a:lnTo>
                    <a:pt x="1587271" y="18694"/>
                  </a:lnTo>
                  <a:lnTo>
                    <a:pt x="1537766" y="4838"/>
                  </a:lnTo>
                  <a:lnTo>
                    <a:pt x="1484757" y="0"/>
                  </a:lnTo>
                  <a:lnTo>
                    <a:pt x="261747" y="0"/>
                  </a:lnTo>
                  <a:lnTo>
                    <a:pt x="208724" y="4838"/>
                  </a:lnTo>
                  <a:lnTo>
                    <a:pt x="159219" y="18694"/>
                  </a:lnTo>
                  <a:lnTo>
                    <a:pt x="114236" y="40640"/>
                  </a:lnTo>
                  <a:lnTo>
                    <a:pt x="74803" y="69723"/>
                  </a:lnTo>
                  <a:lnTo>
                    <a:pt x="41948" y="105029"/>
                  </a:lnTo>
                  <a:lnTo>
                    <a:pt x="16662" y="145605"/>
                  </a:lnTo>
                  <a:lnTo>
                    <a:pt x="0" y="190500"/>
                  </a:lnTo>
                  <a:lnTo>
                    <a:pt x="39497" y="190500"/>
                  </a:lnTo>
                  <a:lnTo>
                    <a:pt x="58000" y="147955"/>
                  </a:lnTo>
                  <a:lnTo>
                    <a:pt x="85623" y="110502"/>
                  </a:lnTo>
                  <a:lnTo>
                    <a:pt x="121081" y="79311"/>
                  </a:lnTo>
                  <a:lnTo>
                    <a:pt x="163118" y="55587"/>
                  </a:lnTo>
                  <a:lnTo>
                    <a:pt x="210426" y="40487"/>
                  </a:lnTo>
                  <a:lnTo>
                    <a:pt x="261747" y="35179"/>
                  </a:lnTo>
                  <a:lnTo>
                    <a:pt x="1484757" y="35179"/>
                  </a:lnTo>
                  <a:lnTo>
                    <a:pt x="1536052" y="40487"/>
                  </a:lnTo>
                  <a:lnTo>
                    <a:pt x="1583321" y="55587"/>
                  </a:lnTo>
                  <a:lnTo>
                    <a:pt x="1625307" y="79311"/>
                  </a:lnTo>
                  <a:lnTo>
                    <a:pt x="1660753" y="110502"/>
                  </a:lnTo>
                  <a:lnTo>
                    <a:pt x="1688401" y="147955"/>
                  </a:lnTo>
                  <a:lnTo>
                    <a:pt x="1707007" y="190500"/>
                  </a:lnTo>
                  <a:lnTo>
                    <a:pt x="1746504" y="190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33854" y="1386916"/>
            <a:ext cx="58388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235" dirty="0">
                <a:solidFill>
                  <a:srgbClr val="001F5F"/>
                </a:solidFill>
                <a:latin typeface="Tahoma"/>
                <a:cs typeface="Tahoma"/>
              </a:rPr>
              <a:t>BO</a:t>
            </a:r>
            <a:r>
              <a:rPr sz="7200" b="1" spc="204" dirty="0">
                <a:solidFill>
                  <a:srgbClr val="001F5F"/>
                </a:solidFill>
                <a:latin typeface="Tahoma"/>
                <a:cs typeface="Tahoma"/>
              </a:rPr>
              <a:t>X</a:t>
            </a:r>
            <a:r>
              <a:rPr sz="7200" b="1" spc="1045" dirty="0">
                <a:solidFill>
                  <a:srgbClr val="001F5F"/>
                </a:solidFill>
                <a:latin typeface="Tahoma"/>
                <a:cs typeface="Tahoma"/>
              </a:rPr>
              <a:t>-</a:t>
            </a:r>
            <a:r>
              <a:rPr sz="7200" b="1" spc="-95" dirty="0">
                <a:solidFill>
                  <a:srgbClr val="001F5F"/>
                </a:solidFill>
                <a:latin typeface="Tahoma"/>
                <a:cs typeface="Tahoma"/>
              </a:rPr>
              <a:t>MODEL</a:t>
            </a:r>
            <a:endParaRPr sz="7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74160" y="2713177"/>
            <a:ext cx="22720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415" dirty="0">
                <a:solidFill>
                  <a:srgbClr val="200925"/>
                </a:solidFill>
                <a:latin typeface="Tahoma"/>
                <a:cs typeface="Tahoma"/>
              </a:rPr>
              <a:t>IN</a:t>
            </a:r>
            <a:r>
              <a:rPr sz="5400" b="1" spc="-665" dirty="0">
                <a:solidFill>
                  <a:srgbClr val="200925"/>
                </a:solidFill>
                <a:latin typeface="Tahoma"/>
                <a:cs typeface="Tahoma"/>
              </a:rPr>
              <a:t> </a:t>
            </a:r>
            <a:r>
              <a:rPr sz="5400" b="1" spc="125" dirty="0">
                <a:solidFill>
                  <a:srgbClr val="200925"/>
                </a:solidFill>
                <a:latin typeface="Tahoma"/>
                <a:cs typeface="Tahoma"/>
              </a:rPr>
              <a:t>CSS</a:t>
            </a:r>
            <a:endParaRPr sz="5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58481" y="695909"/>
            <a:ext cx="60642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585" dirty="0">
                <a:solidFill>
                  <a:srgbClr val="3069F8"/>
                </a:solidFill>
                <a:latin typeface="Tahoma"/>
                <a:cs typeface="Tahoma"/>
              </a:rPr>
              <a:t>13</a:t>
            </a:r>
            <a:endParaRPr sz="45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64286" y="445719"/>
            <a:ext cx="379095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105" dirty="0">
                <a:solidFill>
                  <a:srgbClr val="200925"/>
                </a:solidFill>
              </a:rPr>
              <a:t>BOX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-45" dirty="0">
                <a:solidFill>
                  <a:srgbClr val="200925"/>
                </a:solidFill>
              </a:rPr>
              <a:t>MODEL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05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grpSp>
        <p:nvGrpSpPr>
          <p:cNvPr id="12" name="object 12"/>
          <p:cNvGrpSpPr/>
          <p:nvPr/>
        </p:nvGrpSpPr>
        <p:grpSpPr>
          <a:xfrm>
            <a:off x="1499616" y="1322832"/>
            <a:ext cx="6833234" cy="3028315"/>
            <a:chOff x="1499616" y="1322832"/>
            <a:chExt cx="6833234" cy="302831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357" y="4089273"/>
              <a:ext cx="142494" cy="14097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99616" y="1322832"/>
              <a:ext cx="6030595" cy="3028315"/>
            </a:xfrm>
            <a:custGeom>
              <a:avLst/>
              <a:gdLst/>
              <a:ahLst/>
              <a:cxnLst/>
              <a:rect l="l" t="t" r="r" b="b"/>
              <a:pathLst>
                <a:path w="6030595" h="3028315">
                  <a:moveTo>
                    <a:pt x="6030468" y="0"/>
                  </a:moveTo>
                  <a:lnTo>
                    <a:pt x="0" y="0"/>
                  </a:lnTo>
                  <a:lnTo>
                    <a:pt x="0" y="3028187"/>
                  </a:lnTo>
                  <a:lnTo>
                    <a:pt x="6030468" y="3028187"/>
                  </a:lnTo>
                  <a:lnTo>
                    <a:pt x="6030468" y="0"/>
                  </a:lnTo>
                  <a:close/>
                </a:path>
              </a:pathLst>
            </a:custGeom>
            <a:solidFill>
              <a:srgbClr val="EA3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33956" y="1787652"/>
              <a:ext cx="5161915" cy="2223770"/>
            </a:xfrm>
            <a:custGeom>
              <a:avLst/>
              <a:gdLst/>
              <a:ahLst/>
              <a:cxnLst/>
              <a:rect l="l" t="t" r="r" b="b"/>
              <a:pathLst>
                <a:path w="5161915" h="2223770">
                  <a:moveTo>
                    <a:pt x="5161788" y="0"/>
                  </a:moveTo>
                  <a:lnTo>
                    <a:pt x="0" y="0"/>
                  </a:lnTo>
                  <a:lnTo>
                    <a:pt x="0" y="2223516"/>
                  </a:lnTo>
                  <a:lnTo>
                    <a:pt x="5161788" y="2223516"/>
                  </a:lnTo>
                  <a:lnTo>
                    <a:pt x="5161788" y="0"/>
                  </a:lnTo>
                  <a:close/>
                </a:path>
              </a:pathLst>
            </a:custGeom>
            <a:solidFill>
              <a:srgbClr val="FFA3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89048" y="2135124"/>
              <a:ext cx="4453255" cy="1562100"/>
            </a:xfrm>
            <a:custGeom>
              <a:avLst/>
              <a:gdLst/>
              <a:ahLst/>
              <a:cxnLst/>
              <a:rect l="l" t="t" r="r" b="b"/>
              <a:pathLst>
                <a:path w="4453255" h="1562100">
                  <a:moveTo>
                    <a:pt x="4453128" y="0"/>
                  </a:moveTo>
                  <a:lnTo>
                    <a:pt x="0" y="0"/>
                  </a:lnTo>
                  <a:lnTo>
                    <a:pt x="0" y="1562100"/>
                  </a:lnTo>
                  <a:lnTo>
                    <a:pt x="4453128" y="1562100"/>
                  </a:lnTo>
                  <a:lnTo>
                    <a:pt x="4453128" y="0"/>
                  </a:lnTo>
                  <a:close/>
                </a:path>
              </a:pathLst>
            </a:custGeom>
            <a:solidFill>
              <a:srgbClr val="306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461002" y="2820774"/>
            <a:ext cx="109220" cy="20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5"/>
              </a:lnSpc>
            </a:pPr>
            <a:r>
              <a:rPr sz="1400" dirty="0">
                <a:solidFill>
                  <a:srgbClr val="4D466C"/>
                </a:solidFill>
                <a:latin typeface="Arial MT"/>
                <a:cs typeface="Arial MT"/>
              </a:rPr>
              <a:t>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17292" y="2525267"/>
            <a:ext cx="3595370" cy="782320"/>
          </a:xfrm>
          <a:custGeom>
            <a:avLst/>
            <a:gdLst/>
            <a:ahLst/>
            <a:cxnLst/>
            <a:rect l="l" t="t" r="r" b="b"/>
            <a:pathLst>
              <a:path w="3595370" h="782320">
                <a:moveTo>
                  <a:pt x="3595115" y="0"/>
                </a:moveTo>
                <a:lnTo>
                  <a:pt x="0" y="0"/>
                </a:lnTo>
                <a:lnTo>
                  <a:pt x="0" y="781812"/>
                </a:lnTo>
                <a:lnTo>
                  <a:pt x="3595115" y="781812"/>
                </a:lnTo>
                <a:lnTo>
                  <a:pt x="3595115" y="0"/>
                </a:lnTo>
                <a:close/>
              </a:path>
            </a:pathLst>
          </a:custGeom>
          <a:solidFill>
            <a:srgbClr val="FFEC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289048" y="2135123"/>
            <a:ext cx="4453255" cy="156210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705"/>
              </a:spcBef>
            </a:pPr>
            <a:r>
              <a:rPr sz="1400" b="1" spc="114" dirty="0">
                <a:solidFill>
                  <a:srgbClr val="FFFFFF"/>
                </a:solidFill>
                <a:latin typeface="Trebuchet MS"/>
                <a:cs typeface="Trebuchet MS"/>
              </a:rPr>
              <a:t>PADDING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33955" y="1787651"/>
            <a:ext cx="5161915" cy="222377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05104">
              <a:lnSpc>
                <a:spcPct val="100000"/>
              </a:lnSpc>
              <a:spcBef>
                <a:spcPts val="420"/>
              </a:spcBef>
            </a:pPr>
            <a:r>
              <a:rPr sz="1400" b="1" spc="70" dirty="0">
                <a:solidFill>
                  <a:srgbClr val="FFFFFF"/>
                </a:solidFill>
                <a:latin typeface="Trebuchet MS"/>
                <a:cs typeface="Trebuchet MS"/>
              </a:rPr>
              <a:t>BORDER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99616" y="1322832"/>
            <a:ext cx="6030595" cy="3028315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205104">
              <a:lnSpc>
                <a:spcPct val="100000"/>
              </a:lnSpc>
              <a:spcBef>
                <a:spcPts val="1070"/>
              </a:spcBef>
            </a:pPr>
            <a:r>
              <a:rPr sz="1400" b="1" spc="130" dirty="0">
                <a:solidFill>
                  <a:srgbClr val="FFFFFF"/>
                </a:solidFill>
                <a:latin typeface="Trebuchet MS"/>
                <a:cs typeface="Trebuchet MS"/>
              </a:rPr>
              <a:t>MARGIN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12007" y="3264408"/>
            <a:ext cx="2708910" cy="0"/>
          </a:xfrm>
          <a:custGeom>
            <a:avLst/>
            <a:gdLst/>
            <a:ahLst/>
            <a:cxnLst/>
            <a:rect l="l" t="t" r="r" b="b"/>
            <a:pathLst>
              <a:path w="2708910">
                <a:moveTo>
                  <a:pt x="0" y="0"/>
                </a:moveTo>
                <a:lnTo>
                  <a:pt x="2708529" y="0"/>
                </a:lnTo>
              </a:path>
            </a:pathLst>
          </a:custGeom>
          <a:ln w="9525">
            <a:solidFill>
              <a:srgbClr val="1F09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717292" y="2525267"/>
            <a:ext cx="3595370" cy="78232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Times New Roman"/>
              <a:cs typeface="Times New Roman"/>
            </a:endParaRPr>
          </a:p>
          <a:p>
            <a:pPr marR="7620" algn="ctr">
              <a:lnSpc>
                <a:spcPct val="100000"/>
              </a:lnSpc>
            </a:pPr>
            <a:r>
              <a:rPr sz="1400" b="1" spc="60" dirty="0">
                <a:solidFill>
                  <a:srgbClr val="200925"/>
                </a:solidFill>
                <a:latin typeface="Trebuchet MS"/>
                <a:cs typeface="Trebuchet MS"/>
              </a:rPr>
              <a:t>CONTENT</a:t>
            </a:r>
            <a:endParaRPr sz="1400">
              <a:latin typeface="Trebuchet MS"/>
              <a:cs typeface="Trebuchet MS"/>
            </a:endParaRPr>
          </a:p>
          <a:p>
            <a:pPr marR="106680" algn="ctr">
              <a:lnSpc>
                <a:spcPct val="100000"/>
              </a:lnSpc>
              <a:spcBef>
                <a:spcPts val="915"/>
              </a:spcBef>
            </a:pPr>
            <a:r>
              <a:rPr sz="1000" b="1" spc="50" dirty="0">
                <a:latin typeface="Trebuchet MS"/>
                <a:cs typeface="Trebuchet MS"/>
              </a:rPr>
              <a:t>WIDTH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49581" y="2659126"/>
            <a:ext cx="208279" cy="502920"/>
          </a:xfrm>
          <a:prstGeom prst="rect">
            <a:avLst/>
          </a:prstGeom>
        </p:spPr>
        <p:txBody>
          <a:bodyPr vert="vert" wrap="square" lIns="0" tIns="20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000" b="1" spc="65" dirty="0">
                <a:latin typeface="Trebuchet MS"/>
                <a:cs typeface="Trebuchet MS"/>
              </a:rPr>
              <a:t>H</a:t>
            </a:r>
            <a:r>
              <a:rPr sz="1000" b="1" spc="50" dirty="0">
                <a:latin typeface="Trebuchet MS"/>
                <a:cs typeface="Trebuchet MS"/>
              </a:rPr>
              <a:t>E</a:t>
            </a:r>
            <a:r>
              <a:rPr sz="1000" b="1" spc="75" dirty="0">
                <a:latin typeface="Trebuchet MS"/>
                <a:cs typeface="Trebuchet MS"/>
              </a:rPr>
              <a:t>I</a:t>
            </a:r>
            <a:r>
              <a:rPr sz="1000" b="1" spc="40" dirty="0">
                <a:latin typeface="Trebuchet MS"/>
                <a:cs typeface="Trebuchet MS"/>
              </a:rPr>
              <a:t>G</a:t>
            </a:r>
            <a:r>
              <a:rPr sz="1000" b="1" spc="65" dirty="0">
                <a:latin typeface="Trebuchet MS"/>
                <a:cs typeface="Trebuchet MS"/>
              </a:rPr>
              <a:t>H</a:t>
            </a:r>
            <a:r>
              <a:rPr sz="1000" b="1" dirty="0">
                <a:latin typeface="Trebuchet MS"/>
                <a:cs typeface="Trebuchet MS"/>
              </a:rPr>
              <a:t>T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7056" y="2578607"/>
            <a:ext cx="6002020" cy="2519680"/>
            <a:chOff x="67056" y="2578607"/>
            <a:chExt cx="6002020" cy="2519680"/>
          </a:xfrm>
        </p:grpSpPr>
        <p:sp>
          <p:nvSpPr>
            <p:cNvPr id="26" name="object 26"/>
            <p:cNvSpPr/>
            <p:nvPr/>
          </p:nvSpPr>
          <p:spPr>
            <a:xfrm>
              <a:off x="6063996" y="2578607"/>
              <a:ext cx="0" cy="636270"/>
            </a:xfrm>
            <a:custGeom>
              <a:avLst/>
              <a:gdLst/>
              <a:ahLst/>
              <a:cxnLst/>
              <a:rect l="l" t="t" r="r" b="b"/>
              <a:pathLst>
                <a:path h="636269">
                  <a:moveTo>
                    <a:pt x="0" y="0"/>
                  </a:moveTo>
                  <a:lnTo>
                    <a:pt x="0" y="636016"/>
                  </a:lnTo>
                </a:path>
              </a:pathLst>
            </a:custGeom>
            <a:ln w="9525">
              <a:solidFill>
                <a:srgbClr val="1F09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5284978" y="988821"/>
            <a:ext cx="3702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70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400" b="1" spc="160" dirty="0">
                <a:solidFill>
                  <a:srgbClr val="200925"/>
                </a:solidFill>
                <a:latin typeface="Trebuchet MS"/>
                <a:cs typeface="Trebuchet MS"/>
              </a:rPr>
              <a:t>O</a:t>
            </a:r>
            <a:r>
              <a:rPr sz="1400" b="1" spc="-55" dirty="0">
                <a:solidFill>
                  <a:srgbClr val="200925"/>
                </a:solidFill>
                <a:latin typeface="Trebuchet MS"/>
                <a:cs typeface="Trebuchet MS"/>
              </a:rPr>
              <a:t>P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l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69107" y="4444695"/>
            <a:ext cx="7823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200925"/>
                </a:solidFill>
                <a:latin typeface="Trebuchet MS"/>
                <a:cs typeface="Trebuchet MS"/>
              </a:rPr>
              <a:t>BOTTOM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99578" y="2653411"/>
            <a:ext cx="5657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solidFill>
                  <a:srgbClr val="200925"/>
                </a:solidFill>
                <a:latin typeface="Trebuchet MS"/>
                <a:cs typeface="Trebuchet MS"/>
              </a:rPr>
              <a:t>R</a:t>
            </a:r>
            <a:r>
              <a:rPr sz="1400" b="1" spc="45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400" b="1" spc="195" dirty="0">
                <a:solidFill>
                  <a:srgbClr val="200925"/>
                </a:solidFill>
                <a:latin typeface="Trebuchet MS"/>
                <a:cs typeface="Trebuchet MS"/>
              </a:rPr>
              <a:t>G</a:t>
            </a:r>
            <a:r>
              <a:rPr sz="1400" b="1" spc="145" dirty="0">
                <a:solidFill>
                  <a:srgbClr val="200925"/>
                </a:solidFill>
                <a:latin typeface="Trebuchet MS"/>
                <a:cs typeface="Trebuchet MS"/>
              </a:rPr>
              <a:t>H</a:t>
            </a:r>
            <a:r>
              <a:rPr sz="1400" b="1" spc="-204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94715" y="2696972"/>
            <a:ext cx="41020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5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400" b="1" spc="50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400" b="1" spc="-40" dirty="0">
                <a:solidFill>
                  <a:srgbClr val="200925"/>
                </a:solidFill>
                <a:latin typeface="Trebuchet MS"/>
                <a:cs typeface="Trebuchet MS"/>
              </a:rPr>
              <a:t>F</a:t>
            </a:r>
            <a:r>
              <a:rPr sz="1400" b="1" spc="-204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60435" y="0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5">
                <a:moveTo>
                  <a:pt x="26289" y="0"/>
                </a:moveTo>
                <a:lnTo>
                  <a:pt x="0" y="0"/>
                </a:lnTo>
                <a:lnTo>
                  <a:pt x="1020" y="49749"/>
                </a:lnTo>
                <a:lnTo>
                  <a:pt x="3618" y="99444"/>
                </a:lnTo>
                <a:lnTo>
                  <a:pt x="7790" y="149028"/>
                </a:lnTo>
                <a:lnTo>
                  <a:pt x="13529" y="198449"/>
                </a:lnTo>
                <a:lnTo>
                  <a:pt x="20828" y="247650"/>
                </a:lnTo>
                <a:lnTo>
                  <a:pt x="29642" y="296467"/>
                </a:lnTo>
                <a:lnTo>
                  <a:pt x="39976" y="344875"/>
                </a:lnTo>
                <a:lnTo>
                  <a:pt x="51806" y="392848"/>
                </a:lnTo>
                <a:lnTo>
                  <a:pt x="65107" y="440362"/>
                </a:lnTo>
                <a:lnTo>
                  <a:pt x="79853" y="487390"/>
                </a:lnTo>
                <a:lnTo>
                  <a:pt x="96021" y="533909"/>
                </a:lnTo>
                <a:lnTo>
                  <a:pt x="113584" y="579892"/>
                </a:lnTo>
                <a:lnTo>
                  <a:pt x="132519" y="625316"/>
                </a:lnTo>
                <a:lnTo>
                  <a:pt x="152801" y="670156"/>
                </a:lnTo>
                <a:lnTo>
                  <a:pt x="174404" y="714385"/>
                </a:lnTo>
                <a:lnTo>
                  <a:pt x="197305" y="757980"/>
                </a:lnTo>
                <a:lnTo>
                  <a:pt x="221477" y="800915"/>
                </a:lnTo>
                <a:lnTo>
                  <a:pt x="246897" y="843166"/>
                </a:lnTo>
                <a:lnTo>
                  <a:pt x="273539" y="884707"/>
                </a:lnTo>
                <a:lnTo>
                  <a:pt x="301379" y="925514"/>
                </a:lnTo>
                <a:lnTo>
                  <a:pt x="330392" y="965561"/>
                </a:lnTo>
                <a:lnTo>
                  <a:pt x="360553" y="1004824"/>
                </a:lnTo>
                <a:lnTo>
                  <a:pt x="393034" y="1044679"/>
                </a:lnTo>
                <a:lnTo>
                  <a:pt x="426587" y="1083613"/>
                </a:lnTo>
                <a:lnTo>
                  <a:pt x="461173" y="1121621"/>
                </a:lnTo>
                <a:lnTo>
                  <a:pt x="496754" y="1158698"/>
                </a:lnTo>
                <a:lnTo>
                  <a:pt x="533291" y="1194840"/>
                </a:lnTo>
                <a:lnTo>
                  <a:pt x="570746" y="1230041"/>
                </a:lnTo>
                <a:lnTo>
                  <a:pt x="609080" y="1264298"/>
                </a:lnTo>
                <a:lnTo>
                  <a:pt x="648255" y="1297606"/>
                </a:lnTo>
                <a:lnTo>
                  <a:pt x="688232" y="1329960"/>
                </a:lnTo>
                <a:lnTo>
                  <a:pt x="728973" y="1361355"/>
                </a:lnTo>
                <a:lnTo>
                  <a:pt x="770439" y="1391787"/>
                </a:lnTo>
                <a:lnTo>
                  <a:pt x="812591" y="1421251"/>
                </a:lnTo>
                <a:lnTo>
                  <a:pt x="855392" y="1449742"/>
                </a:lnTo>
                <a:lnTo>
                  <a:pt x="898802" y="1477256"/>
                </a:lnTo>
                <a:lnTo>
                  <a:pt x="942783" y="1503788"/>
                </a:lnTo>
                <a:lnTo>
                  <a:pt x="987298" y="1529334"/>
                </a:lnTo>
                <a:lnTo>
                  <a:pt x="1035192" y="1555416"/>
                </a:lnTo>
                <a:lnTo>
                  <a:pt x="1083564" y="1580261"/>
                </a:lnTo>
                <a:lnTo>
                  <a:pt x="1083564" y="1549908"/>
                </a:lnTo>
                <a:lnTo>
                  <a:pt x="1037785" y="1526168"/>
                </a:lnTo>
                <a:lnTo>
                  <a:pt x="992553" y="1501468"/>
                </a:lnTo>
                <a:lnTo>
                  <a:pt x="947898" y="1475803"/>
                </a:lnTo>
                <a:lnTo>
                  <a:pt x="903851" y="1449171"/>
                </a:lnTo>
                <a:lnTo>
                  <a:pt x="860443" y="1421566"/>
                </a:lnTo>
                <a:lnTo>
                  <a:pt x="817705" y="1392986"/>
                </a:lnTo>
                <a:lnTo>
                  <a:pt x="775668" y="1363425"/>
                </a:lnTo>
                <a:lnTo>
                  <a:pt x="734363" y="1332880"/>
                </a:lnTo>
                <a:lnTo>
                  <a:pt x="693821" y="1301346"/>
                </a:lnTo>
                <a:lnTo>
                  <a:pt x="654073" y="1268821"/>
                </a:lnTo>
                <a:lnTo>
                  <a:pt x="615150" y="1235299"/>
                </a:lnTo>
                <a:lnTo>
                  <a:pt x="577083" y="1200777"/>
                </a:lnTo>
                <a:lnTo>
                  <a:pt x="539903" y="1165251"/>
                </a:lnTo>
                <a:lnTo>
                  <a:pt x="503641" y="1128717"/>
                </a:lnTo>
                <a:lnTo>
                  <a:pt x="468327" y="1091170"/>
                </a:lnTo>
                <a:lnTo>
                  <a:pt x="433994" y="1052608"/>
                </a:lnTo>
                <a:lnTo>
                  <a:pt x="400672" y="1013025"/>
                </a:lnTo>
                <a:lnTo>
                  <a:pt x="368392" y="972418"/>
                </a:lnTo>
                <a:lnTo>
                  <a:pt x="337185" y="930783"/>
                </a:lnTo>
                <a:lnTo>
                  <a:pt x="308554" y="890112"/>
                </a:lnTo>
                <a:lnTo>
                  <a:pt x="281163" y="848526"/>
                </a:lnTo>
                <a:lnTo>
                  <a:pt x="255033" y="806073"/>
                </a:lnTo>
                <a:lnTo>
                  <a:pt x="230188" y="762804"/>
                </a:lnTo>
                <a:lnTo>
                  <a:pt x="206650" y="718768"/>
                </a:lnTo>
                <a:lnTo>
                  <a:pt x="184444" y="674014"/>
                </a:lnTo>
                <a:lnTo>
                  <a:pt x="163592" y="628593"/>
                </a:lnTo>
                <a:lnTo>
                  <a:pt x="144118" y="582555"/>
                </a:lnTo>
                <a:lnTo>
                  <a:pt x="126044" y="535948"/>
                </a:lnTo>
                <a:lnTo>
                  <a:pt x="109394" y="488823"/>
                </a:lnTo>
                <a:lnTo>
                  <a:pt x="94191" y="441229"/>
                </a:lnTo>
                <a:lnTo>
                  <a:pt x="80458" y="393216"/>
                </a:lnTo>
                <a:lnTo>
                  <a:pt x="68217" y="344834"/>
                </a:lnTo>
                <a:lnTo>
                  <a:pt x="57494" y="296133"/>
                </a:lnTo>
                <a:lnTo>
                  <a:pt x="48309" y="247161"/>
                </a:lnTo>
                <a:lnTo>
                  <a:pt x="40687" y="197970"/>
                </a:lnTo>
                <a:lnTo>
                  <a:pt x="34651" y="148609"/>
                </a:lnTo>
                <a:lnTo>
                  <a:pt x="30224" y="99127"/>
                </a:lnTo>
                <a:lnTo>
                  <a:pt x="27429" y="49574"/>
                </a:lnTo>
                <a:lnTo>
                  <a:pt x="26289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3279648" y="0"/>
                </a:moveTo>
                <a:lnTo>
                  <a:pt x="0" y="0"/>
                </a:lnTo>
                <a:lnTo>
                  <a:pt x="0" y="2295144"/>
                </a:lnTo>
                <a:lnTo>
                  <a:pt x="34274" y="2311574"/>
                </a:lnTo>
                <a:lnTo>
                  <a:pt x="125568" y="2347722"/>
                </a:lnTo>
                <a:lnTo>
                  <a:pt x="256585" y="2383869"/>
                </a:lnTo>
                <a:lnTo>
                  <a:pt x="410032" y="2400300"/>
                </a:lnTo>
                <a:lnTo>
                  <a:pt x="455486" y="2398620"/>
                </a:lnTo>
                <a:lnTo>
                  <a:pt x="500954" y="2393276"/>
                </a:lnTo>
                <a:lnTo>
                  <a:pt x="546036" y="2383813"/>
                </a:lnTo>
                <a:lnTo>
                  <a:pt x="590334" y="2369775"/>
                </a:lnTo>
                <a:lnTo>
                  <a:pt x="633446" y="2350706"/>
                </a:lnTo>
                <a:lnTo>
                  <a:pt x="674974" y="2326150"/>
                </a:lnTo>
                <a:lnTo>
                  <a:pt x="714518" y="2295652"/>
                </a:lnTo>
                <a:lnTo>
                  <a:pt x="751678" y="2258756"/>
                </a:lnTo>
                <a:lnTo>
                  <a:pt x="786053" y="2215007"/>
                </a:lnTo>
                <a:lnTo>
                  <a:pt x="822951" y="2150478"/>
                </a:lnTo>
                <a:lnTo>
                  <a:pt x="848552" y="2081360"/>
                </a:lnTo>
                <a:lnTo>
                  <a:pt x="864266" y="2008347"/>
                </a:lnTo>
                <a:lnTo>
                  <a:pt x="871504" y="1932138"/>
                </a:lnTo>
                <a:lnTo>
                  <a:pt x="872385" y="1893053"/>
                </a:lnTo>
                <a:lnTo>
                  <a:pt x="871675" y="1853430"/>
                </a:lnTo>
                <a:lnTo>
                  <a:pt x="869551" y="1813356"/>
                </a:lnTo>
                <a:lnTo>
                  <a:pt x="866189" y="1772918"/>
                </a:lnTo>
                <a:lnTo>
                  <a:pt x="861765" y="1732204"/>
                </a:lnTo>
                <a:lnTo>
                  <a:pt x="856456" y="1691301"/>
                </a:lnTo>
                <a:lnTo>
                  <a:pt x="850438" y="1650295"/>
                </a:lnTo>
                <a:lnTo>
                  <a:pt x="843886" y="1609274"/>
                </a:lnTo>
                <a:lnTo>
                  <a:pt x="836978" y="1568325"/>
                </a:lnTo>
                <a:lnTo>
                  <a:pt x="815874" y="1446782"/>
                </a:lnTo>
                <a:lnTo>
                  <a:pt x="809301" y="1406992"/>
                </a:lnTo>
                <a:lnTo>
                  <a:pt x="803252" y="1367709"/>
                </a:lnTo>
                <a:lnTo>
                  <a:pt x="797904" y="1329021"/>
                </a:lnTo>
                <a:lnTo>
                  <a:pt x="793432" y="1291015"/>
                </a:lnTo>
                <a:lnTo>
                  <a:pt x="787825" y="1217397"/>
                </a:lnTo>
                <a:lnTo>
                  <a:pt x="787041" y="1181958"/>
                </a:lnTo>
                <a:lnTo>
                  <a:pt x="787840" y="1147550"/>
                </a:lnTo>
                <a:lnTo>
                  <a:pt x="794887" y="1082173"/>
                </a:lnTo>
                <a:lnTo>
                  <a:pt x="810376" y="1021962"/>
                </a:lnTo>
                <a:lnTo>
                  <a:pt x="835717" y="967614"/>
                </a:lnTo>
                <a:lnTo>
                  <a:pt x="872319" y="919826"/>
                </a:lnTo>
                <a:lnTo>
                  <a:pt x="921594" y="879294"/>
                </a:lnTo>
                <a:lnTo>
                  <a:pt x="984950" y="846716"/>
                </a:lnTo>
                <a:lnTo>
                  <a:pt x="1022350" y="833627"/>
                </a:lnTo>
                <a:lnTo>
                  <a:pt x="1084030" y="817013"/>
                </a:lnTo>
                <a:lnTo>
                  <a:pt x="1151295" y="802578"/>
                </a:lnTo>
                <a:lnTo>
                  <a:pt x="1223670" y="789946"/>
                </a:lnTo>
                <a:lnTo>
                  <a:pt x="1261624" y="784187"/>
                </a:lnTo>
                <a:lnTo>
                  <a:pt x="1300677" y="778737"/>
                </a:lnTo>
                <a:lnTo>
                  <a:pt x="1340769" y="773549"/>
                </a:lnTo>
                <a:lnTo>
                  <a:pt x="1381842" y="768575"/>
                </a:lnTo>
                <a:lnTo>
                  <a:pt x="1466687" y="759080"/>
                </a:lnTo>
                <a:lnTo>
                  <a:pt x="1738554" y="730819"/>
                </a:lnTo>
                <a:lnTo>
                  <a:pt x="1833367" y="720214"/>
                </a:lnTo>
                <a:lnTo>
                  <a:pt x="1881291" y="714476"/>
                </a:lnTo>
                <a:lnTo>
                  <a:pt x="1929481" y="708385"/>
                </a:lnTo>
                <a:lnTo>
                  <a:pt x="1977878" y="701894"/>
                </a:lnTo>
                <a:lnTo>
                  <a:pt x="2026421" y="694956"/>
                </a:lnTo>
                <a:lnTo>
                  <a:pt x="2075053" y="687522"/>
                </a:lnTo>
                <a:lnTo>
                  <a:pt x="2123712" y="679547"/>
                </a:lnTo>
                <a:lnTo>
                  <a:pt x="2172340" y="670982"/>
                </a:lnTo>
                <a:lnTo>
                  <a:pt x="2220877" y="661781"/>
                </a:lnTo>
                <a:lnTo>
                  <a:pt x="2269263" y="651895"/>
                </a:lnTo>
                <a:lnTo>
                  <a:pt x="2317440" y="641279"/>
                </a:lnTo>
                <a:lnTo>
                  <a:pt x="2365347" y="629884"/>
                </a:lnTo>
                <a:lnTo>
                  <a:pt x="2412925" y="617664"/>
                </a:lnTo>
                <a:lnTo>
                  <a:pt x="2460115" y="604570"/>
                </a:lnTo>
                <a:lnTo>
                  <a:pt x="2506858" y="590557"/>
                </a:lnTo>
                <a:lnTo>
                  <a:pt x="2553093" y="575576"/>
                </a:lnTo>
                <a:lnTo>
                  <a:pt x="2598761" y="559580"/>
                </a:lnTo>
                <a:lnTo>
                  <a:pt x="2643803" y="542522"/>
                </a:lnTo>
                <a:lnTo>
                  <a:pt x="2688159" y="524355"/>
                </a:lnTo>
                <a:lnTo>
                  <a:pt x="2731769" y="505032"/>
                </a:lnTo>
                <a:lnTo>
                  <a:pt x="2774575" y="484504"/>
                </a:lnTo>
                <a:lnTo>
                  <a:pt x="2816517" y="462726"/>
                </a:lnTo>
                <a:lnTo>
                  <a:pt x="2857535" y="439649"/>
                </a:lnTo>
                <a:lnTo>
                  <a:pt x="2897570" y="415227"/>
                </a:lnTo>
                <a:lnTo>
                  <a:pt x="2936563" y="389412"/>
                </a:lnTo>
                <a:lnTo>
                  <a:pt x="2974453" y="362157"/>
                </a:lnTo>
                <a:lnTo>
                  <a:pt x="3011181" y="333414"/>
                </a:lnTo>
                <a:lnTo>
                  <a:pt x="3046688" y="303137"/>
                </a:lnTo>
                <a:lnTo>
                  <a:pt x="3080915" y="271278"/>
                </a:lnTo>
                <a:lnTo>
                  <a:pt x="3113802" y="237789"/>
                </a:lnTo>
                <a:lnTo>
                  <a:pt x="3145289" y="202625"/>
                </a:lnTo>
                <a:lnTo>
                  <a:pt x="3175316" y="165736"/>
                </a:lnTo>
                <a:lnTo>
                  <a:pt x="3203826" y="127077"/>
                </a:lnTo>
                <a:lnTo>
                  <a:pt x="3230757" y="86599"/>
                </a:lnTo>
                <a:lnTo>
                  <a:pt x="3256051" y="44256"/>
                </a:lnTo>
                <a:lnTo>
                  <a:pt x="3279648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62728" y="2910839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3946525" y="0"/>
                </a:moveTo>
                <a:lnTo>
                  <a:pt x="3901567" y="793"/>
                </a:lnTo>
                <a:lnTo>
                  <a:pt x="3854995" y="3189"/>
                </a:lnTo>
                <a:lnTo>
                  <a:pt x="3807035" y="7208"/>
                </a:lnTo>
                <a:lnTo>
                  <a:pt x="3757908" y="12872"/>
                </a:lnTo>
                <a:lnTo>
                  <a:pt x="3707838" y="20202"/>
                </a:lnTo>
                <a:lnTo>
                  <a:pt x="3657049" y="29220"/>
                </a:lnTo>
                <a:lnTo>
                  <a:pt x="3605763" y="39946"/>
                </a:lnTo>
                <a:lnTo>
                  <a:pt x="3554206" y="52403"/>
                </a:lnTo>
                <a:lnTo>
                  <a:pt x="3502599" y="66611"/>
                </a:lnTo>
                <a:lnTo>
                  <a:pt x="3451166" y="82593"/>
                </a:lnTo>
                <a:lnTo>
                  <a:pt x="3400131" y="100369"/>
                </a:lnTo>
                <a:lnTo>
                  <a:pt x="3349718" y="119961"/>
                </a:lnTo>
                <a:lnTo>
                  <a:pt x="3300149" y="141390"/>
                </a:lnTo>
                <a:lnTo>
                  <a:pt x="3251648" y="164678"/>
                </a:lnTo>
                <a:lnTo>
                  <a:pt x="3204438" y="189846"/>
                </a:lnTo>
                <a:lnTo>
                  <a:pt x="3158744" y="216916"/>
                </a:lnTo>
                <a:lnTo>
                  <a:pt x="3120230" y="241860"/>
                </a:lnTo>
                <a:lnTo>
                  <a:pt x="3083473" y="267425"/>
                </a:lnTo>
                <a:lnTo>
                  <a:pt x="3048413" y="293579"/>
                </a:lnTo>
                <a:lnTo>
                  <a:pt x="3014990" y="320294"/>
                </a:lnTo>
                <a:lnTo>
                  <a:pt x="2983145" y="347539"/>
                </a:lnTo>
                <a:lnTo>
                  <a:pt x="2952819" y="375285"/>
                </a:lnTo>
                <a:lnTo>
                  <a:pt x="2923953" y="403502"/>
                </a:lnTo>
                <a:lnTo>
                  <a:pt x="2896486" y="432160"/>
                </a:lnTo>
                <a:lnTo>
                  <a:pt x="2870360" y="461230"/>
                </a:lnTo>
                <a:lnTo>
                  <a:pt x="2845516" y="490681"/>
                </a:lnTo>
                <a:lnTo>
                  <a:pt x="2799433" y="550610"/>
                </a:lnTo>
                <a:lnTo>
                  <a:pt x="2757763" y="611709"/>
                </a:lnTo>
                <a:lnTo>
                  <a:pt x="2720031" y="673740"/>
                </a:lnTo>
                <a:lnTo>
                  <a:pt x="2685763" y="736464"/>
                </a:lnTo>
                <a:lnTo>
                  <a:pt x="2654483" y="799644"/>
                </a:lnTo>
                <a:lnTo>
                  <a:pt x="2625716" y="863042"/>
                </a:lnTo>
                <a:lnTo>
                  <a:pt x="2598989" y="926420"/>
                </a:lnTo>
                <a:lnTo>
                  <a:pt x="2561680" y="1020927"/>
                </a:lnTo>
                <a:lnTo>
                  <a:pt x="2514640" y="1144644"/>
                </a:lnTo>
                <a:lnTo>
                  <a:pt x="2491210" y="1204985"/>
                </a:lnTo>
                <a:lnTo>
                  <a:pt x="2467206" y="1263996"/>
                </a:lnTo>
                <a:lnTo>
                  <a:pt x="2442155" y="1321439"/>
                </a:lnTo>
                <a:lnTo>
                  <a:pt x="2415582" y="1377077"/>
                </a:lnTo>
                <a:lnTo>
                  <a:pt x="2387010" y="1430671"/>
                </a:lnTo>
                <a:lnTo>
                  <a:pt x="2355966" y="1481984"/>
                </a:lnTo>
                <a:lnTo>
                  <a:pt x="2321975" y="1530776"/>
                </a:lnTo>
                <a:lnTo>
                  <a:pt x="2284562" y="1576812"/>
                </a:lnTo>
                <a:lnTo>
                  <a:pt x="2243252" y="1619851"/>
                </a:lnTo>
                <a:lnTo>
                  <a:pt x="2197570" y="1659657"/>
                </a:lnTo>
                <a:lnTo>
                  <a:pt x="2147041" y="1695990"/>
                </a:lnTo>
                <a:lnTo>
                  <a:pt x="2091191" y="1728614"/>
                </a:lnTo>
                <a:lnTo>
                  <a:pt x="2029544" y="1757290"/>
                </a:lnTo>
                <a:lnTo>
                  <a:pt x="1961626" y="1781781"/>
                </a:lnTo>
                <a:lnTo>
                  <a:pt x="1886962" y="1801847"/>
                </a:lnTo>
                <a:lnTo>
                  <a:pt x="1846951" y="1810146"/>
                </a:lnTo>
                <a:lnTo>
                  <a:pt x="1805076" y="1817251"/>
                </a:lnTo>
                <a:lnTo>
                  <a:pt x="1761278" y="1823130"/>
                </a:lnTo>
                <a:lnTo>
                  <a:pt x="1715495" y="1827755"/>
                </a:lnTo>
                <a:lnTo>
                  <a:pt x="1667671" y="1831095"/>
                </a:lnTo>
                <a:lnTo>
                  <a:pt x="1617744" y="1833121"/>
                </a:lnTo>
                <a:lnTo>
                  <a:pt x="1565655" y="1833803"/>
                </a:lnTo>
                <a:lnTo>
                  <a:pt x="1511964" y="1833295"/>
                </a:lnTo>
                <a:lnTo>
                  <a:pt x="1444117" y="1832914"/>
                </a:lnTo>
                <a:lnTo>
                  <a:pt x="1369855" y="1833379"/>
                </a:lnTo>
                <a:lnTo>
                  <a:pt x="1297426" y="1834764"/>
                </a:lnTo>
                <a:lnTo>
                  <a:pt x="1226834" y="1837055"/>
                </a:lnTo>
                <a:lnTo>
                  <a:pt x="1158083" y="1840236"/>
                </a:lnTo>
                <a:lnTo>
                  <a:pt x="1091180" y="1844295"/>
                </a:lnTo>
                <a:lnTo>
                  <a:pt x="1026127" y="1849216"/>
                </a:lnTo>
                <a:lnTo>
                  <a:pt x="962930" y="1854985"/>
                </a:lnTo>
                <a:lnTo>
                  <a:pt x="901594" y="1861588"/>
                </a:lnTo>
                <a:lnTo>
                  <a:pt x="842124" y="1869010"/>
                </a:lnTo>
                <a:lnTo>
                  <a:pt x="784523" y="1877237"/>
                </a:lnTo>
                <a:lnTo>
                  <a:pt x="728797" y="1886254"/>
                </a:lnTo>
                <a:lnTo>
                  <a:pt x="674951" y="1896047"/>
                </a:lnTo>
                <a:lnTo>
                  <a:pt x="622989" y="1906601"/>
                </a:lnTo>
                <a:lnTo>
                  <a:pt x="572916" y="1917903"/>
                </a:lnTo>
                <a:lnTo>
                  <a:pt x="524737" y="1929937"/>
                </a:lnTo>
                <a:lnTo>
                  <a:pt x="478456" y="1942690"/>
                </a:lnTo>
                <a:lnTo>
                  <a:pt x="434078" y="1956146"/>
                </a:lnTo>
                <a:lnTo>
                  <a:pt x="391609" y="1970292"/>
                </a:lnTo>
                <a:lnTo>
                  <a:pt x="351051" y="1985113"/>
                </a:lnTo>
                <a:lnTo>
                  <a:pt x="312411" y="2000595"/>
                </a:lnTo>
                <a:lnTo>
                  <a:pt x="275693" y="2016723"/>
                </a:lnTo>
                <a:lnTo>
                  <a:pt x="240902" y="2033483"/>
                </a:lnTo>
                <a:lnTo>
                  <a:pt x="177119" y="2068840"/>
                </a:lnTo>
                <a:lnTo>
                  <a:pt x="121099" y="2106552"/>
                </a:lnTo>
                <a:lnTo>
                  <a:pt x="72881" y="2146502"/>
                </a:lnTo>
                <a:lnTo>
                  <a:pt x="32502" y="2188576"/>
                </a:lnTo>
                <a:lnTo>
                  <a:pt x="0" y="2232659"/>
                </a:lnTo>
                <a:lnTo>
                  <a:pt x="4081272" y="2232659"/>
                </a:lnTo>
                <a:lnTo>
                  <a:pt x="4081272" y="8509"/>
                </a:lnTo>
                <a:lnTo>
                  <a:pt x="4049930" y="4822"/>
                </a:lnTo>
                <a:lnTo>
                  <a:pt x="4016946" y="2159"/>
                </a:lnTo>
                <a:lnTo>
                  <a:pt x="3982438" y="543"/>
                </a:lnTo>
                <a:lnTo>
                  <a:pt x="3946525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297179"/>
            <a:ext cx="8842375" cy="4846320"/>
            <a:chOff x="0" y="297179"/>
            <a:chExt cx="8842375" cy="4846320"/>
          </a:xfrm>
        </p:grpSpPr>
        <p:sp>
          <p:nvSpPr>
            <p:cNvPr id="6" name="object 6"/>
            <p:cNvSpPr/>
            <p:nvPr/>
          </p:nvSpPr>
          <p:spPr>
            <a:xfrm>
              <a:off x="0" y="3973156"/>
              <a:ext cx="802005" cy="1170940"/>
            </a:xfrm>
            <a:custGeom>
              <a:avLst/>
              <a:gdLst/>
              <a:ahLst/>
              <a:cxnLst/>
              <a:rect l="l" t="t" r="r" b="b"/>
              <a:pathLst>
                <a:path w="802005" h="1170939">
                  <a:moveTo>
                    <a:pt x="0" y="0"/>
                  </a:moveTo>
                  <a:lnTo>
                    <a:pt x="0" y="22440"/>
                  </a:lnTo>
                  <a:lnTo>
                    <a:pt x="45872" y="46484"/>
                  </a:lnTo>
                  <a:lnTo>
                    <a:pt x="90981" y="71837"/>
                  </a:lnTo>
                  <a:lnTo>
                    <a:pt x="135272" y="98507"/>
                  </a:lnTo>
                  <a:lnTo>
                    <a:pt x="178686" y="126502"/>
                  </a:lnTo>
                  <a:lnTo>
                    <a:pt x="221168" y="155830"/>
                  </a:lnTo>
                  <a:lnTo>
                    <a:pt x="262660" y="186498"/>
                  </a:lnTo>
                  <a:lnTo>
                    <a:pt x="303106" y="218513"/>
                  </a:lnTo>
                  <a:lnTo>
                    <a:pt x="342448" y="251882"/>
                  </a:lnTo>
                  <a:lnTo>
                    <a:pt x="380631" y="286615"/>
                  </a:lnTo>
                  <a:lnTo>
                    <a:pt x="417597" y="322717"/>
                  </a:lnTo>
                  <a:lnTo>
                    <a:pt x="453289" y="360196"/>
                  </a:lnTo>
                  <a:lnTo>
                    <a:pt x="487651" y="399061"/>
                  </a:lnTo>
                  <a:lnTo>
                    <a:pt x="520626" y="439317"/>
                  </a:lnTo>
                  <a:lnTo>
                    <a:pt x="552157" y="480974"/>
                  </a:lnTo>
                  <a:lnTo>
                    <a:pt x="580200" y="521290"/>
                  </a:lnTo>
                  <a:lnTo>
                    <a:pt x="606601" y="562791"/>
                  </a:lnTo>
                  <a:lnTo>
                    <a:pt x="631322" y="605389"/>
                  </a:lnTo>
                  <a:lnTo>
                    <a:pt x="654320" y="648996"/>
                  </a:lnTo>
                  <a:lnTo>
                    <a:pt x="675558" y="693526"/>
                  </a:lnTo>
                  <a:lnTo>
                    <a:pt x="694993" y="738891"/>
                  </a:lnTo>
                  <a:lnTo>
                    <a:pt x="712586" y="785004"/>
                  </a:lnTo>
                  <a:lnTo>
                    <a:pt x="728296" y="831777"/>
                  </a:lnTo>
                  <a:lnTo>
                    <a:pt x="742083" y="879123"/>
                  </a:lnTo>
                  <a:lnTo>
                    <a:pt x="753907" y="926955"/>
                  </a:lnTo>
                  <a:lnTo>
                    <a:pt x="763727" y="975185"/>
                  </a:lnTo>
                  <a:lnTo>
                    <a:pt x="771504" y="1023726"/>
                  </a:lnTo>
                  <a:lnTo>
                    <a:pt x="777196" y="1072491"/>
                  </a:lnTo>
                  <a:lnTo>
                    <a:pt x="780764" y="1121392"/>
                  </a:lnTo>
                  <a:lnTo>
                    <a:pt x="782167" y="1170342"/>
                  </a:lnTo>
                  <a:lnTo>
                    <a:pt x="801624" y="1170342"/>
                  </a:lnTo>
                  <a:lnTo>
                    <a:pt x="800497" y="1124303"/>
                  </a:lnTo>
                  <a:lnTo>
                    <a:pt x="797536" y="1078324"/>
                  </a:lnTo>
                  <a:lnTo>
                    <a:pt x="792767" y="1032497"/>
                  </a:lnTo>
                  <a:lnTo>
                    <a:pt x="786218" y="986917"/>
                  </a:lnTo>
                  <a:lnTo>
                    <a:pt x="776655" y="935786"/>
                  </a:lnTo>
                  <a:lnTo>
                    <a:pt x="764847" y="885279"/>
                  </a:lnTo>
                  <a:lnTo>
                    <a:pt x="750846" y="835450"/>
                  </a:lnTo>
                  <a:lnTo>
                    <a:pt x="734705" y="786350"/>
                  </a:lnTo>
                  <a:lnTo>
                    <a:pt x="716478" y="738033"/>
                  </a:lnTo>
                  <a:lnTo>
                    <a:pt x="696215" y="690552"/>
                  </a:lnTo>
                  <a:lnTo>
                    <a:pt x="673971" y="643960"/>
                  </a:lnTo>
                  <a:lnTo>
                    <a:pt x="649797" y="598309"/>
                  </a:lnTo>
                  <a:lnTo>
                    <a:pt x="623746" y="553652"/>
                  </a:lnTo>
                  <a:lnTo>
                    <a:pt x="595872" y="510041"/>
                  </a:lnTo>
                  <a:lnTo>
                    <a:pt x="566225" y="467531"/>
                  </a:lnTo>
                  <a:lnTo>
                    <a:pt x="534860" y="426173"/>
                  </a:lnTo>
                  <a:lnTo>
                    <a:pt x="502653" y="386962"/>
                  </a:lnTo>
                  <a:lnTo>
                    <a:pt x="469050" y="348967"/>
                  </a:lnTo>
                  <a:lnTo>
                    <a:pt x="434119" y="312197"/>
                  </a:lnTo>
                  <a:lnTo>
                    <a:pt x="397928" y="276660"/>
                  </a:lnTo>
                  <a:lnTo>
                    <a:pt x="360545" y="242363"/>
                  </a:lnTo>
                  <a:lnTo>
                    <a:pt x="322037" y="209315"/>
                  </a:lnTo>
                  <a:lnTo>
                    <a:pt x="282472" y="177522"/>
                  </a:lnTo>
                  <a:lnTo>
                    <a:pt x="241918" y="146994"/>
                  </a:lnTo>
                  <a:lnTo>
                    <a:pt x="200443" y="117738"/>
                  </a:lnTo>
                  <a:lnTo>
                    <a:pt x="158115" y="89762"/>
                  </a:lnTo>
                  <a:lnTo>
                    <a:pt x="115002" y="63074"/>
                  </a:lnTo>
                  <a:lnTo>
                    <a:pt x="71170" y="37680"/>
                  </a:lnTo>
                  <a:lnTo>
                    <a:pt x="35788" y="18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11952" y="1104899"/>
              <a:ext cx="1169035" cy="1169035"/>
            </a:xfrm>
            <a:custGeom>
              <a:avLst/>
              <a:gdLst/>
              <a:ahLst/>
              <a:cxnLst/>
              <a:rect l="l" t="t" r="r" b="b"/>
              <a:pathLst>
                <a:path w="1169034" h="1169035">
                  <a:moveTo>
                    <a:pt x="584453" y="0"/>
                  </a:moveTo>
                  <a:lnTo>
                    <a:pt x="536513" y="1937"/>
                  </a:lnTo>
                  <a:lnTo>
                    <a:pt x="489640" y="7648"/>
                  </a:lnTo>
                  <a:lnTo>
                    <a:pt x="443987" y="16982"/>
                  </a:lnTo>
                  <a:lnTo>
                    <a:pt x="399702" y="29791"/>
                  </a:lnTo>
                  <a:lnTo>
                    <a:pt x="356937" y="45922"/>
                  </a:lnTo>
                  <a:lnTo>
                    <a:pt x="315842" y="65226"/>
                  </a:lnTo>
                  <a:lnTo>
                    <a:pt x="276566" y="87552"/>
                  </a:lnTo>
                  <a:lnTo>
                    <a:pt x="239261" y="112751"/>
                  </a:lnTo>
                  <a:lnTo>
                    <a:pt x="204077" y="140672"/>
                  </a:lnTo>
                  <a:lnTo>
                    <a:pt x="171164" y="171164"/>
                  </a:lnTo>
                  <a:lnTo>
                    <a:pt x="140672" y="204077"/>
                  </a:lnTo>
                  <a:lnTo>
                    <a:pt x="112751" y="239261"/>
                  </a:lnTo>
                  <a:lnTo>
                    <a:pt x="87552" y="276566"/>
                  </a:lnTo>
                  <a:lnTo>
                    <a:pt x="65226" y="315842"/>
                  </a:lnTo>
                  <a:lnTo>
                    <a:pt x="45922" y="356937"/>
                  </a:lnTo>
                  <a:lnTo>
                    <a:pt x="29791" y="399702"/>
                  </a:lnTo>
                  <a:lnTo>
                    <a:pt x="16982" y="443987"/>
                  </a:lnTo>
                  <a:lnTo>
                    <a:pt x="7648" y="489640"/>
                  </a:lnTo>
                  <a:lnTo>
                    <a:pt x="1937" y="536513"/>
                  </a:lnTo>
                  <a:lnTo>
                    <a:pt x="0" y="584453"/>
                  </a:lnTo>
                  <a:lnTo>
                    <a:pt x="1937" y="632394"/>
                  </a:lnTo>
                  <a:lnTo>
                    <a:pt x="7648" y="679267"/>
                  </a:lnTo>
                  <a:lnTo>
                    <a:pt x="16982" y="724920"/>
                  </a:lnTo>
                  <a:lnTo>
                    <a:pt x="29791" y="769205"/>
                  </a:lnTo>
                  <a:lnTo>
                    <a:pt x="45922" y="811970"/>
                  </a:lnTo>
                  <a:lnTo>
                    <a:pt x="65226" y="853065"/>
                  </a:lnTo>
                  <a:lnTo>
                    <a:pt x="87552" y="892341"/>
                  </a:lnTo>
                  <a:lnTo>
                    <a:pt x="112751" y="929646"/>
                  </a:lnTo>
                  <a:lnTo>
                    <a:pt x="140672" y="964830"/>
                  </a:lnTo>
                  <a:lnTo>
                    <a:pt x="171164" y="997743"/>
                  </a:lnTo>
                  <a:lnTo>
                    <a:pt x="204077" y="1028235"/>
                  </a:lnTo>
                  <a:lnTo>
                    <a:pt x="239261" y="1056156"/>
                  </a:lnTo>
                  <a:lnTo>
                    <a:pt x="276566" y="1081355"/>
                  </a:lnTo>
                  <a:lnTo>
                    <a:pt x="315842" y="1103681"/>
                  </a:lnTo>
                  <a:lnTo>
                    <a:pt x="356937" y="1122985"/>
                  </a:lnTo>
                  <a:lnTo>
                    <a:pt x="399702" y="1139116"/>
                  </a:lnTo>
                  <a:lnTo>
                    <a:pt x="443987" y="1151925"/>
                  </a:lnTo>
                  <a:lnTo>
                    <a:pt x="489640" y="1161259"/>
                  </a:lnTo>
                  <a:lnTo>
                    <a:pt x="536513" y="1166970"/>
                  </a:lnTo>
                  <a:lnTo>
                    <a:pt x="584453" y="1168908"/>
                  </a:lnTo>
                  <a:lnTo>
                    <a:pt x="632394" y="1166970"/>
                  </a:lnTo>
                  <a:lnTo>
                    <a:pt x="679267" y="1161259"/>
                  </a:lnTo>
                  <a:lnTo>
                    <a:pt x="724920" y="1151925"/>
                  </a:lnTo>
                  <a:lnTo>
                    <a:pt x="769205" y="1139116"/>
                  </a:lnTo>
                  <a:lnTo>
                    <a:pt x="811970" y="1122985"/>
                  </a:lnTo>
                  <a:lnTo>
                    <a:pt x="853065" y="1103681"/>
                  </a:lnTo>
                  <a:lnTo>
                    <a:pt x="892341" y="1081355"/>
                  </a:lnTo>
                  <a:lnTo>
                    <a:pt x="929646" y="1056156"/>
                  </a:lnTo>
                  <a:lnTo>
                    <a:pt x="964830" y="1028235"/>
                  </a:lnTo>
                  <a:lnTo>
                    <a:pt x="997743" y="997743"/>
                  </a:lnTo>
                  <a:lnTo>
                    <a:pt x="1028235" y="964830"/>
                  </a:lnTo>
                  <a:lnTo>
                    <a:pt x="1056156" y="929646"/>
                  </a:lnTo>
                  <a:lnTo>
                    <a:pt x="1081355" y="892341"/>
                  </a:lnTo>
                  <a:lnTo>
                    <a:pt x="1103681" y="853065"/>
                  </a:lnTo>
                  <a:lnTo>
                    <a:pt x="1122985" y="811970"/>
                  </a:lnTo>
                  <a:lnTo>
                    <a:pt x="1139116" y="769205"/>
                  </a:lnTo>
                  <a:lnTo>
                    <a:pt x="1151925" y="724920"/>
                  </a:lnTo>
                  <a:lnTo>
                    <a:pt x="1161259" y="679267"/>
                  </a:lnTo>
                  <a:lnTo>
                    <a:pt x="1166970" y="632394"/>
                  </a:lnTo>
                  <a:lnTo>
                    <a:pt x="1168907" y="584453"/>
                  </a:lnTo>
                  <a:lnTo>
                    <a:pt x="1166970" y="536513"/>
                  </a:lnTo>
                  <a:lnTo>
                    <a:pt x="1161259" y="489640"/>
                  </a:lnTo>
                  <a:lnTo>
                    <a:pt x="1151925" y="443987"/>
                  </a:lnTo>
                  <a:lnTo>
                    <a:pt x="1139116" y="399702"/>
                  </a:lnTo>
                  <a:lnTo>
                    <a:pt x="1122985" y="356937"/>
                  </a:lnTo>
                  <a:lnTo>
                    <a:pt x="1103681" y="315842"/>
                  </a:lnTo>
                  <a:lnTo>
                    <a:pt x="1081355" y="276566"/>
                  </a:lnTo>
                  <a:lnTo>
                    <a:pt x="1056156" y="239261"/>
                  </a:lnTo>
                  <a:lnTo>
                    <a:pt x="1028235" y="204077"/>
                  </a:lnTo>
                  <a:lnTo>
                    <a:pt x="997743" y="171164"/>
                  </a:lnTo>
                  <a:lnTo>
                    <a:pt x="964830" y="140672"/>
                  </a:lnTo>
                  <a:lnTo>
                    <a:pt x="929646" y="112751"/>
                  </a:lnTo>
                  <a:lnTo>
                    <a:pt x="892341" y="87552"/>
                  </a:lnTo>
                  <a:lnTo>
                    <a:pt x="853065" y="65226"/>
                  </a:lnTo>
                  <a:lnTo>
                    <a:pt x="811970" y="45922"/>
                  </a:lnTo>
                  <a:lnTo>
                    <a:pt x="769205" y="29791"/>
                  </a:lnTo>
                  <a:lnTo>
                    <a:pt x="724920" y="16982"/>
                  </a:lnTo>
                  <a:lnTo>
                    <a:pt x="679267" y="7648"/>
                  </a:lnTo>
                  <a:lnTo>
                    <a:pt x="632394" y="1937"/>
                  </a:lnTo>
                  <a:lnTo>
                    <a:pt x="584453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109717" y="1307338"/>
            <a:ext cx="2417445" cy="2232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700" algn="ctr">
              <a:lnSpc>
                <a:spcPct val="100000"/>
              </a:lnSpc>
              <a:spcBef>
                <a:spcPts val="100"/>
              </a:spcBef>
            </a:pPr>
            <a:r>
              <a:rPr sz="4500" b="1" spc="-380" dirty="0">
                <a:solidFill>
                  <a:srgbClr val="3069F8"/>
                </a:solidFill>
                <a:latin typeface="Tahoma"/>
                <a:cs typeface="Tahoma"/>
              </a:rPr>
              <a:t>14</a:t>
            </a:r>
            <a:endParaRPr sz="45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329"/>
              </a:spcBef>
            </a:pPr>
            <a:r>
              <a:rPr sz="3600" b="1" spc="80" dirty="0">
                <a:solidFill>
                  <a:srgbClr val="200925"/>
                </a:solidFill>
                <a:latin typeface="Tahoma"/>
                <a:cs typeface="Tahoma"/>
              </a:rPr>
              <a:t>CSS</a:t>
            </a:r>
            <a:endParaRPr sz="36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3600" b="1" spc="140" dirty="0">
                <a:solidFill>
                  <a:srgbClr val="3069F8"/>
                </a:solidFill>
                <a:latin typeface="Tahoma"/>
                <a:cs typeface="Tahoma"/>
              </a:rPr>
              <a:t>Gradients</a:t>
            </a:r>
            <a:endParaRPr sz="36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7056" y="338327"/>
            <a:ext cx="8720455" cy="4759960"/>
            <a:chOff x="67056" y="338327"/>
            <a:chExt cx="8720455" cy="4759960"/>
          </a:xfrm>
        </p:grpSpPr>
        <p:sp>
          <p:nvSpPr>
            <p:cNvPr id="12" name="object 12"/>
            <p:cNvSpPr/>
            <p:nvPr/>
          </p:nvSpPr>
          <p:spPr>
            <a:xfrm>
              <a:off x="981824" y="1427987"/>
              <a:ext cx="3238500" cy="2287905"/>
            </a:xfrm>
            <a:custGeom>
              <a:avLst/>
              <a:gdLst/>
              <a:ahLst/>
              <a:cxnLst/>
              <a:rect l="l" t="t" r="r" b="b"/>
              <a:pathLst>
                <a:path w="3238500" h="2287904">
                  <a:moveTo>
                    <a:pt x="344055" y="2202307"/>
                  </a:moveTo>
                  <a:lnTo>
                    <a:pt x="306743" y="2159965"/>
                  </a:lnTo>
                  <a:lnTo>
                    <a:pt x="274294" y="2119426"/>
                  </a:lnTo>
                  <a:lnTo>
                    <a:pt x="243814" y="2077580"/>
                  </a:lnTo>
                  <a:lnTo>
                    <a:pt x="215328" y="2034463"/>
                  </a:lnTo>
                  <a:lnTo>
                    <a:pt x="188861" y="1990128"/>
                  </a:lnTo>
                  <a:lnTo>
                    <a:pt x="164452" y="1944598"/>
                  </a:lnTo>
                  <a:lnTo>
                    <a:pt x="142113" y="1897938"/>
                  </a:lnTo>
                  <a:lnTo>
                    <a:pt x="121894" y="1850186"/>
                  </a:lnTo>
                  <a:lnTo>
                    <a:pt x="103073" y="1799209"/>
                  </a:lnTo>
                  <a:lnTo>
                    <a:pt x="101307" y="1798320"/>
                  </a:lnTo>
                  <a:lnTo>
                    <a:pt x="99491" y="1798320"/>
                  </a:lnTo>
                  <a:lnTo>
                    <a:pt x="96837" y="1798320"/>
                  </a:lnTo>
                  <a:lnTo>
                    <a:pt x="94170" y="1800479"/>
                  </a:lnTo>
                  <a:lnTo>
                    <a:pt x="113563" y="1853057"/>
                  </a:lnTo>
                  <a:lnTo>
                    <a:pt x="133985" y="1901278"/>
                  </a:lnTo>
                  <a:lnTo>
                    <a:pt x="156540" y="1948395"/>
                  </a:lnTo>
                  <a:lnTo>
                    <a:pt x="181190" y="1994369"/>
                  </a:lnTo>
                  <a:lnTo>
                    <a:pt x="207911" y="2039150"/>
                  </a:lnTo>
                  <a:lnTo>
                    <a:pt x="236677" y="2082673"/>
                  </a:lnTo>
                  <a:lnTo>
                    <a:pt x="267449" y="2124926"/>
                  </a:lnTo>
                  <a:lnTo>
                    <a:pt x="300202" y="2165832"/>
                  </a:lnTo>
                  <a:lnTo>
                    <a:pt x="335800" y="2206244"/>
                  </a:lnTo>
                  <a:lnTo>
                    <a:pt x="336816" y="2206752"/>
                  </a:lnTo>
                  <a:lnTo>
                    <a:pt x="341134" y="2206752"/>
                  </a:lnTo>
                  <a:lnTo>
                    <a:pt x="344055" y="2202307"/>
                  </a:lnTo>
                  <a:close/>
                </a:path>
                <a:path w="3238500" h="2287904">
                  <a:moveTo>
                    <a:pt x="632091" y="135763"/>
                  </a:moveTo>
                  <a:lnTo>
                    <a:pt x="630186" y="128016"/>
                  </a:lnTo>
                  <a:lnTo>
                    <a:pt x="625233" y="128016"/>
                  </a:lnTo>
                  <a:lnTo>
                    <a:pt x="577303" y="137566"/>
                  </a:lnTo>
                  <a:lnTo>
                    <a:pt x="531241" y="150101"/>
                  </a:lnTo>
                  <a:lnTo>
                    <a:pt x="486295" y="165658"/>
                  </a:lnTo>
                  <a:lnTo>
                    <a:pt x="442607" y="184111"/>
                  </a:lnTo>
                  <a:lnTo>
                    <a:pt x="400291" y="205359"/>
                  </a:lnTo>
                  <a:lnTo>
                    <a:pt x="359498" y="229273"/>
                  </a:lnTo>
                  <a:lnTo>
                    <a:pt x="320370" y="255752"/>
                  </a:lnTo>
                  <a:lnTo>
                    <a:pt x="283019" y="284670"/>
                  </a:lnTo>
                  <a:lnTo>
                    <a:pt x="247599" y="315937"/>
                  </a:lnTo>
                  <a:lnTo>
                    <a:pt x="214236" y="349415"/>
                  </a:lnTo>
                  <a:lnTo>
                    <a:pt x="183070" y="385000"/>
                  </a:lnTo>
                  <a:lnTo>
                    <a:pt x="154228" y="422579"/>
                  </a:lnTo>
                  <a:lnTo>
                    <a:pt x="127850" y="462038"/>
                  </a:lnTo>
                  <a:lnTo>
                    <a:pt x="104076" y="503262"/>
                  </a:lnTo>
                  <a:lnTo>
                    <a:pt x="83032" y="546138"/>
                  </a:lnTo>
                  <a:lnTo>
                    <a:pt x="63639" y="593725"/>
                  </a:lnTo>
                  <a:lnTo>
                    <a:pt x="66306" y="595884"/>
                  </a:lnTo>
                  <a:lnTo>
                    <a:pt x="70815" y="595884"/>
                  </a:lnTo>
                  <a:lnTo>
                    <a:pt x="72618" y="594995"/>
                  </a:lnTo>
                  <a:lnTo>
                    <a:pt x="92633" y="546100"/>
                  </a:lnTo>
                  <a:lnTo>
                    <a:pt x="115138" y="501103"/>
                  </a:lnTo>
                  <a:lnTo>
                    <a:pt x="140690" y="458012"/>
                  </a:lnTo>
                  <a:lnTo>
                    <a:pt x="169164" y="416928"/>
                  </a:lnTo>
                  <a:lnTo>
                    <a:pt x="200367" y="377990"/>
                  </a:lnTo>
                  <a:lnTo>
                    <a:pt x="234149" y="341350"/>
                  </a:lnTo>
                  <a:lnTo>
                    <a:pt x="270332" y="307136"/>
                  </a:lnTo>
                  <a:lnTo>
                    <a:pt x="308762" y="275475"/>
                  </a:lnTo>
                  <a:lnTo>
                    <a:pt x="349262" y="246507"/>
                  </a:lnTo>
                  <a:lnTo>
                    <a:pt x="391693" y="220357"/>
                  </a:lnTo>
                  <a:lnTo>
                    <a:pt x="435864" y="197167"/>
                  </a:lnTo>
                  <a:lnTo>
                    <a:pt x="481622" y="177063"/>
                  </a:lnTo>
                  <a:lnTo>
                    <a:pt x="528802" y="160197"/>
                  </a:lnTo>
                  <a:lnTo>
                    <a:pt x="577227" y="146685"/>
                  </a:lnTo>
                  <a:lnTo>
                    <a:pt x="626757" y="136652"/>
                  </a:lnTo>
                  <a:lnTo>
                    <a:pt x="632091" y="135763"/>
                  </a:lnTo>
                  <a:close/>
                </a:path>
                <a:path w="3238500" h="2287904">
                  <a:moveTo>
                    <a:pt x="3044583" y="1024255"/>
                  </a:moveTo>
                  <a:lnTo>
                    <a:pt x="3009366" y="982599"/>
                  </a:lnTo>
                  <a:lnTo>
                    <a:pt x="2980639" y="941870"/>
                  </a:lnTo>
                  <a:lnTo>
                    <a:pt x="2955531" y="899134"/>
                  </a:lnTo>
                  <a:lnTo>
                    <a:pt x="2934144" y="854583"/>
                  </a:lnTo>
                  <a:lnTo>
                    <a:pt x="2916542" y="808443"/>
                  </a:lnTo>
                  <a:lnTo>
                    <a:pt x="2902826" y="760945"/>
                  </a:lnTo>
                  <a:lnTo>
                    <a:pt x="2893047" y="712292"/>
                  </a:lnTo>
                  <a:lnTo>
                    <a:pt x="2887319" y="662698"/>
                  </a:lnTo>
                  <a:lnTo>
                    <a:pt x="2885706" y="612394"/>
                  </a:lnTo>
                  <a:lnTo>
                    <a:pt x="2885833" y="609473"/>
                  </a:lnTo>
                  <a:lnTo>
                    <a:pt x="2883674" y="608076"/>
                  </a:lnTo>
                  <a:lnTo>
                    <a:pt x="2881515" y="608076"/>
                  </a:lnTo>
                  <a:lnTo>
                    <a:pt x="2879229" y="608076"/>
                  </a:lnTo>
                  <a:lnTo>
                    <a:pt x="2877070" y="609473"/>
                  </a:lnTo>
                  <a:lnTo>
                    <a:pt x="2878645" y="663460"/>
                  </a:lnTo>
                  <a:lnTo>
                    <a:pt x="2884449" y="713803"/>
                  </a:lnTo>
                  <a:lnTo>
                    <a:pt x="2894368" y="763206"/>
                  </a:lnTo>
                  <a:lnTo>
                    <a:pt x="2908325" y="811441"/>
                  </a:lnTo>
                  <a:lnTo>
                    <a:pt x="2926219" y="858278"/>
                  </a:lnTo>
                  <a:lnTo>
                    <a:pt x="2947987" y="903516"/>
                  </a:lnTo>
                  <a:lnTo>
                    <a:pt x="2973527" y="946912"/>
                  </a:lnTo>
                  <a:lnTo>
                    <a:pt x="3002737" y="988250"/>
                  </a:lnTo>
                  <a:lnTo>
                    <a:pt x="3036455" y="1028192"/>
                  </a:lnTo>
                  <a:lnTo>
                    <a:pt x="3037344" y="1028700"/>
                  </a:lnTo>
                  <a:lnTo>
                    <a:pt x="3041662" y="1028700"/>
                  </a:lnTo>
                  <a:lnTo>
                    <a:pt x="3044583" y="1024255"/>
                  </a:lnTo>
                  <a:close/>
                </a:path>
                <a:path w="3238500" h="2287904">
                  <a:moveTo>
                    <a:pt x="3238360" y="1572590"/>
                  </a:moveTo>
                  <a:lnTo>
                    <a:pt x="3238296" y="1527162"/>
                  </a:lnTo>
                  <a:lnTo>
                    <a:pt x="3235363" y="1482026"/>
                  </a:lnTo>
                  <a:lnTo>
                    <a:pt x="3229445" y="1437347"/>
                  </a:lnTo>
                  <a:lnTo>
                    <a:pt x="3220389" y="1393317"/>
                  </a:lnTo>
                  <a:lnTo>
                    <a:pt x="3208096" y="1350098"/>
                  </a:lnTo>
                  <a:lnTo>
                    <a:pt x="3192411" y="1307858"/>
                  </a:lnTo>
                  <a:lnTo>
                    <a:pt x="3173234" y="1266774"/>
                  </a:lnTo>
                  <a:lnTo>
                    <a:pt x="3150425" y="1227023"/>
                  </a:lnTo>
                  <a:lnTo>
                    <a:pt x="3123857" y="1188770"/>
                  </a:lnTo>
                  <a:lnTo>
                    <a:pt x="3093402" y="1152207"/>
                  </a:lnTo>
                  <a:lnTo>
                    <a:pt x="3058934" y="1117473"/>
                  </a:lnTo>
                  <a:lnTo>
                    <a:pt x="3015310" y="1074254"/>
                  </a:lnTo>
                  <a:lnTo>
                    <a:pt x="2977591" y="1030947"/>
                  </a:lnTo>
                  <a:lnTo>
                    <a:pt x="2945371" y="987628"/>
                  </a:lnTo>
                  <a:lnTo>
                    <a:pt x="2918269" y="944346"/>
                  </a:lnTo>
                  <a:lnTo>
                    <a:pt x="2895917" y="901192"/>
                  </a:lnTo>
                  <a:lnTo>
                    <a:pt x="2877921" y="858202"/>
                  </a:lnTo>
                  <a:lnTo>
                    <a:pt x="2863900" y="815479"/>
                  </a:lnTo>
                  <a:lnTo>
                    <a:pt x="2853461" y="773049"/>
                  </a:lnTo>
                  <a:lnTo>
                    <a:pt x="2846247" y="730999"/>
                  </a:lnTo>
                  <a:lnTo>
                    <a:pt x="2841841" y="689394"/>
                  </a:lnTo>
                  <a:lnTo>
                    <a:pt x="2839885" y="648296"/>
                  </a:lnTo>
                  <a:lnTo>
                    <a:pt x="2839999" y="607771"/>
                  </a:lnTo>
                  <a:lnTo>
                    <a:pt x="2841777" y="567893"/>
                  </a:lnTo>
                  <a:lnTo>
                    <a:pt x="2844850" y="528713"/>
                  </a:lnTo>
                  <a:lnTo>
                    <a:pt x="2848838" y="490296"/>
                  </a:lnTo>
                  <a:lnTo>
                    <a:pt x="2862440" y="380339"/>
                  </a:lnTo>
                  <a:lnTo>
                    <a:pt x="2866250" y="345655"/>
                  </a:lnTo>
                  <a:lnTo>
                    <a:pt x="2869044" y="312077"/>
                  </a:lnTo>
                  <a:lnTo>
                    <a:pt x="2870454" y="279654"/>
                  </a:lnTo>
                  <a:lnTo>
                    <a:pt x="2870098" y="248475"/>
                  </a:lnTo>
                  <a:lnTo>
                    <a:pt x="2862554" y="190042"/>
                  </a:lnTo>
                  <a:lnTo>
                    <a:pt x="2843326" y="137312"/>
                  </a:lnTo>
                  <a:lnTo>
                    <a:pt x="2809379" y="90805"/>
                  </a:lnTo>
                  <a:lnTo>
                    <a:pt x="2769019" y="56007"/>
                  </a:lnTo>
                  <a:lnTo>
                    <a:pt x="2725483" y="30314"/>
                  </a:lnTo>
                  <a:lnTo>
                    <a:pt x="2678671" y="12954"/>
                  </a:lnTo>
                  <a:lnTo>
                    <a:pt x="2628519" y="3111"/>
                  </a:lnTo>
                  <a:lnTo>
                    <a:pt x="2574937" y="0"/>
                  </a:lnTo>
                  <a:lnTo>
                    <a:pt x="2542527" y="965"/>
                  </a:lnTo>
                  <a:lnTo>
                    <a:pt x="2474214" y="8204"/>
                  </a:lnTo>
                  <a:lnTo>
                    <a:pt x="2401138" y="21501"/>
                  </a:lnTo>
                  <a:lnTo>
                    <a:pt x="2362771" y="30048"/>
                  </a:lnTo>
                  <a:lnTo>
                    <a:pt x="2323185" y="39662"/>
                  </a:lnTo>
                  <a:lnTo>
                    <a:pt x="2282355" y="50177"/>
                  </a:lnTo>
                  <a:lnTo>
                    <a:pt x="2240254" y="61455"/>
                  </a:lnTo>
                  <a:lnTo>
                    <a:pt x="2059025" y="111125"/>
                  </a:lnTo>
                  <a:lnTo>
                    <a:pt x="2010435" y="123926"/>
                  </a:lnTo>
                  <a:lnTo>
                    <a:pt x="1960499" y="136575"/>
                  </a:lnTo>
                  <a:lnTo>
                    <a:pt x="1909216" y="148920"/>
                  </a:lnTo>
                  <a:lnTo>
                    <a:pt x="1856562" y="160807"/>
                  </a:lnTo>
                  <a:lnTo>
                    <a:pt x="1802536" y="172085"/>
                  </a:lnTo>
                  <a:lnTo>
                    <a:pt x="1747100" y="182600"/>
                  </a:lnTo>
                  <a:lnTo>
                    <a:pt x="1690268" y="192214"/>
                  </a:lnTo>
                  <a:lnTo>
                    <a:pt x="1632000" y="200761"/>
                  </a:lnTo>
                  <a:lnTo>
                    <a:pt x="1572310" y="208089"/>
                  </a:lnTo>
                  <a:lnTo>
                    <a:pt x="1511160" y="214058"/>
                  </a:lnTo>
                  <a:lnTo>
                    <a:pt x="1448562" y="218516"/>
                  </a:lnTo>
                  <a:lnTo>
                    <a:pt x="1384477" y="221297"/>
                  </a:lnTo>
                  <a:lnTo>
                    <a:pt x="1318907" y="222250"/>
                  </a:lnTo>
                  <a:lnTo>
                    <a:pt x="1273098" y="221780"/>
                  </a:lnTo>
                  <a:lnTo>
                    <a:pt x="1226591" y="220332"/>
                  </a:lnTo>
                  <a:lnTo>
                    <a:pt x="1179372" y="217843"/>
                  </a:lnTo>
                  <a:lnTo>
                    <a:pt x="1131443" y="214299"/>
                  </a:lnTo>
                  <a:lnTo>
                    <a:pt x="1082776" y="209626"/>
                  </a:lnTo>
                  <a:lnTo>
                    <a:pt x="1033373" y="203784"/>
                  </a:lnTo>
                  <a:lnTo>
                    <a:pt x="983246" y="196723"/>
                  </a:lnTo>
                  <a:lnTo>
                    <a:pt x="940828" y="191084"/>
                  </a:lnTo>
                  <a:lnTo>
                    <a:pt x="899325" y="187071"/>
                  </a:lnTo>
                  <a:lnTo>
                    <a:pt x="858723" y="184696"/>
                  </a:lnTo>
                  <a:lnTo>
                    <a:pt x="819035" y="183896"/>
                  </a:lnTo>
                  <a:lnTo>
                    <a:pt x="776452" y="184848"/>
                  </a:lnTo>
                  <a:lnTo>
                    <a:pt x="734999" y="187642"/>
                  </a:lnTo>
                  <a:lnTo>
                    <a:pt x="694664" y="192239"/>
                  </a:lnTo>
                  <a:lnTo>
                    <a:pt x="655459" y="198615"/>
                  </a:lnTo>
                  <a:lnTo>
                    <a:pt x="617372" y="206705"/>
                  </a:lnTo>
                  <a:lnTo>
                    <a:pt x="580402" y="216496"/>
                  </a:lnTo>
                  <a:lnTo>
                    <a:pt x="509854" y="240931"/>
                  </a:lnTo>
                  <a:lnTo>
                    <a:pt x="443826" y="271614"/>
                  </a:lnTo>
                  <a:lnTo>
                    <a:pt x="382333" y="308165"/>
                  </a:lnTo>
                  <a:lnTo>
                    <a:pt x="325374" y="350278"/>
                  </a:lnTo>
                  <a:lnTo>
                    <a:pt x="272961" y="397598"/>
                  </a:lnTo>
                  <a:lnTo>
                    <a:pt x="225120" y="449795"/>
                  </a:lnTo>
                  <a:lnTo>
                    <a:pt x="181838" y="506514"/>
                  </a:lnTo>
                  <a:lnTo>
                    <a:pt x="143154" y="567448"/>
                  </a:lnTo>
                  <a:lnTo>
                    <a:pt x="109054" y="632218"/>
                  </a:lnTo>
                  <a:lnTo>
                    <a:pt x="79578" y="700519"/>
                  </a:lnTo>
                  <a:lnTo>
                    <a:pt x="54698" y="771994"/>
                  </a:lnTo>
                  <a:lnTo>
                    <a:pt x="44005" y="808824"/>
                  </a:lnTo>
                  <a:lnTo>
                    <a:pt x="34455" y="846315"/>
                  </a:lnTo>
                  <a:lnTo>
                    <a:pt x="26073" y="884440"/>
                  </a:lnTo>
                  <a:lnTo>
                    <a:pt x="18859" y="923137"/>
                  </a:lnTo>
                  <a:lnTo>
                    <a:pt x="12801" y="962380"/>
                  </a:lnTo>
                  <a:lnTo>
                    <a:pt x="7912" y="1002118"/>
                  </a:lnTo>
                  <a:lnTo>
                    <a:pt x="4178" y="1042327"/>
                  </a:lnTo>
                  <a:lnTo>
                    <a:pt x="1625" y="1082929"/>
                  </a:lnTo>
                  <a:lnTo>
                    <a:pt x="228" y="1123924"/>
                  </a:lnTo>
                  <a:lnTo>
                    <a:pt x="0" y="1165237"/>
                  </a:lnTo>
                  <a:lnTo>
                    <a:pt x="952" y="1206830"/>
                  </a:lnTo>
                  <a:lnTo>
                    <a:pt x="3073" y="1248676"/>
                  </a:lnTo>
                  <a:lnTo>
                    <a:pt x="6375" y="1290726"/>
                  </a:lnTo>
                  <a:lnTo>
                    <a:pt x="10845" y="1332941"/>
                  </a:lnTo>
                  <a:lnTo>
                    <a:pt x="16484" y="1375257"/>
                  </a:lnTo>
                  <a:lnTo>
                    <a:pt x="23317" y="1417662"/>
                  </a:lnTo>
                  <a:lnTo>
                    <a:pt x="31318" y="1460106"/>
                  </a:lnTo>
                  <a:lnTo>
                    <a:pt x="40500" y="1502524"/>
                  </a:lnTo>
                  <a:lnTo>
                    <a:pt x="50876" y="1544904"/>
                  </a:lnTo>
                  <a:lnTo>
                    <a:pt x="62420" y="1587182"/>
                  </a:lnTo>
                  <a:lnTo>
                    <a:pt x="75158" y="1629321"/>
                  </a:lnTo>
                  <a:lnTo>
                    <a:pt x="89077" y="1671294"/>
                  </a:lnTo>
                  <a:lnTo>
                    <a:pt x="104190" y="1713039"/>
                  </a:lnTo>
                  <a:lnTo>
                    <a:pt x="120497" y="1754517"/>
                  </a:lnTo>
                  <a:lnTo>
                    <a:pt x="137985" y="1795703"/>
                  </a:lnTo>
                  <a:lnTo>
                    <a:pt x="156667" y="1836534"/>
                  </a:lnTo>
                  <a:lnTo>
                    <a:pt x="176542" y="1876971"/>
                  </a:lnTo>
                  <a:lnTo>
                    <a:pt x="197612" y="1916976"/>
                  </a:lnTo>
                  <a:lnTo>
                    <a:pt x="219887" y="1956511"/>
                  </a:lnTo>
                  <a:lnTo>
                    <a:pt x="243344" y="1995525"/>
                  </a:lnTo>
                  <a:lnTo>
                    <a:pt x="268008" y="2033981"/>
                  </a:lnTo>
                  <a:lnTo>
                    <a:pt x="293878" y="2071839"/>
                  </a:lnTo>
                  <a:lnTo>
                    <a:pt x="320941" y="2109051"/>
                  </a:lnTo>
                  <a:lnTo>
                    <a:pt x="349211" y="2145576"/>
                  </a:lnTo>
                  <a:lnTo>
                    <a:pt x="378688" y="2181377"/>
                  </a:lnTo>
                  <a:lnTo>
                    <a:pt x="409371" y="2216404"/>
                  </a:lnTo>
                  <a:lnTo>
                    <a:pt x="441248" y="2250617"/>
                  </a:lnTo>
                  <a:lnTo>
                    <a:pt x="474357" y="2283968"/>
                  </a:lnTo>
                  <a:lnTo>
                    <a:pt x="962291" y="2287524"/>
                  </a:lnTo>
                  <a:lnTo>
                    <a:pt x="2802267" y="2287524"/>
                  </a:lnTo>
                  <a:lnTo>
                    <a:pt x="2863672" y="2261019"/>
                  </a:lnTo>
                  <a:lnTo>
                    <a:pt x="2923781" y="2221827"/>
                  </a:lnTo>
                  <a:lnTo>
                    <a:pt x="2981566" y="2171344"/>
                  </a:lnTo>
                  <a:lnTo>
                    <a:pt x="3009265" y="2142299"/>
                  </a:lnTo>
                  <a:lnTo>
                    <a:pt x="3036011" y="2110956"/>
                  </a:lnTo>
                  <a:lnTo>
                    <a:pt x="3061665" y="2077491"/>
                  </a:lnTo>
                  <a:lnTo>
                    <a:pt x="3086112" y="2042058"/>
                  </a:lnTo>
                  <a:lnTo>
                    <a:pt x="3109214" y="2004834"/>
                  </a:lnTo>
                  <a:lnTo>
                    <a:pt x="3130842" y="1966010"/>
                  </a:lnTo>
                  <a:lnTo>
                    <a:pt x="3150870" y="1925739"/>
                  </a:lnTo>
                  <a:lnTo>
                    <a:pt x="3169170" y="1884210"/>
                  </a:lnTo>
                  <a:lnTo>
                    <a:pt x="3185630" y="1841588"/>
                  </a:lnTo>
                  <a:lnTo>
                    <a:pt x="3200108" y="1798040"/>
                  </a:lnTo>
                  <a:lnTo>
                    <a:pt x="3212477" y="1753755"/>
                  </a:lnTo>
                  <a:lnTo>
                    <a:pt x="3222612" y="1708886"/>
                  </a:lnTo>
                  <a:lnTo>
                    <a:pt x="3230397" y="1663623"/>
                  </a:lnTo>
                  <a:lnTo>
                    <a:pt x="3235680" y="1618132"/>
                  </a:lnTo>
                  <a:lnTo>
                    <a:pt x="3238360" y="157259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64945" y="2016759"/>
              <a:ext cx="2441575" cy="1541780"/>
            </a:xfrm>
            <a:custGeom>
              <a:avLst/>
              <a:gdLst/>
              <a:ahLst/>
              <a:cxnLst/>
              <a:rect l="l" t="t" r="r" b="b"/>
              <a:pathLst>
                <a:path w="2441575" h="1541779">
                  <a:moveTo>
                    <a:pt x="2037562" y="1270"/>
                  </a:moveTo>
                  <a:lnTo>
                    <a:pt x="2037295" y="1270"/>
                  </a:lnTo>
                  <a:lnTo>
                    <a:pt x="2037295" y="0"/>
                  </a:lnTo>
                  <a:lnTo>
                    <a:pt x="1604975" y="0"/>
                  </a:lnTo>
                  <a:lnTo>
                    <a:pt x="1604975" y="1270"/>
                  </a:lnTo>
                  <a:lnTo>
                    <a:pt x="1604746" y="1270"/>
                  </a:lnTo>
                  <a:lnTo>
                    <a:pt x="1604746" y="3810"/>
                  </a:lnTo>
                  <a:lnTo>
                    <a:pt x="1604975" y="3810"/>
                  </a:lnTo>
                  <a:lnTo>
                    <a:pt x="1604975" y="5080"/>
                  </a:lnTo>
                  <a:lnTo>
                    <a:pt x="2037308" y="5080"/>
                  </a:lnTo>
                  <a:lnTo>
                    <a:pt x="2037308" y="3810"/>
                  </a:lnTo>
                  <a:lnTo>
                    <a:pt x="2037562" y="3810"/>
                  </a:lnTo>
                  <a:lnTo>
                    <a:pt x="2037562" y="1270"/>
                  </a:lnTo>
                  <a:close/>
                </a:path>
                <a:path w="2441575" h="1541779">
                  <a:moveTo>
                    <a:pt x="2441422" y="120904"/>
                  </a:moveTo>
                  <a:lnTo>
                    <a:pt x="2434145" y="84924"/>
                  </a:lnTo>
                  <a:lnTo>
                    <a:pt x="2414333" y="55537"/>
                  </a:lnTo>
                  <a:lnTo>
                    <a:pt x="2384945" y="35725"/>
                  </a:lnTo>
                  <a:lnTo>
                    <a:pt x="2348966" y="28448"/>
                  </a:lnTo>
                  <a:lnTo>
                    <a:pt x="92430" y="28448"/>
                  </a:lnTo>
                  <a:lnTo>
                    <a:pt x="56438" y="35725"/>
                  </a:lnTo>
                  <a:lnTo>
                    <a:pt x="27063" y="55537"/>
                  </a:lnTo>
                  <a:lnTo>
                    <a:pt x="7251" y="84924"/>
                  </a:lnTo>
                  <a:lnTo>
                    <a:pt x="0" y="120904"/>
                  </a:lnTo>
                  <a:lnTo>
                    <a:pt x="0" y="1449324"/>
                  </a:lnTo>
                  <a:lnTo>
                    <a:pt x="7251" y="1485315"/>
                  </a:lnTo>
                  <a:lnTo>
                    <a:pt x="27063" y="1514703"/>
                  </a:lnTo>
                  <a:lnTo>
                    <a:pt x="56438" y="1534515"/>
                  </a:lnTo>
                  <a:lnTo>
                    <a:pt x="92430" y="1541780"/>
                  </a:lnTo>
                  <a:lnTo>
                    <a:pt x="2348966" y="1541780"/>
                  </a:lnTo>
                  <a:lnTo>
                    <a:pt x="2384945" y="1534515"/>
                  </a:lnTo>
                  <a:lnTo>
                    <a:pt x="2414333" y="1514703"/>
                  </a:lnTo>
                  <a:lnTo>
                    <a:pt x="2434145" y="1485315"/>
                  </a:lnTo>
                  <a:lnTo>
                    <a:pt x="2441422" y="1449324"/>
                  </a:lnTo>
                  <a:lnTo>
                    <a:pt x="2441422" y="120904"/>
                  </a:lnTo>
                  <a:close/>
                </a:path>
              </a:pathLst>
            </a:custGeom>
            <a:solidFill>
              <a:srgbClr val="200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73123" y="2147316"/>
              <a:ext cx="2225040" cy="1226820"/>
            </a:xfrm>
            <a:custGeom>
              <a:avLst/>
              <a:gdLst/>
              <a:ahLst/>
              <a:cxnLst/>
              <a:rect l="l" t="t" r="r" b="b"/>
              <a:pathLst>
                <a:path w="2225040" h="1226820">
                  <a:moveTo>
                    <a:pt x="2161921" y="0"/>
                  </a:moveTo>
                  <a:lnTo>
                    <a:pt x="62991" y="0"/>
                  </a:lnTo>
                  <a:lnTo>
                    <a:pt x="54457" y="537"/>
                  </a:lnTo>
                  <a:lnTo>
                    <a:pt x="18430" y="17371"/>
                  </a:lnTo>
                  <a:lnTo>
                    <a:pt x="0" y="59054"/>
                  </a:lnTo>
                  <a:lnTo>
                    <a:pt x="0" y="1167638"/>
                  </a:lnTo>
                  <a:lnTo>
                    <a:pt x="4949" y="1190708"/>
                  </a:lnTo>
                  <a:lnTo>
                    <a:pt x="18446" y="1209516"/>
                  </a:lnTo>
                  <a:lnTo>
                    <a:pt x="38469" y="1222180"/>
                  </a:lnTo>
                  <a:lnTo>
                    <a:pt x="62991" y="1226820"/>
                  </a:lnTo>
                  <a:lnTo>
                    <a:pt x="2161921" y="1226820"/>
                  </a:lnTo>
                  <a:lnTo>
                    <a:pt x="2199318" y="1215300"/>
                  </a:lnTo>
                  <a:lnTo>
                    <a:pt x="2223930" y="1178774"/>
                  </a:lnTo>
                  <a:lnTo>
                    <a:pt x="2225040" y="1167638"/>
                  </a:lnTo>
                  <a:lnTo>
                    <a:pt x="2225040" y="59054"/>
                  </a:lnTo>
                  <a:lnTo>
                    <a:pt x="2220071" y="36058"/>
                  </a:lnTo>
                  <a:lnTo>
                    <a:pt x="2206529" y="17287"/>
                  </a:lnTo>
                  <a:lnTo>
                    <a:pt x="2186463" y="4637"/>
                  </a:lnTo>
                  <a:lnTo>
                    <a:pt x="2161921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95790" y="3506723"/>
              <a:ext cx="2781300" cy="200025"/>
            </a:xfrm>
            <a:custGeom>
              <a:avLst/>
              <a:gdLst/>
              <a:ahLst/>
              <a:cxnLst/>
              <a:rect l="l" t="t" r="r" b="b"/>
              <a:pathLst>
                <a:path w="2781300" h="200025">
                  <a:moveTo>
                    <a:pt x="2679157" y="0"/>
                  </a:moveTo>
                  <a:lnTo>
                    <a:pt x="102073" y="0"/>
                  </a:lnTo>
                  <a:lnTo>
                    <a:pt x="10544" y="118109"/>
                  </a:lnTo>
                  <a:lnTo>
                    <a:pt x="0" y="144887"/>
                  </a:lnTo>
                  <a:lnTo>
                    <a:pt x="5112" y="171354"/>
                  </a:lnTo>
                  <a:lnTo>
                    <a:pt x="22963" y="191583"/>
                  </a:lnTo>
                  <a:lnTo>
                    <a:pt x="50638" y="199644"/>
                  </a:lnTo>
                  <a:lnTo>
                    <a:pt x="2730592" y="199644"/>
                  </a:lnTo>
                  <a:lnTo>
                    <a:pt x="2758276" y="191583"/>
                  </a:lnTo>
                  <a:lnTo>
                    <a:pt x="2776137" y="171354"/>
                  </a:lnTo>
                  <a:lnTo>
                    <a:pt x="2781259" y="144887"/>
                  </a:lnTo>
                  <a:lnTo>
                    <a:pt x="2770724" y="118109"/>
                  </a:lnTo>
                  <a:lnTo>
                    <a:pt x="2679157" y="0"/>
                  </a:lnTo>
                  <a:close/>
                </a:path>
              </a:pathLst>
            </a:custGeom>
            <a:solidFill>
              <a:srgbClr val="200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73224" y="3506723"/>
              <a:ext cx="1259205" cy="128270"/>
            </a:xfrm>
            <a:custGeom>
              <a:avLst/>
              <a:gdLst/>
              <a:ahLst/>
              <a:cxnLst/>
              <a:rect l="l" t="t" r="r" b="b"/>
              <a:pathLst>
                <a:path w="1259204" h="128270">
                  <a:moveTo>
                    <a:pt x="637032" y="0"/>
                  </a:moveTo>
                  <a:lnTo>
                    <a:pt x="0" y="0"/>
                  </a:lnTo>
                  <a:lnTo>
                    <a:pt x="0" y="1917"/>
                  </a:lnTo>
                  <a:lnTo>
                    <a:pt x="1778" y="12458"/>
                  </a:lnTo>
                  <a:lnTo>
                    <a:pt x="6642" y="21056"/>
                  </a:lnTo>
                  <a:lnTo>
                    <a:pt x="13868" y="26847"/>
                  </a:lnTo>
                  <a:lnTo>
                    <a:pt x="22733" y="28956"/>
                  </a:lnTo>
                  <a:lnTo>
                    <a:pt x="614299" y="28956"/>
                  </a:lnTo>
                  <a:lnTo>
                    <a:pt x="623150" y="26847"/>
                  </a:lnTo>
                  <a:lnTo>
                    <a:pt x="630377" y="21056"/>
                  </a:lnTo>
                  <a:lnTo>
                    <a:pt x="635241" y="12458"/>
                  </a:lnTo>
                  <a:lnTo>
                    <a:pt x="637032" y="1917"/>
                  </a:lnTo>
                  <a:lnTo>
                    <a:pt x="637032" y="0"/>
                  </a:lnTo>
                  <a:close/>
                </a:path>
                <a:path w="1259204" h="128270">
                  <a:moveTo>
                    <a:pt x="1062228" y="99822"/>
                  </a:moveTo>
                  <a:lnTo>
                    <a:pt x="1060056" y="88836"/>
                  </a:lnTo>
                  <a:lnTo>
                    <a:pt x="1054176" y="79870"/>
                  </a:lnTo>
                  <a:lnTo>
                    <a:pt x="1045451" y="73837"/>
                  </a:lnTo>
                  <a:lnTo>
                    <a:pt x="1034796" y="71628"/>
                  </a:lnTo>
                  <a:lnTo>
                    <a:pt x="1024128" y="73837"/>
                  </a:lnTo>
                  <a:lnTo>
                    <a:pt x="1015403" y="79870"/>
                  </a:lnTo>
                  <a:lnTo>
                    <a:pt x="1009523" y="88836"/>
                  </a:lnTo>
                  <a:lnTo>
                    <a:pt x="1007364" y="99822"/>
                  </a:lnTo>
                  <a:lnTo>
                    <a:pt x="1009523" y="110820"/>
                  </a:lnTo>
                  <a:lnTo>
                    <a:pt x="1015403" y="119786"/>
                  </a:lnTo>
                  <a:lnTo>
                    <a:pt x="1024128" y="125818"/>
                  </a:lnTo>
                  <a:lnTo>
                    <a:pt x="1034796" y="128016"/>
                  </a:lnTo>
                  <a:lnTo>
                    <a:pt x="1045451" y="125818"/>
                  </a:lnTo>
                  <a:lnTo>
                    <a:pt x="1054176" y="119786"/>
                  </a:lnTo>
                  <a:lnTo>
                    <a:pt x="1060056" y="110820"/>
                  </a:lnTo>
                  <a:lnTo>
                    <a:pt x="1062228" y="99822"/>
                  </a:lnTo>
                  <a:close/>
                </a:path>
                <a:path w="1259204" h="128270">
                  <a:moveTo>
                    <a:pt x="1161288" y="99822"/>
                  </a:moveTo>
                  <a:lnTo>
                    <a:pt x="1159078" y="88836"/>
                  </a:lnTo>
                  <a:lnTo>
                    <a:pt x="1153045" y="79870"/>
                  </a:lnTo>
                  <a:lnTo>
                    <a:pt x="1144079" y="73837"/>
                  </a:lnTo>
                  <a:lnTo>
                    <a:pt x="1133081" y="71628"/>
                  </a:lnTo>
                  <a:lnTo>
                    <a:pt x="1122095" y="73837"/>
                  </a:lnTo>
                  <a:lnTo>
                    <a:pt x="1113129" y="79870"/>
                  </a:lnTo>
                  <a:lnTo>
                    <a:pt x="1107097" y="88836"/>
                  </a:lnTo>
                  <a:lnTo>
                    <a:pt x="1104900" y="99822"/>
                  </a:lnTo>
                  <a:lnTo>
                    <a:pt x="1107097" y="110820"/>
                  </a:lnTo>
                  <a:lnTo>
                    <a:pt x="1113129" y="119786"/>
                  </a:lnTo>
                  <a:lnTo>
                    <a:pt x="1122095" y="125818"/>
                  </a:lnTo>
                  <a:lnTo>
                    <a:pt x="1133081" y="128016"/>
                  </a:lnTo>
                  <a:lnTo>
                    <a:pt x="1144079" y="125818"/>
                  </a:lnTo>
                  <a:lnTo>
                    <a:pt x="1153045" y="119786"/>
                  </a:lnTo>
                  <a:lnTo>
                    <a:pt x="1159078" y="110820"/>
                  </a:lnTo>
                  <a:lnTo>
                    <a:pt x="1161288" y="99822"/>
                  </a:lnTo>
                  <a:close/>
                </a:path>
                <a:path w="1259204" h="128270">
                  <a:moveTo>
                    <a:pt x="1258824" y="99822"/>
                  </a:moveTo>
                  <a:lnTo>
                    <a:pt x="1256614" y="88836"/>
                  </a:lnTo>
                  <a:lnTo>
                    <a:pt x="1250581" y="79870"/>
                  </a:lnTo>
                  <a:lnTo>
                    <a:pt x="1241615" y="73837"/>
                  </a:lnTo>
                  <a:lnTo>
                    <a:pt x="1230630" y="71628"/>
                  </a:lnTo>
                  <a:lnTo>
                    <a:pt x="1219682" y="73837"/>
                  </a:lnTo>
                  <a:lnTo>
                    <a:pt x="1210716" y="79870"/>
                  </a:lnTo>
                  <a:lnTo>
                    <a:pt x="1204658" y="88836"/>
                  </a:lnTo>
                  <a:lnTo>
                    <a:pt x="1202436" y="99822"/>
                  </a:lnTo>
                  <a:lnTo>
                    <a:pt x="1204658" y="110820"/>
                  </a:lnTo>
                  <a:lnTo>
                    <a:pt x="1210716" y="119786"/>
                  </a:lnTo>
                  <a:lnTo>
                    <a:pt x="1219682" y="125818"/>
                  </a:lnTo>
                  <a:lnTo>
                    <a:pt x="1230630" y="128016"/>
                  </a:lnTo>
                  <a:lnTo>
                    <a:pt x="1241615" y="125818"/>
                  </a:lnTo>
                  <a:lnTo>
                    <a:pt x="1250581" y="119786"/>
                  </a:lnTo>
                  <a:lnTo>
                    <a:pt x="1256614" y="110820"/>
                  </a:lnTo>
                  <a:lnTo>
                    <a:pt x="1258824" y="99822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73123" y="2147316"/>
              <a:ext cx="2225040" cy="132715"/>
            </a:xfrm>
            <a:custGeom>
              <a:avLst/>
              <a:gdLst/>
              <a:ahLst/>
              <a:cxnLst/>
              <a:rect l="l" t="t" r="r" b="b"/>
              <a:pathLst>
                <a:path w="2225040" h="132714">
                  <a:moveTo>
                    <a:pt x="2161921" y="0"/>
                  </a:moveTo>
                  <a:lnTo>
                    <a:pt x="62991" y="0"/>
                  </a:lnTo>
                  <a:lnTo>
                    <a:pt x="47523" y="1920"/>
                  </a:lnTo>
                  <a:lnTo>
                    <a:pt x="11429" y="26923"/>
                  </a:lnTo>
                  <a:lnTo>
                    <a:pt x="0" y="62864"/>
                  </a:lnTo>
                  <a:lnTo>
                    <a:pt x="0" y="132587"/>
                  </a:lnTo>
                  <a:lnTo>
                    <a:pt x="2225040" y="132587"/>
                  </a:lnTo>
                  <a:lnTo>
                    <a:pt x="2225040" y="62864"/>
                  </a:lnTo>
                  <a:lnTo>
                    <a:pt x="2203783" y="15859"/>
                  </a:lnTo>
                  <a:lnTo>
                    <a:pt x="2161921" y="0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36035" y="2186939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22860" y="0"/>
                  </a:move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60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60" y="45720"/>
                  </a:lnTo>
                  <a:lnTo>
                    <a:pt x="31789" y="43916"/>
                  </a:lnTo>
                  <a:lnTo>
                    <a:pt x="39052" y="39004"/>
                  </a:lnTo>
                  <a:lnTo>
                    <a:pt x="43934" y="31736"/>
                  </a:lnTo>
                  <a:lnTo>
                    <a:pt x="45719" y="22860"/>
                  </a:lnTo>
                  <a:lnTo>
                    <a:pt x="43934" y="13983"/>
                  </a:lnTo>
                  <a:lnTo>
                    <a:pt x="39052" y="6715"/>
                  </a:lnTo>
                  <a:lnTo>
                    <a:pt x="31789" y="1803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1D9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59835" y="2186939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23622" y="0"/>
                  </a:moveTo>
                  <a:lnTo>
                    <a:pt x="14412" y="1803"/>
                  </a:lnTo>
                  <a:lnTo>
                    <a:pt x="6905" y="6715"/>
                  </a:lnTo>
                  <a:lnTo>
                    <a:pt x="1851" y="13983"/>
                  </a:lnTo>
                  <a:lnTo>
                    <a:pt x="0" y="22860"/>
                  </a:lnTo>
                  <a:lnTo>
                    <a:pt x="1851" y="31736"/>
                  </a:lnTo>
                  <a:lnTo>
                    <a:pt x="6905" y="39004"/>
                  </a:lnTo>
                  <a:lnTo>
                    <a:pt x="14412" y="43916"/>
                  </a:lnTo>
                  <a:lnTo>
                    <a:pt x="23622" y="45720"/>
                  </a:lnTo>
                  <a:lnTo>
                    <a:pt x="32831" y="43916"/>
                  </a:lnTo>
                  <a:lnTo>
                    <a:pt x="40338" y="39004"/>
                  </a:lnTo>
                  <a:lnTo>
                    <a:pt x="45392" y="31736"/>
                  </a:lnTo>
                  <a:lnTo>
                    <a:pt x="47243" y="22860"/>
                  </a:lnTo>
                  <a:lnTo>
                    <a:pt x="45392" y="13983"/>
                  </a:lnTo>
                  <a:lnTo>
                    <a:pt x="40338" y="6715"/>
                  </a:lnTo>
                  <a:lnTo>
                    <a:pt x="32831" y="1803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306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88207" y="2186939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23622" y="0"/>
                  </a:moveTo>
                  <a:lnTo>
                    <a:pt x="14412" y="1803"/>
                  </a:lnTo>
                  <a:lnTo>
                    <a:pt x="6905" y="6715"/>
                  </a:lnTo>
                  <a:lnTo>
                    <a:pt x="1851" y="13983"/>
                  </a:lnTo>
                  <a:lnTo>
                    <a:pt x="0" y="22860"/>
                  </a:lnTo>
                  <a:lnTo>
                    <a:pt x="1851" y="31736"/>
                  </a:lnTo>
                  <a:lnTo>
                    <a:pt x="6905" y="39004"/>
                  </a:lnTo>
                  <a:lnTo>
                    <a:pt x="14412" y="43916"/>
                  </a:lnTo>
                  <a:lnTo>
                    <a:pt x="23622" y="45720"/>
                  </a:lnTo>
                  <a:lnTo>
                    <a:pt x="32831" y="43916"/>
                  </a:lnTo>
                  <a:lnTo>
                    <a:pt x="40338" y="39004"/>
                  </a:lnTo>
                  <a:lnTo>
                    <a:pt x="45392" y="31736"/>
                  </a:lnTo>
                  <a:lnTo>
                    <a:pt x="47243" y="22860"/>
                  </a:lnTo>
                  <a:lnTo>
                    <a:pt x="45392" y="13983"/>
                  </a:lnTo>
                  <a:lnTo>
                    <a:pt x="40338" y="6715"/>
                  </a:lnTo>
                  <a:lnTo>
                    <a:pt x="32831" y="1803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EA3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73123" y="2310409"/>
              <a:ext cx="2225040" cy="9525"/>
            </a:xfrm>
            <a:custGeom>
              <a:avLst/>
              <a:gdLst/>
              <a:ahLst/>
              <a:cxnLst/>
              <a:rect l="l" t="t" r="r" b="b"/>
              <a:pathLst>
                <a:path w="2225040" h="9525">
                  <a:moveTo>
                    <a:pt x="2225040" y="0"/>
                  </a:moveTo>
                  <a:lnTo>
                    <a:pt x="0" y="0"/>
                  </a:lnTo>
                  <a:lnTo>
                    <a:pt x="0" y="9118"/>
                  </a:lnTo>
                  <a:lnTo>
                    <a:pt x="2225040" y="9118"/>
                  </a:lnTo>
                  <a:lnTo>
                    <a:pt x="2225040" y="0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84832" y="3503676"/>
              <a:ext cx="1615440" cy="6350"/>
            </a:xfrm>
            <a:custGeom>
              <a:avLst/>
              <a:gdLst/>
              <a:ahLst/>
              <a:cxnLst/>
              <a:rect l="l" t="t" r="r" b="b"/>
              <a:pathLst>
                <a:path w="1615439" h="6350">
                  <a:moveTo>
                    <a:pt x="0" y="6096"/>
                  </a:moveTo>
                  <a:lnTo>
                    <a:pt x="1615440" y="6096"/>
                  </a:lnTo>
                  <a:lnTo>
                    <a:pt x="1615440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26033" y="3705860"/>
              <a:ext cx="3295015" cy="10160"/>
            </a:xfrm>
            <a:custGeom>
              <a:avLst/>
              <a:gdLst/>
              <a:ahLst/>
              <a:cxnLst/>
              <a:rect l="l" t="t" r="r" b="b"/>
              <a:pathLst>
                <a:path w="3295015" h="10160">
                  <a:moveTo>
                    <a:pt x="3294862" y="1270"/>
                  </a:moveTo>
                  <a:lnTo>
                    <a:pt x="3294608" y="1270"/>
                  </a:lnTo>
                  <a:lnTo>
                    <a:pt x="3294608" y="0"/>
                  </a:lnTo>
                  <a:lnTo>
                    <a:pt x="279" y="0"/>
                  </a:lnTo>
                  <a:lnTo>
                    <a:pt x="279" y="1270"/>
                  </a:lnTo>
                  <a:lnTo>
                    <a:pt x="0" y="1270"/>
                  </a:lnTo>
                  <a:lnTo>
                    <a:pt x="0" y="8890"/>
                  </a:lnTo>
                  <a:lnTo>
                    <a:pt x="203" y="8890"/>
                  </a:lnTo>
                  <a:lnTo>
                    <a:pt x="203" y="10160"/>
                  </a:lnTo>
                  <a:lnTo>
                    <a:pt x="3294672" y="10160"/>
                  </a:lnTo>
                  <a:lnTo>
                    <a:pt x="3294672" y="8890"/>
                  </a:lnTo>
                  <a:lnTo>
                    <a:pt x="3294862" y="8890"/>
                  </a:lnTo>
                  <a:lnTo>
                    <a:pt x="3294862" y="1270"/>
                  </a:lnTo>
                  <a:close/>
                </a:path>
              </a:pathLst>
            </a:custGeom>
            <a:solidFill>
              <a:srgbClr val="200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007" y="1562100"/>
              <a:ext cx="3493007" cy="215188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56616" y="338327"/>
              <a:ext cx="8430895" cy="4471670"/>
            </a:xfrm>
            <a:custGeom>
              <a:avLst/>
              <a:gdLst/>
              <a:ahLst/>
              <a:cxnLst/>
              <a:rect l="l" t="t" r="r" b="b"/>
              <a:pathLst>
                <a:path w="8430895" h="4471670">
                  <a:moveTo>
                    <a:pt x="1289304" y="0"/>
                  </a:moveTo>
                  <a:lnTo>
                    <a:pt x="96012" y="0"/>
                  </a:lnTo>
                  <a:lnTo>
                    <a:pt x="58635" y="7556"/>
                  </a:lnTo>
                  <a:lnTo>
                    <a:pt x="28117" y="28155"/>
                  </a:lnTo>
                  <a:lnTo>
                    <a:pt x="7543" y="58674"/>
                  </a:lnTo>
                  <a:lnTo>
                    <a:pt x="0" y="96012"/>
                  </a:lnTo>
                  <a:lnTo>
                    <a:pt x="0" y="683768"/>
                  </a:lnTo>
                  <a:lnTo>
                    <a:pt x="18694" y="684682"/>
                  </a:lnTo>
                  <a:lnTo>
                    <a:pt x="37553" y="685317"/>
                  </a:lnTo>
                  <a:lnTo>
                    <a:pt x="75717" y="685800"/>
                  </a:lnTo>
                  <a:lnTo>
                    <a:pt x="115290" y="685266"/>
                  </a:lnTo>
                  <a:lnTo>
                    <a:pt x="155409" y="683602"/>
                  </a:lnTo>
                  <a:lnTo>
                    <a:pt x="195986" y="680770"/>
                  </a:lnTo>
                  <a:lnTo>
                    <a:pt x="237007" y="676732"/>
                  </a:lnTo>
                  <a:lnTo>
                    <a:pt x="278384" y="671436"/>
                  </a:lnTo>
                  <a:lnTo>
                    <a:pt x="320103" y="664845"/>
                  </a:lnTo>
                  <a:lnTo>
                    <a:pt x="362089" y="656907"/>
                  </a:lnTo>
                  <a:lnTo>
                    <a:pt x="404304" y="647585"/>
                  </a:lnTo>
                  <a:lnTo>
                    <a:pt x="446697" y="636828"/>
                  </a:lnTo>
                  <a:lnTo>
                    <a:pt x="489204" y="624586"/>
                  </a:lnTo>
                  <a:lnTo>
                    <a:pt x="531799" y="610831"/>
                  </a:lnTo>
                  <a:lnTo>
                    <a:pt x="574421" y="595503"/>
                  </a:lnTo>
                  <a:lnTo>
                    <a:pt x="617016" y="578561"/>
                  </a:lnTo>
                  <a:lnTo>
                    <a:pt x="659536" y="559955"/>
                  </a:lnTo>
                  <a:lnTo>
                    <a:pt x="701941" y="539648"/>
                  </a:lnTo>
                  <a:lnTo>
                    <a:pt x="744156" y="517588"/>
                  </a:lnTo>
                  <a:lnTo>
                    <a:pt x="786168" y="493737"/>
                  </a:lnTo>
                  <a:lnTo>
                    <a:pt x="827900" y="468045"/>
                  </a:lnTo>
                  <a:lnTo>
                    <a:pt x="869302" y="440474"/>
                  </a:lnTo>
                  <a:lnTo>
                    <a:pt x="910348" y="410972"/>
                  </a:lnTo>
                  <a:lnTo>
                    <a:pt x="950963" y="379501"/>
                  </a:lnTo>
                  <a:lnTo>
                    <a:pt x="991108" y="346011"/>
                  </a:lnTo>
                  <a:lnTo>
                    <a:pt x="1030732" y="310451"/>
                  </a:lnTo>
                  <a:lnTo>
                    <a:pt x="1069784" y="272796"/>
                  </a:lnTo>
                  <a:lnTo>
                    <a:pt x="1108214" y="232968"/>
                  </a:lnTo>
                  <a:lnTo>
                    <a:pt x="1145971" y="190957"/>
                  </a:lnTo>
                  <a:lnTo>
                    <a:pt x="1183005" y="146697"/>
                  </a:lnTo>
                  <a:lnTo>
                    <a:pt x="1219276" y="100152"/>
                  </a:lnTo>
                  <a:lnTo>
                    <a:pt x="1254721" y="51269"/>
                  </a:lnTo>
                  <a:lnTo>
                    <a:pt x="1289304" y="0"/>
                  </a:lnTo>
                  <a:close/>
                </a:path>
                <a:path w="8430895" h="4471670">
                  <a:moveTo>
                    <a:pt x="8430768" y="3787622"/>
                  </a:moveTo>
                  <a:lnTo>
                    <a:pt x="8412099" y="3786759"/>
                  </a:lnTo>
                  <a:lnTo>
                    <a:pt x="8374240" y="3785755"/>
                  </a:lnTo>
                  <a:lnTo>
                    <a:pt x="8355076" y="3785616"/>
                  </a:lnTo>
                  <a:lnTo>
                    <a:pt x="8315490" y="3786162"/>
                  </a:lnTo>
                  <a:lnTo>
                    <a:pt x="8275371" y="3787825"/>
                  </a:lnTo>
                  <a:lnTo>
                    <a:pt x="8234781" y="3790658"/>
                  </a:lnTo>
                  <a:lnTo>
                    <a:pt x="8193773" y="3794696"/>
                  </a:lnTo>
                  <a:lnTo>
                    <a:pt x="8152384" y="3799992"/>
                  </a:lnTo>
                  <a:lnTo>
                    <a:pt x="8110677" y="3806583"/>
                  </a:lnTo>
                  <a:lnTo>
                    <a:pt x="8068691" y="3814508"/>
                  </a:lnTo>
                  <a:lnTo>
                    <a:pt x="8026476" y="3823830"/>
                  </a:lnTo>
                  <a:lnTo>
                    <a:pt x="7984083" y="3834587"/>
                  </a:lnTo>
                  <a:lnTo>
                    <a:pt x="7941564" y="3846830"/>
                  </a:lnTo>
                  <a:lnTo>
                    <a:pt x="7898968" y="3860584"/>
                  </a:lnTo>
                  <a:lnTo>
                    <a:pt x="7856360" y="3875913"/>
                  </a:lnTo>
                  <a:lnTo>
                    <a:pt x="7813751" y="3892867"/>
                  </a:lnTo>
                  <a:lnTo>
                    <a:pt x="7771231" y="3911460"/>
                  </a:lnTo>
                  <a:lnTo>
                    <a:pt x="7728839" y="3931767"/>
                  </a:lnTo>
                  <a:lnTo>
                    <a:pt x="7686599" y="3953827"/>
                  </a:lnTo>
                  <a:lnTo>
                    <a:pt x="7644600" y="3977665"/>
                  </a:lnTo>
                  <a:lnTo>
                    <a:pt x="7602868" y="4003357"/>
                  </a:lnTo>
                  <a:lnTo>
                    <a:pt x="7561453" y="4030929"/>
                  </a:lnTo>
                  <a:lnTo>
                    <a:pt x="7520419" y="4060431"/>
                  </a:lnTo>
                  <a:lnTo>
                    <a:pt x="7479805" y="4091902"/>
                  </a:lnTo>
                  <a:lnTo>
                    <a:pt x="7439660" y="4125391"/>
                  </a:lnTo>
                  <a:lnTo>
                    <a:pt x="7400036" y="4160951"/>
                  </a:lnTo>
                  <a:lnTo>
                    <a:pt x="7360983" y="4198607"/>
                  </a:lnTo>
                  <a:lnTo>
                    <a:pt x="7322553" y="4238422"/>
                  </a:lnTo>
                  <a:lnTo>
                    <a:pt x="7284783" y="4280446"/>
                  </a:lnTo>
                  <a:lnTo>
                    <a:pt x="7247750" y="4324693"/>
                  </a:lnTo>
                  <a:lnTo>
                    <a:pt x="7211479" y="4371251"/>
                  </a:lnTo>
                  <a:lnTo>
                    <a:pt x="7176033" y="4420120"/>
                  </a:lnTo>
                  <a:lnTo>
                    <a:pt x="7141464" y="4471378"/>
                  </a:lnTo>
                  <a:lnTo>
                    <a:pt x="8334756" y="4471378"/>
                  </a:lnTo>
                  <a:lnTo>
                    <a:pt x="8372145" y="4463834"/>
                  </a:lnTo>
                  <a:lnTo>
                    <a:pt x="8402663" y="4443260"/>
                  </a:lnTo>
                  <a:lnTo>
                    <a:pt x="8423224" y="4412742"/>
                  </a:lnTo>
                  <a:lnTo>
                    <a:pt x="8430768" y="4375353"/>
                  </a:lnTo>
                  <a:lnTo>
                    <a:pt x="8430768" y="3787622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052815" y="4005097"/>
              <a:ext cx="268605" cy="262255"/>
            </a:xfrm>
            <a:custGeom>
              <a:avLst/>
              <a:gdLst/>
              <a:ahLst/>
              <a:cxnLst/>
              <a:rect l="l" t="t" r="r" b="b"/>
              <a:pathLst>
                <a:path w="268604" h="262254">
                  <a:moveTo>
                    <a:pt x="111197" y="182181"/>
                  </a:moveTo>
                  <a:lnTo>
                    <a:pt x="53593" y="182181"/>
                  </a:lnTo>
                  <a:lnTo>
                    <a:pt x="57304" y="187730"/>
                  </a:lnTo>
                  <a:lnTo>
                    <a:pt x="61372" y="192974"/>
                  </a:lnTo>
                  <a:lnTo>
                    <a:pt x="65774" y="197903"/>
                  </a:lnTo>
                  <a:lnTo>
                    <a:pt x="70484" y="202501"/>
                  </a:lnTo>
                  <a:lnTo>
                    <a:pt x="54355" y="238582"/>
                  </a:lnTo>
                  <a:lnTo>
                    <a:pt x="107187" y="262077"/>
                  </a:lnTo>
                  <a:lnTo>
                    <a:pt x="123062" y="226479"/>
                  </a:lnTo>
                  <a:lnTo>
                    <a:pt x="145906" y="226479"/>
                  </a:lnTo>
                  <a:lnTo>
                    <a:pt x="150113" y="225767"/>
                  </a:lnTo>
                  <a:lnTo>
                    <a:pt x="214952" y="225767"/>
                  </a:lnTo>
                  <a:lnTo>
                    <a:pt x="201167" y="199009"/>
                  </a:lnTo>
                  <a:lnTo>
                    <a:pt x="205666" y="194187"/>
                  </a:lnTo>
                  <a:lnTo>
                    <a:pt x="209819" y="189053"/>
                  </a:lnTo>
                  <a:lnTo>
                    <a:pt x="210886" y="187528"/>
                  </a:lnTo>
                  <a:lnTo>
                    <a:pt x="134111" y="187528"/>
                  </a:lnTo>
                  <a:lnTo>
                    <a:pt x="112734" y="183216"/>
                  </a:lnTo>
                  <a:lnTo>
                    <a:pt x="111197" y="182181"/>
                  </a:lnTo>
                  <a:close/>
                </a:path>
                <a:path w="268604" h="262254">
                  <a:moveTo>
                    <a:pt x="214952" y="225767"/>
                  </a:moveTo>
                  <a:lnTo>
                    <a:pt x="150113" y="225767"/>
                  </a:lnTo>
                  <a:lnTo>
                    <a:pt x="167766" y="260464"/>
                  </a:lnTo>
                  <a:lnTo>
                    <a:pt x="219328" y="234264"/>
                  </a:lnTo>
                  <a:lnTo>
                    <a:pt x="214952" y="225767"/>
                  </a:lnTo>
                  <a:close/>
                </a:path>
                <a:path w="268604" h="262254">
                  <a:moveTo>
                    <a:pt x="145906" y="226479"/>
                  </a:moveTo>
                  <a:lnTo>
                    <a:pt x="123062" y="226479"/>
                  </a:lnTo>
                  <a:lnTo>
                    <a:pt x="126618" y="226910"/>
                  </a:lnTo>
                  <a:lnTo>
                    <a:pt x="130301" y="227126"/>
                  </a:lnTo>
                  <a:lnTo>
                    <a:pt x="139573" y="227126"/>
                  </a:lnTo>
                  <a:lnTo>
                    <a:pt x="144779" y="226669"/>
                  </a:lnTo>
                  <a:lnTo>
                    <a:pt x="145906" y="226479"/>
                  </a:lnTo>
                  <a:close/>
                </a:path>
                <a:path w="268604" h="262254">
                  <a:moveTo>
                    <a:pt x="45084" y="30619"/>
                  </a:moveTo>
                  <a:lnTo>
                    <a:pt x="11049" y="77266"/>
                  </a:lnTo>
                  <a:lnTo>
                    <a:pt x="44830" y="101739"/>
                  </a:lnTo>
                  <a:lnTo>
                    <a:pt x="42163" y="109486"/>
                  </a:lnTo>
                  <a:lnTo>
                    <a:pt x="40385" y="117678"/>
                  </a:lnTo>
                  <a:lnTo>
                    <a:pt x="39877" y="126187"/>
                  </a:lnTo>
                  <a:lnTo>
                    <a:pt x="0" y="136779"/>
                  </a:lnTo>
                  <a:lnTo>
                    <a:pt x="14985" y="192557"/>
                  </a:lnTo>
                  <a:lnTo>
                    <a:pt x="53593" y="182181"/>
                  </a:lnTo>
                  <a:lnTo>
                    <a:pt x="111197" y="182181"/>
                  </a:lnTo>
                  <a:lnTo>
                    <a:pt x="95297" y="171467"/>
                  </a:lnTo>
                  <a:lnTo>
                    <a:pt x="83552" y="154057"/>
                  </a:lnTo>
                  <a:lnTo>
                    <a:pt x="79248" y="132765"/>
                  </a:lnTo>
                  <a:lnTo>
                    <a:pt x="83552" y="111490"/>
                  </a:lnTo>
                  <a:lnTo>
                    <a:pt x="95297" y="94092"/>
                  </a:lnTo>
                  <a:lnTo>
                    <a:pt x="112734" y="82350"/>
                  </a:lnTo>
                  <a:lnTo>
                    <a:pt x="134111" y="78041"/>
                  </a:lnTo>
                  <a:lnTo>
                    <a:pt x="245203" y="78041"/>
                  </a:lnTo>
                  <a:lnTo>
                    <a:pt x="254000" y="70942"/>
                  </a:lnTo>
                  <a:lnTo>
                    <a:pt x="241635" y="55664"/>
                  </a:lnTo>
                  <a:lnTo>
                    <a:pt x="79628" y="55664"/>
                  </a:lnTo>
                  <a:lnTo>
                    <a:pt x="45084" y="30619"/>
                  </a:lnTo>
                  <a:close/>
                </a:path>
                <a:path w="268604" h="262254">
                  <a:moveTo>
                    <a:pt x="245203" y="78041"/>
                  </a:moveTo>
                  <a:lnTo>
                    <a:pt x="134111" y="78041"/>
                  </a:lnTo>
                  <a:lnTo>
                    <a:pt x="155416" y="82350"/>
                  </a:lnTo>
                  <a:lnTo>
                    <a:pt x="172815" y="94092"/>
                  </a:lnTo>
                  <a:lnTo>
                    <a:pt x="184546" y="111490"/>
                  </a:lnTo>
                  <a:lnTo>
                    <a:pt x="188849" y="132765"/>
                  </a:lnTo>
                  <a:lnTo>
                    <a:pt x="184546" y="154057"/>
                  </a:lnTo>
                  <a:lnTo>
                    <a:pt x="172815" y="171467"/>
                  </a:lnTo>
                  <a:lnTo>
                    <a:pt x="155416" y="183216"/>
                  </a:lnTo>
                  <a:lnTo>
                    <a:pt x="134111" y="187528"/>
                  </a:lnTo>
                  <a:lnTo>
                    <a:pt x="210886" y="187528"/>
                  </a:lnTo>
                  <a:lnTo>
                    <a:pt x="213615" y="183626"/>
                  </a:lnTo>
                  <a:lnTo>
                    <a:pt x="217042" y="177927"/>
                  </a:lnTo>
                  <a:lnTo>
                    <a:pt x="257934" y="177927"/>
                  </a:lnTo>
                  <a:lnTo>
                    <a:pt x="268224" y="129806"/>
                  </a:lnTo>
                  <a:lnTo>
                    <a:pt x="227837" y="121221"/>
                  </a:lnTo>
                  <a:lnTo>
                    <a:pt x="226822" y="112801"/>
                  </a:lnTo>
                  <a:lnTo>
                    <a:pt x="224662" y="104736"/>
                  </a:lnTo>
                  <a:lnTo>
                    <a:pt x="221487" y="97180"/>
                  </a:lnTo>
                  <a:lnTo>
                    <a:pt x="245203" y="78041"/>
                  </a:lnTo>
                  <a:close/>
                </a:path>
                <a:path w="268604" h="262254">
                  <a:moveTo>
                    <a:pt x="257934" y="177927"/>
                  </a:moveTo>
                  <a:lnTo>
                    <a:pt x="217042" y="177927"/>
                  </a:lnTo>
                  <a:lnTo>
                    <a:pt x="256158" y="186232"/>
                  </a:lnTo>
                  <a:lnTo>
                    <a:pt x="257934" y="177927"/>
                  </a:lnTo>
                  <a:close/>
                </a:path>
                <a:path w="268604" h="262254">
                  <a:moveTo>
                    <a:pt x="162940" y="0"/>
                  </a:moveTo>
                  <a:lnTo>
                    <a:pt x="105155" y="0"/>
                  </a:lnTo>
                  <a:lnTo>
                    <a:pt x="105155" y="42938"/>
                  </a:lnTo>
                  <a:lnTo>
                    <a:pt x="98399" y="45416"/>
                  </a:lnTo>
                  <a:lnTo>
                    <a:pt x="91868" y="48377"/>
                  </a:lnTo>
                  <a:lnTo>
                    <a:pt x="85599" y="51800"/>
                  </a:lnTo>
                  <a:lnTo>
                    <a:pt x="79628" y="55664"/>
                  </a:lnTo>
                  <a:lnTo>
                    <a:pt x="241635" y="55664"/>
                  </a:lnTo>
                  <a:lnTo>
                    <a:pt x="239487" y="53009"/>
                  </a:lnTo>
                  <a:lnTo>
                    <a:pt x="184403" y="53009"/>
                  </a:lnTo>
                  <a:lnTo>
                    <a:pt x="177800" y="48806"/>
                  </a:lnTo>
                  <a:lnTo>
                    <a:pt x="170560" y="45415"/>
                  </a:lnTo>
                  <a:lnTo>
                    <a:pt x="162940" y="42938"/>
                  </a:lnTo>
                  <a:lnTo>
                    <a:pt x="162940" y="0"/>
                  </a:lnTo>
                  <a:close/>
                </a:path>
                <a:path w="268604" h="262254">
                  <a:moveTo>
                    <a:pt x="217677" y="26060"/>
                  </a:moveTo>
                  <a:lnTo>
                    <a:pt x="184403" y="53009"/>
                  </a:lnTo>
                  <a:lnTo>
                    <a:pt x="239487" y="53009"/>
                  </a:lnTo>
                  <a:lnTo>
                    <a:pt x="217677" y="26060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4133" y="1015365"/>
              <a:ext cx="142493" cy="14249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324485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114" dirty="0">
                <a:solidFill>
                  <a:srgbClr val="200925"/>
                </a:solidFill>
              </a:rPr>
              <a:t>Gradie</a:t>
            </a:r>
            <a:r>
              <a:rPr sz="3300" spc="125" dirty="0">
                <a:solidFill>
                  <a:srgbClr val="200925"/>
                </a:solidFill>
              </a:rPr>
              <a:t>nt</a:t>
            </a:r>
            <a:r>
              <a:rPr sz="3300" spc="-390" dirty="0">
                <a:solidFill>
                  <a:srgbClr val="200925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15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grpSp>
        <p:nvGrpSpPr>
          <p:cNvPr id="12" name="object 12"/>
          <p:cNvGrpSpPr/>
          <p:nvPr/>
        </p:nvGrpSpPr>
        <p:grpSpPr>
          <a:xfrm>
            <a:off x="2705100" y="1816607"/>
            <a:ext cx="5628005" cy="2413635"/>
            <a:chOff x="2705100" y="1816607"/>
            <a:chExt cx="5628005" cy="241363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357" y="4089272"/>
              <a:ext cx="142494" cy="14097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776727" y="1889759"/>
              <a:ext cx="1511935" cy="323215"/>
            </a:xfrm>
            <a:custGeom>
              <a:avLst/>
              <a:gdLst/>
              <a:ahLst/>
              <a:cxnLst/>
              <a:rect l="l" t="t" r="r" b="b"/>
              <a:pathLst>
                <a:path w="1511935" h="323214">
                  <a:moveTo>
                    <a:pt x="1335532" y="0"/>
                  </a:moveTo>
                  <a:lnTo>
                    <a:pt x="176276" y="0"/>
                  </a:lnTo>
                  <a:lnTo>
                    <a:pt x="129395" y="5766"/>
                  </a:lnTo>
                  <a:lnTo>
                    <a:pt x="87281" y="22041"/>
                  </a:lnTo>
                  <a:lnTo>
                    <a:pt x="51609" y="47291"/>
                  </a:lnTo>
                  <a:lnTo>
                    <a:pt x="24054" y="79981"/>
                  </a:lnTo>
                  <a:lnTo>
                    <a:pt x="6292" y="118577"/>
                  </a:lnTo>
                  <a:lnTo>
                    <a:pt x="0" y="161544"/>
                  </a:lnTo>
                  <a:lnTo>
                    <a:pt x="6292" y="204510"/>
                  </a:lnTo>
                  <a:lnTo>
                    <a:pt x="24054" y="243106"/>
                  </a:lnTo>
                  <a:lnTo>
                    <a:pt x="51609" y="275796"/>
                  </a:lnTo>
                  <a:lnTo>
                    <a:pt x="87281" y="301046"/>
                  </a:lnTo>
                  <a:lnTo>
                    <a:pt x="129395" y="317321"/>
                  </a:lnTo>
                  <a:lnTo>
                    <a:pt x="176276" y="323088"/>
                  </a:lnTo>
                  <a:lnTo>
                    <a:pt x="1335532" y="323088"/>
                  </a:lnTo>
                  <a:lnTo>
                    <a:pt x="1382412" y="317321"/>
                  </a:lnTo>
                  <a:lnTo>
                    <a:pt x="1424526" y="301046"/>
                  </a:lnTo>
                  <a:lnTo>
                    <a:pt x="1460198" y="275796"/>
                  </a:lnTo>
                  <a:lnTo>
                    <a:pt x="1487753" y="243106"/>
                  </a:lnTo>
                  <a:lnTo>
                    <a:pt x="1505515" y="204510"/>
                  </a:lnTo>
                  <a:lnTo>
                    <a:pt x="1511808" y="161544"/>
                  </a:lnTo>
                  <a:lnTo>
                    <a:pt x="1505515" y="118577"/>
                  </a:lnTo>
                  <a:lnTo>
                    <a:pt x="1487753" y="79981"/>
                  </a:lnTo>
                  <a:lnTo>
                    <a:pt x="1460198" y="47291"/>
                  </a:lnTo>
                  <a:lnTo>
                    <a:pt x="1424526" y="22041"/>
                  </a:lnTo>
                  <a:lnTo>
                    <a:pt x="1382412" y="5766"/>
                  </a:lnTo>
                  <a:lnTo>
                    <a:pt x="133553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05100" y="1816620"/>
              <a:ext cx="1655445" cy="466725"/>
            </a:xfrm>
            <a:custGeom>
              <a:avLst/>
              <a:gdLst/>
              <a:ahLst/>
              <a:cxnLst/>
              <a:rect l="l" t="t" r="r" b="b"/>
              <a:pathLst>
                <a:path w="1655445" h="466725">
                  <a:moveTo>
                    <a:pt x="39624" y="233921"/>
                  </a:moveTo>
                  <a:lnTo>
                    <a:pt x="38074" y="227063"/>
                  </a:lnTo>
                  <a:lnTo>
                    <a:pt x="33858" y="221500"/>
                  </a:lnTo>
                  <a:lnTo>
                    <a:pt x="27559" y="217766"/>
                  </a:lnTo>
                  <a:lnTo>
                    <a:pt x="19812" y="216395"/>
                  </a:lnTo>
                  <a:lnTo>
                    <a:pt x="12052" y="217766"/>
                  </a:lnTo>
                  <a:lnTo>
                    <a:pt x="5753" y="221500"/>
                  </a:lnTo>
                  <a:lnTo>
                    <a:pt x="1536" y="227063"/>
                  </a:lnTo>
                  <a:lnTo>
                    <a:pt x="0" y="233921"/>
                  </a:lnTo>
                  <a:lnTo>
                    <a:pt x="1536" y="240792"/>
                  </a:lnTo>
                  <a:lnTo>
                    <a:pt x="5753" y="246354"/>
                  </a:lnTo>
                  <a:lnTo>
                    <a:pt x="12052" y="250088"/>
                  </a:lnTo>
                  <a:lnTo>
                    <a:pt x="19812" y="251447"/>
                  </a:lnTo>
                  <a:lnTo>
                    <a:pt x="27559" y="250088"/>
                  </a:lnTo>
                  <a:lnTo>
                    <a:pt x="33858" y="246354"/>
                  </a:lnTo>
                  <a:lnTo>
                    <a:pt x="38074" y="240792"/>
                  </a:lnTo>
                  <a:lnTo>
                    <a:pt x="39624" y="233921"/>
                  </a:lnTo>
                  <a:close/>
                </a:path>
                <a:path w="1655445" h="466725">
                  <a:moveTo>
                    <a:pt x="1655064" y="286499"/>
                  </a:moveTo>
                  <a:lnTo>
                    <a:pt x="1617599" y="286499"/>
                  </a:lnTo>
                  <a:lnTo>
                    <a:pt x="1599996" y="326682"/>
                  </a:lnTo>
                  <a:lnTo>
                    <a:pt x="1573809" y="362038"/>
                  </a:lnTo>
                  <a:lnTo>
                    <a:pt x="1540217" y="391452"/>
                  </a:lnTo>
                  <a:lnTo>
                    <a:pt x="1500428" y="413829"/>
                  </a:lnTo>
                  <a:lnTo>
                    <a:pt x="1455623" y="428066"/>
                  </a:lnTo>
                  <a:lnTo>
                    <a:pt x="1407033" y="433057"/>
                  </a:lnTo>
                  <a:lnTo>
                    <a:pt x="248031" y="433057"/>
                  </a:lnTo>
                  <a:lnTo>
                    <a:pt x="199415" y="428066"/>
                  </a:lnTo>
                  <a:lnTo>
                    <a:pt x="154597" y="413829"/>
                  </a:lnTo>
                  <a:lnTo>
                    <a:pt x="114782" y="391452"/>
                  </a:lnTo>
                  <a:lnTo>
                    <a:pt x="81178" y="362038"/>
                  </a:lnTo>
                  <a:lnTo>
                    <a:pt x="55003" y="326682"/>
                  </a:lnTo>
                  <a:lnTo>
                    <a:pt x="37465" y="286499"/>
                  </a:lnTo>
                  <a:lnTo>
                    <a:pt x="0" y="286499"/>
                  </a:lnTo>
                  <a:lnTo>
                    <a:pt x="15811" y="328891"/>
                  </a:lnTo>
                  <a:lnTo>
                    <a:pt x="39763" y="367195"/>
                  </a:lnTo>
                  <a:lnTo>
                    <a:pt x="70904" y="400519"/>
                  </a:lnTo>
                  <a:lnTo>
                    <a:pt x="108254" y="427990"/>
                  </a:lnTo>
                  <a:lnTo>
                    <a:pt x="150863" y="448703"/>
                  </a:lnTo>
                  <a:lnTo>
                    <a:pt x="197777" y="461784"/>
                  </a:lnTo>
                  <a:lnTo>
                    <a:pt x="248031" y="466331"/>
                  </a:lnTo>
                  <a:lnTo>
                    <a:pt x="1407033" y="466331"/>
                  </a:lnTo>
                  <a:lnTo>
                    <a:pt x="1457274" y="461784"/>
                  </a:lnTo>
                  <a:lnTo>
                    <a:pt x="1504188" y="448703"/>
                  </a:lnTo>
                  <a:lnTo>
                    <a:pt x="1546796" y="427990"/>
                  </a:lnTo>
                  <a:lnTo>
                    <a:pt x="1584147" y="400519"/>
                  </a:lnTo>
                  <a:lnTo>
                    <a:pt x="1615287" y="367195"/>
                  </a:lnTo>
                  <a:lnTo>
                    <a:pt x="1639239" y="328891"/>
                  </a:lnTo>
                  <a:lnTo>
                    <a:pt x="1655064" y="286499"/>
                  </a:lnTo>
                  <a:close/>
                </a:path>
                <a:path w="1655445" h="466725">
                  <a:moveTo>
                    <a:pt x="1655064" y="233921"/>
                  </a:moveTo>
                  <a:lnTo>
                    <a:pt x="1653476" y="227063"/>
                  </a:lnTo>
                  <a:lnTo>
                    <a:pt x="1649196" y="221500"/>
                  </a:lnTo>
                  <a:lnTo>
                    <a:pt x="1642897" y="217766"/>
                  </a:lnTo>
                  <a:lnTo>
                    <a:pt x="1635252" y="216395"/>
                  </a:lnTo>
                  <a:lnTo>
                    <a:pt x="1627492" y="217766"/>
                  </a:lnTo>
                  <a:lnTo>
                    <a:pt x="1621193" y="221500"/>
                  </a:lnTo>
                  <a:lnTo>
                    <a:pt x="1616976" y="227063"/>
                  </a:lnTo>
                  <a:lnTo>
                    <a:pt x="1615440" y="233921"/>
                  </a:lnTo>
                  <a:lnTo>
                    <a:pt x="1616976" y="240792"/>
                  </a:lnTo>
                  <a:lnTo>
                    <a:pt x="1621193" y="246354"/>
                  </a:lnTo>
                  <a:lnTo>
                    <a:pt x="1627492" y="250088"/>
                  </a:lnTo>
                  <a:lnTo>
                    <a:pt x="1635252" y="251447"/>
                  </a:lnTo>
                  <a:lnTo>
                    <a:pt x="1642897" y="250088"/>
                  </a:lnTo>
                  <a:lnTo>
                    <a:pt x="1649196" y="246354"/>
                  </a:lnTo>
                  <a:lnTo>
                    <a:pt x="1653476" y="240792"/>
                  </a:lnTo>
                  <a:lnTo>
                    <a:pt x="1655064" y="233921"/>
                  </a:lnTo>
                  <a:close/>
                </a:path>
                <a:path w="1655445" h="466725">
                  <a:moveTo>
                    <a:pt x="1655064" y="179819"/>
                  </a:moveTo>
                  <a:lnTo>
                    <a:pt x="1639239" y="137439"/>
                  </a:lnTo>
                  <a:lnTo>
                    <a:pt x="1615287" y="99136"/>
                  </a:lnTo>
                  <a:lnTo>
                    <a:pt x="1584147" y="65811"/>
                  </a:lnTo>
                  <a:lnTo>
                    <a:pt x="1546796" y="38341"/>
                  </a:lnTo>
                  <a:lnTo>
                    <a:pt x="1504188" y="17627"/>
                  </a:lnTo>
                  <a:lnTo>
                    <a:pt x="1457274" y="4546"/>
                  </a:lnTo>
                  <a:lnTo>
                    <a:pt x="1407033" y="0"/>
                  </a:lnTo>
                  <a:lnTo>
                    <a:pt x="248031" y="0"/>
                  </a:lnTo>
                  <a:lnTo>
                    <a:pt x="197777" y="4546"/>
                  </a:lnTo>
                  <a:lnTo>
                    <a:pt x="150863" y="17627"/>
                  </a:lnTo>
                  <a:lnTo>
                    <a:pt x="108254" y="38341"/>
                  </a:lnTo>
                  <a:lnTo>
                    <a:pt x="70904" y="65811"/>
                  </a:lnTo>
                  <a:lnTo>
                    <a:pt x="39763" y="99136"/>
                  </a:lnTo>
                  <a:lnTo>
                    <a:pt x="15811" y="137439"/>
                  </a:lnTo>
                  <a:lnTo>
                    <a:pt x="0" y="179819"/>
                  </a:lnTo>
                  <a:lnTo>
                    <a:pt x="37465" y="179819"/>
                  </a:lnTo>
                  <a:lnTo>
                    <a:pt x="55003" y="139687"/>
                  </a:lnTo>
                  <a:lnTo>
                    <a:pt x="81178" y="104355"/>
                  </a:lnTo>
                  <a:lnTo>
                    <a:pt x="114782" y="74917"/>
                  </a:lnTo>
                  <a:lnTo>
                    <a:pt x="154597" y="52527"/>
                  </a:lnTo>
                  <a:lnTo>
                    <a:pt x="199415" y="38265"/>
                  </a:lnTo>
                  <a:lnTo>
                    <a:pt x="248031" y="33274"/>
                  </a:lnTo>
                  <a:lnTo>
                    <a:pt x="1407033" y="33274"/>
                  </a:lnTo>
                  <a:lnTo>
                    <a:pt x="1455623" y="38265"/>
                  </a:lnTo>
                  <a:lnTo>
                    <a:pt x="1500428" y="52527"/>
                  </a:lnTo>
                  <a:lnTo>
                    <a:pt x="1540217" y="74917"/>
                  </a:lnTo>
                  <a:lnTo>
                    <a:pt x="1573809" y="104355"/>
                  </a:lnTo>
                  <a:lnTo>
                    <a:pt x="1599996" y="139687"/>
                  </a:lnTo>
                  <a:lnTo>
                    <a:pt x="1617599" y="179819"/>
                  </a:lnTo>
                  <a:lnTo>
                    <a:pt x="1655064" y="179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52925" y="2034374"/>
              <a:ext cx="1819910" cy="1293495"/>
            </a:xfrm>
            <a:custGeom>
              <a:avLst/>
              <a:gdLst/>
              <a:ahLst/>
              <a:cxnLst/>
              <a:rect l="l" t="t" r="r" b="b"/>
              <a:pathLst>
                <a:path w="1819910" h="1293495">
                  <a:moveTo>
                    <a:pt x="557911" y="427837"/>
                  </a:moveTo>
                  <a:lnTo>
                    <a:pt x="544487" y="388759"/>
                  </a:lnTo>
                  <a:lnTo>
                    <a:pt x="525462" y="349326"/>
                  </a:lnTo>
                  <a:lnTo>
                    <a:pt x="501015" y="309765"/>
                  </a:lnTo>
                  <a:lnTo>
                    <a:pt x="471322" y="270319"/>
                  </a:lnTo>
                  <a:lnTo>
                    <a:pt x="421690" y="217525"/>
                  </a:lnTo>
                  <a:lnTo>
                    <a:pt x="389915" y="189941"/>
                  </a:lnTo>
                  <a:lnTo>
                    <a:pt x="353110" y="162344"/>
                  </a:lnTo>
                  <a:lnTo>
                    <a:pt x="310972" y="135318"/>
                  </a:lnTo>
                  <a:lnTo>
                    <a:pt x="263182" y="109474"/>
                  </a:lnTo>
                  <a:lnTo>
                    <a:pt x="209473" y="85394"/>
                  </a:lnTo>
                  <a:lnTo>
                    <a:pt x="149529" y="63652"/>
                  </a:lnTo>
                  <a:lnTo>
                    <a:pt x="83058" y="44856"/>
                  </a:lnTo>
                  <a:lnTo>
                    <a:pt x="168821" y="29946"/>
                  </a:lnTo>
                  <a:lnTo>
                    <a:pt x="175552" y="27457"/>
                  </a:lnTo>
                  <a:lnTo>
                    <a:pt x="178879" y="23164"/>
                  </a:lnTo>
                  <a:lnTo>
                    <a:pt x="178790" y="17729"/>
                  </a:lnTo>
                  <a:lnTo>
                    <a:pt x="175310" y="11849"/>
                  </a:lnTo>
                  <a:lnTo>
                    <a:pt x="168452" y="6172"/>
                  </a:lnTo>
                  <a:lnTo>
                    <a:pt x="159918" y="2133"/>
                  </a:lnTo>
                  <a:lnTo>
                    <a:pt x="150863" y="0"/>
                  </a:lnTo>
                  <a:lnTo>
                    <a:pt x="142443" y="50"/>
                  </a:lnTo>
                  <a:lnTo>
                    <a:pt x="6057" y="23037"/>
                  </a:lnTo>
                  <a:lnTo>
                    <a:pt x="2781" y="24777"/>
                  </a:lnTo>
                  <a:lnTo>
                    <a:pt x="0" y="34963"/>
                  </a:lnTo>
                  <a:lnTo>
                    <a:pt x="1574" y="37960"/>
                  </a:lnTo>
                  <a:lnTo>
                    <a:pt x="94526" y="140868"/>
                  </a:lnTo>
                  <a:lnTo>
                    <a:pt x="101396" y="146545"/>
                  </a:lnTo>
                  <a:lnTo>
                    <a:pt x="109931" y="150596"/>
                  </a:lnTo>
                  <a:lnTo>
                    <a:pt x="118973" y="152730"/>
                  </a:lnTo>
                  <a:lnTo>
                    <a:pt x="127406" y="152666"/>
                  </a:lnTo>
                  <a:lnTo>
                    <a:pt x="78320" y="72809"/>
                  </a:lnTo>
                  <a:lnTo>
                    <a:pt x="134035" y="88099"/>
                  </a:lnTo>
                  <a:lnTo>
                    <a:pt x="186512" y="106286"/>
                  </a:lnTo>
                  <a:lnTo>
                    <a:pt x="235699" y="127342"/>
                  </a:lnTo>
                  <a:lnTo>
                    <a:pt x="281559" y="151257"/>
                  </a:lnTo>
                  <a:lnTo>
                    <a:pt x="324027" y="178015"/>
                  </a:lnTo>
                  <a:lnTo>
                    <a:pt x="363067" y="207606"/>
                  </a:lnTo>
                  <a:lnTo>
                    <a:pt x="398640" y="239991"/>
                  </a:lnTo>
                  <a:lnTo>
                    <a:pt x="430695" y="275183"/>
                  </a:lnTo>
                  <a:lnTo>
                    <a:pt x="457885" y="311454"/>
                  </a:lnTo>
                  <a:lnTo>
                    <a:pt x="480453" y="347929"/>
                  </a:lnTo>
                  <a:lnTo>
                    <a:pt x="498208" y="384416"/>
                  </a:lnTo>
                  <a:lnTo>
                    <a:pt x="510984" y="420712"/>
                  </a:lnTo>
                  <a:lnTo>
                    <a:pt x="514362" y="426974"/>
                  </a:lnTo>
                  <a:lnTo>
                    <a:pt x="520547" y="432523"/>
                  </a:lnTo>
                  <a:lnTo>
                    <a:pt x="528701" y="436778"/>
                  </a:lnTo>
                  <a:lnTo>
                    <a:pt x="537946" y="439140"/>
                  </a:lnTo>
                  <a:lnTo>
                    <a:pt x="547077" y="439331"/>
                  </a:lnTo>
                  <a:lnTo>
                    <a:pt x="553872" y="437261"/>
                  </a:lnTo>
                  <a:lnTo>
                    <a:pt x="557695" y="433311"/>
                  </a:lnTo>
                  <a:lnTo>
                    <a:pt x="557911" y="427837"/>
                  </a:lnTo>
                  <a:close/>
                </a:path>
                <a:path w="1819910" h="1293495">
                  <a:moveTo>
                    <a:pt x="1819503" y="781405"/>
                  </a:moveTo>
                  <a:lnTo>
                    <a:pt x="1817954" y="775563"/>
                  </a:lnTo>
                  <a:lnTo>
                    <a:pt x="1813280" y="771804"/>
                  </a:lnTo>
                  <a:lnTo>
                    <a:pt x="1806143" y="770445"/>
                  </a:lnTo>
                  <a:lnTo>
                    <a:pt x="1797278" y="771804"/>
                  </a:lnTo>
                  <a:lnTo>
                    <a:pt x="1771650" y="835596"/>
                  </a:lnTo>
                  <a:lnTo>
                    <a:pt x="1763090" y="877023"/>
                  </a:lnTo>
                  <a:lnTo>
                    <a:pt x="1749831" y="919048"/>
                  </a:lnTo>
                  <a:lnTo>
                    <a:pt x="1732013" y="961440"/>
                  </a:lnTo>
                  <a:lnTo>
                    <a:pt x="1709178" y="1003287"/>
                  </a:lnTo>
                  <a:lnTo>
                    <a:pt x="1682242" y="1042581"/>
                  </a:lnTo>
                  <a:lnTo>
                    <a:pt x="1651228" y="1079296"/>
                  </a:lnTo>
                  <a:lnTo>
                    <a:pt x="1616189" y="1113409"/>
                  </a:lnTo>
                  <a:lnTo>
                    <a:pt x="1577174" y="1144905"/>
                  </a:lnTo>
                  <a:lnTo>
                    <a:pt x="1534198" y="1173746"/>
                  </a:lnTo>
                  <a:lnTo>
                    <a:pt x="1487322" y="1199921"/>
                  </a:lnTo>
                  <a:lnTo>
                    <a:pt x="1436573" y="1223403"/>
                  </a:lnTo>
                  <a:lnTo>
                    <a:pt x="1475981" y="1150023"/>
                  </a:lnTo>
                  <a:lnTo>
                    <a:pt x="1477962" y="1143279"/>
                  </a:lnTo>
                  <a:lnTo>
                    <a:pt x="1476730" y="1137437"/>
                  </a:lnTo>
                  <a:lnTo>
                    <a:pt x="1472450" y="1133246"/>
                  </a:lnTo>
                  <a:lnTo>
                    <a:pt x="1465275" y="1131430"/>
                  </a:lnTo>
                  <a:lnTo>
                    <a:pt x="1457032" y="1132446"/>
                  </a:lnTo>
                  <a:lnTo>
                    <a:pt x="1370012" y="1270546"/>
                  </a:lnTo>
                  <a:lnTo>
                    <a:pt x="1369199" y="1273962"/>
                  </a:lnTo>
                  <a:lnTo>
                    <a:pt x="1374355" y="1284541"/>
                  </a:lnTo>
                  <a:lnTo>
                    <a:pt x="1377975" y="1286002"/>
                  </a:lnTo>
                  <a:lnTo>
                    <a:pt x="1516735" y="1293393"/>
                  </a:lnTo>
                  <a:lnTo>
                    <a:pt x="1524977" y="1292377"/>
                  </a:lnTo>
                  <a:lnTo>
                    <a:pt x="1533309" y="1288948"/>
                  </a:lnTo>
                  <a:lnTo>
                    <a:pt x="1540662" y="1283525"/>
                  </a:lnTo>
                  <a:lnTo>
                    <a:pt x="1546009" y="1276553"/>
                  </a:lnTo>
                  <a:lnTo>
                    <a:pt x="1547990" y="1269809"/>
                  </a:lnTo>
                  <a:lnTo>
                    <a:pt x="1546758" y="1263967"/>
                  </a:lnTo>
                  <a:lnTo>
                    <a:pt x="1542478" y="1259763"/>
                  </a:lnTo>
                  <a:lnTo>
                    <a:pt x="1535303" y="1257960"/>
                  </a:lnTo>
                  <a:lnTo>
                    <a:pt x="1447939" y="1252816"/>
                  </a:lnTo>
                  <a:lnTo>
                    <a:pt x="1508340" y="1224203"/>
                  </a:lnTo>
                  <a:lnTo>
                    <a:pt x="1561655" y="1193266"/>
                  </a:lnTo>
                  <a:lnTo>
                    <a:pt x="1608315" y="1160602"/>
                  </a:lnTo>
                  <a:lnTo>
                    <a:pt x="1648764" y="1126794"/>
                  </a:lnTo>
                  <a:lnTo>
                    <a:pt x="1683423" y="1092441"/>
                  </a:lnTo>
                  <a:lnTo>
                    <a:pt x="1712722" y="1058138"/>
                  </a:lnTo>
                  <a:lnTo>
                    <a:pt x="1737106" y="1024496"/>
                  </a:lnTo>
                  <a:lnTo>
                    <a:pt x="1772869" y="961517"/>
                  </a:lnTo>
                  <a:lnTo>
                    <a:pt x="1792376" y="915390"/>
                  </a:lnTo>
                  <a:lnTo>
                    <a:pt x="1806714" y="869823"/>
                  </a:lnTo>
                  <a:lnTo>
                    <a:pt x="1815795" y="825068"/>
                  </a:lnTo>
                  <a:lnTo>
                    <a:pt x="1819503" y="781405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51020" y="3131819"/>
              <a:ext cx="1321435" cy="344805"/>
            </a:xfrm>
            <a:custGeom>
              <a:avLst/>
              <a:gdLst/>
              <a:ahLst/>
              <a:cxnLst/>
              <a:rect l="l" t="t" r="r" b="b"/>
              <a:pathLst>
                <a:path w="1321435" h="344804">
                  <a:moveTo>
                    <a:pt x="1167256" y="0"/>
                  </a:moveTo>
                  <a:lnTo>
                    <a:pt x="154050" y="0"/>
                  </a:lnTo>
                  <a:lnTo>
                    <a:pt x="113094" y="6150"/>
                  </a:lnTo>
                  <a:lnTo>
                    <a:pt x="76294" y="23509"/>
                  </a:lnTo>
                  <a:lnTo>
                    <a:pt x="45116" y="50434"/>
                  </a:lnTo>
                  <a:lnTo>
                    <a:pt x="21030" y="85287"/>
                  </a:lnTo>
                  <a:lnTo>
                    <a:pt x="5502" y="126426"/>
                  </a:lnTo>
                  <a:lnTo>
                    <a:pt x="0" y="172212"/>
                  </a:lnTo>
                  <a:lnTo>
                    <a:pt x="5502" y="217997"/>
                  </a:lnTo>
                  <a:lnTo>
                    <a:pt x="21030" y="259136"/>
                  </a:lnTo>
                  <a:lnTo>
                    <a:pt x="45116" y="293989"/>
                  </a:lnTo>
                  <a:lnTo>
                    <a:pt x="76294" y="320914"/>
                  </a:lnTo>
                  <a:lnTo>
                    <a:pt x="113094" y="338273"/>
                  </a:lnTo>
                  <a:lnTo>
                    <a:pt x="154050" y="344424"/>
                  </a:lnTo>
                  <a:lnTo>
                    <a:pt x="1167256" y="344424"/>
                  </a:lnTo>
                  <a:lnTo>
                    <a:pt x="1208213" y="338273"/>
                  </a:lnTo>
                  <a:lnTo>
                    <a:pt x="1245013" y="320914"/>
                  </a:lnTo>
                  <a:lnTo>
                    <a:pt x="1276191" y="293989"/>
                  </a:lnTo>
                  <a:lnTo>
                    <a:pt x="1300277" y="259136"/>
                  </a:lnTo>
                  <a:lnTo>
                    <a:pt x="1315805" y="217997"/>
                  </a:lnTo>
                  <a:lnTo>
                    <a:pt x="1321307" y="172212"/>
                  </a:lnTo>
                  <a:lnTo>
                    <a:pt x="1315805" y="126426"/>
                  </a:lnTo>
                  <a:lnTo>
                    <a:pt x="1300277" y="85287"/>
                  </a:lnTo>
                  <a:lnTo>
                    <a:pt x="1276191" y="50434"/>
                  </a:lnTo>
                  <a:lnTo>
                    <a:pt x="1245013" y="23509"/>
                  </a:lnTo>
                  <a:lnTo>
                    <a:pt x="1208213" y="6150"/>
                  </a:lnTo>
                  <a:lnTo>
                    <a:pt x="116725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94384" y="1913331"/>
            <a:ext cx="7188834" cy="14935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92985">
              <a:lnSpc>
                <a:spcPct val="100000"/>
              </a:lnSpc>
              <a:spcBef>
                <a:spcPts val="105"/>
              </a:spcBef>
            </a:pPr>
            <a:r>
              <a:rPr sz="1400" spc="15" dirty="0">
                <a:latin typeface="Microsoft Sans Serif"/>
                <a:cs typeface="Microsoft Sans Serif"/>
              </a:rPr>
              <a:t>Property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2000" spc="-5" dirty="0">
                <a:solidFill>
                  <a:srgbClr val="00AFEF"/>
                </a:solidFill>
                <a:latin typeface="Courier New"/>
                <a:cs typeface="Courier New"/>
              </a:rPr>
              <a:t>background-image:</a:t>
            </a:r>
            <a:r>
              <a:rPr sz="2000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B747CF"/>
                </a:solidFill>
                <a:latin typeface="Courier New"/>
                <a:cs typeface="Courier New"/>
              </a:rPr>
              <a:t>linear-gradient(red,</a:t>
            </a:r>
            <a:r>
              <a:rPr sz="2000" dirty="0">
                <a:solidFill>
                  <a:srgbClr val="B747C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B747CF"/>
                </a:solidFill>
                <a:latin typeface="Courier New"/>
                <a:cs typeface="Courier New"/>
              </a:rPr>
              <a:t>yellow);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ourier New"/>
              <a:cs typeface="Courier New"/>
            </a:endParaRPr>
          </a:p>
          <a:p>
            <a:pPr marL="1046480" algn="ctr">
              <a:lnSpc>
                <a:spcPct val="100000"/>
              </a:lnSpc>
            </a:pPr>
            <a:r>
              <a:rPr sz="1400" spc="-30" dirty="0">
                <a:latin typeface="Microsoft Sans Serif"/>
                <a:cs typeface="Microsoft Sans Serif"/>
              </a:rPr>
              <a:t>Color-stop1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287011" y="1722120"/>
            <a:ext cx="2665730" cy="1828800"/>
            <a:chOff x="4287011" y="1722120"/>
            <a:chExt cx="2665730" cy="1828800"/>
          </a:xfrm>
        </p:grpSpPr>
        <p:sp>
          <p:nvSpPr>
            <p:cNvPr id="20" name="object 20"/>
            <p:cNvSpPr/>
            <p:nvPr/>
          </p:nvSpPr>
          <p:spPr>
            <a:xfrm>
              <a:off x="4287012" y="3055619"/>
              <a:ext cx="1449705" cy="495300"/>
            </a:xfrm>
            <a:custGeom>
              <a:avLst/>
              <a:gdLst/>
              <a:ahLst/>
              <a:cxnLst/>
              <a:rect l="l" t="t" r="r" b="b"/>
              <a:pathLst>
                <a:path w="1449704" h="495300">
                  <a:moveTo>
                    <a:pt x="35052" y="238252"/>
                  </a:moveTo>
                  <a:lnTo>
                    <a:pt x="27305" y="230124"/>
                  </a:lnTo>
                  <a:lnTo>
                    <a:pt x="17526" y="230124"/>
                  </a:lnTo>
                  <a:lnTo>
                    <a:pt x="7747" y="230124"/>
                  </a:lnTo>
                  <a:lnTo>
                    <a:pt x="0" y="238252"/>
                  </a:lnTo>
                  <a:lnTo>
                    <a:pt x="0" y="258572"/>
                  </a:lnTo>
                  <a:lnTo>
                    <a:pt x="7747" y="266700"/>
                  </a:lnTo>
                  <a:lnTo>
                    <a:pt x="27305" y="266700"/>
                  </a:lnTo>
                  <a:lnTo>
                    <a:pt x="35052" y="258572"/>
                  </a:lnTo>
                  <a:lnTo>
                    <a:pt x="35052" y="238252"/>
                  </a:lnTo>
                  <a:close/>
                </a:path>
                <a:path w="1449704" h="495300">
                  <a:moveTo>
                    <a:pt x="1449324" y="304800"/>
                  </a:moveTo>
                  <a:lnTo>
                    <a:pt x="1416558" y="304800"/>
                  </a:lnTo>
                  <a:lnTo>
                    <a:pt x="1397114" y="355346"/>
                  </a:lnTo>
                  <a:lnTo>
                    <a:pt x="1367155" y="398157"/>
                  </a:lnTo>
                  <a:lnTo>
                    <a:pt x="1328458" y="431241"/>
                  </a:lnTo>
                  <a:lnTo>
                    <a:pt x="1282852" y="452564"/>
                  </a:lnTo>
                  <a:lnTo>
                    <a:pt x="1232154" y="460133"/>
                  </a:lnTo>
                  <a:lnTo>
                    <a:pt x="217170" y="460133"/>
                  </a:lnTo>
                  <a:lnTo>
                    <a:pt x="166446" y="452564"/>
                  </a:lnTo>
                  <a:lnTo>
                    <a:pt x="120815" y="431241"/>
                  </a:lnTo>
                  <a:lnTo>
                    <a:pt x="82105" y="398157"/>
                  </a:lnTo>
                  <a:lnTo>
                    <a:pt x="52146" y="355346"/>
                  </a:lnTo>
                  <a:lnTo>
                    <a:pt x="32766" y="304800"/>
                  </a:lnTo>
                  <a:lnTo>
                    <a:pt x="0" y="304800"/>
                  </a:lnTo>
                  <a:lnTo>
                    <a:pt x="13855" y="349707"/>
                  </a:lnTo>
                  <a:lnTo>
                    <a:pt x="34823" y="390283"/>
                  </a:lnTo>
                  <a:lnTo>
                    <a:pt x="62090" y="425589"/>
                  </a:lnTo>
                  <a:lnTo>
                    <a:pt x="94792" y="454672"/>
                  </a:lnTo>
                  <a:lnTo>
                    <a:pt x="132105" y="476618"/>
                  </a:lnTo>
                  <a:lnTo>
                    <a:pt x="173164" y="490474"/>
                  </a:lnTo>
                  <a:lnTo>
                    <a:pt x="217170" y="495300"/>
                  </a:lnTo>
                  <a:lnTo>
                    <a:pt x="1232154" y="495300"/>
                  </a:lnTo>
                  <a:lnTo>
                    <a:pt x="1276146" y="490474"/>
                  </a:lnTo>
                  <a:lnTo>
                    <a:pt x="1317205" y="476618"/>
                  </a:lnTo>
                  <a:lnTo>
                    <a:pt x="1354518" y="454672"/>
                  </a:lnTo>
                  <a:lnTo>
                    <a:pt x="1387221" y="425589"/>
                  </a:lnTo>
                  <a:lnTo>
                    <a:pt x="1414487" y="390283"/>
                  </a:lnTo>
                  <a:lnTo>
                    <a:pt x="1435455" y="349707"/>
                  </a:lnTo>
                  <a:lnTo>
                    <a:pt x="1449324" y="304800"/>
                  </a:lnTo>
                  <a:close/>
                </a:path>
                <a:path w="1449704" h="495300">
                  <a:moveTo>
                    <a:pt x="1449324" y="238252"/>
                  </a:moveTo>
                  <a:lnTo>
                    <a:pt x="1441450" y="230124"/>
                  </a:lnTo>
                  <a:lnTo>
                    <a:pt x="1431798" y="230124"/>
                  </a:lnTo>
                  <a:lnTo>
                    <a:pt x="1422019" y="230124"/>
                  </a:lnTo>
                  <a:lnTo>
                    <a:pt x="1414272" y="238252"/>
                  </a:lnTo>
                  <a:lnTo>
                    <a:pt x="1414272" y="258572"/>
                  </a:lnTo>
                  <a:lnTo>
                    <a:pt x="1422019" y="266700"/>
                  </a:lnTo>
                  <a:lnTo>
                    <a:pt x="1441450" y="266700"/>
                  </a:lnTo>
                  <a:lnTo>
                    <a:pt x="1449324" y="258572"/>
                  </a:lnTo>
                  <a:lnTo>
                    <a:pt x="1449324" y="238252"/>
                  </a:lnTo>
                  <a:close/>
                </a:path>
                <a:path w="1449704" h="495300">
                  <a:moveTo>
                    <a:pt x="1449324" y="190500"/>
                  </a:moveTo>
                  <a:lnTo>
                    <a:pt x="1435455" y="145605"/>
                  </a:lnTo>
                  <a:lnTo>
                    <a:pt x="1414487" y="105029"/>
                  </a:lnTo>
                  <a:lnTo>
                    <a:pt x="1387221" y="69723"/>
                  </a:lnTo>
                  <a:lnTo>
                    <a:pt x="1354518" y="40640"/>
                  </a:lnTo>
                  <a:lnTo>
                    <a:pt x="1317205" y="18694"/>
                  </a:lnTo>
                  <a:lnTo>
                    <a:pt x="1276146" y="4838"/>
                  </a:lnTo>
                  <a:lnTo>
                    <a:pt x="1232154" y="0"/>
                  </a:lnTo>
                  <a:lnTo>
                    <a:pt x="217170" y="0"/>
                  </a:lnTo>
                  <a:lnTo>
                    <a:pt x="173164" y="4838"/>
                  </a:lnTo>
                  <a:lnTo>
                    <a:pt x="132105" y="18694"/>
                  </a:lnTo>
                  <a:lnTo>
                    <a:pt x="94792" y="40640"/>
                  </a:lnTo>
                  <a:lnTo>
                    <a:pt x="62090" y="69723"/>
                  </a:lnTo>
                  <a:lnTo>
                    <a:pt x="34823" y="105029"/>
                  </a:lnTo>
                  <a:lnTo>
                    <a:pt x="13855" y="145605"/>
                  </a:lnTo>
                  <a:lnTo>
                    <a:pt x="0" y="190500"/>
                  </a:lnTo>
                  <a:lnTo>
                    <a:pt x="32766" y="190500"/>
                  </a:lnTo>
                  <a:lnTo>
                    <a:pt x="52146" y="140017"/>
                  </a:lnTo>
                  <a:lnTo>
                    <a:pt x="82105" y="97205"/>
                  </a:lnTo>
                  <a:lnTo>
                    <a:pt x="120815" y="64109"/>
                  </a:lnTo>
                  <a:lnTo>
                    <a:pt x="166446" y="42760"/>
                  </a:lnTo>
                  <a:lnTo>
                    <a:pt x="217170" y="35179"/>
                  </a:lnTo>
                  <a:lnTo>
                    <a:pt x="1232154" y="35179"/>
                  </a:lnTo>
                  <a:lnTo>
                    <a:pt x="1282852" y="42760"/>
                  </a:lnTo>
                  <a:lnTo>
                    <a:pt x="1328458" y="64109"/>
                  </a:lnTo>
                  <a:lnTo>
                    <a:pt x="1367155" y="97205"/>
                  </a:lnTo>
                  <a:lnTo>
                    <a:pt x="1397114" y="140017"/>
                  </a:lnTo>
                  <a:lnTo>
                    <a:pt x="1416558" y="190500"/>
                  </a:lnTo>
                  <a:lnTo>
                    <a:pt x="1449324" y="190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29655" y="1722120"/>
              <a:ext cx="1323340" cy="342900"/>
            </a:xfrm>
            <a:custGeom>
              <a:avLst/>
              <a:gdLst/>
              <a:ahLst/>
              <a:cxnLst/>
              <a:rect l="l" t="t" r="r" b="b"/>
              <a:pathLst>
                <a:path w="1323340" h="342900">
                  <a:moveTo>
                    <a:pt x="1168527" y="0"/>
                  </a:moveTo>
                  <a:lnTo>
                    <a:pt x="154305" y="0"/>
                  </a:lnTo>
                  <a:lnTo>
                    <a:pt x="113285" y="6120"/>
                  </a:lnTo>
                  <a:lnTo>
                    <a:pt x="76425" y="23396"/>
                  </a:lnTo>
                  <a:lnTo>
                    <a:pt x="45196" y="50196"/>
                  </a:lnTo>
                  <a:lnTo>
                    <a:pt x="21067" y="84892"/>
                  </a:lnTo>
                  <a:lnTo>
                    <a:pt x="5512" y="125853"/>
                  </a:lnTo>
                  <a:lnTo>
                    <a:pt x="0" y="171449"/>
                  </a:lnTo>
                  <a:lnTo>
                    <a:pt x="5512" y="217046"/>
                  </a:lnTo>
                  <a:lnTo>
                    <a:pt x="21067" y="258007"/>
                  </a:lnTo>
                  <a:lnTo>
                    <a:pt x="45196" y="292703"/>
                  </a:lnTo>
                  <a:lnTo>
                    <a:pt x="76425" y="319503"/>
                  </a:lnTo>
                  <a:lnTo>
                    <a:pt x="113285" y="336779"/>
                  </a:lnTo>
                  <a:lnTo>
                    <a:pt x="154305" y="342899"/>
                  </a:lnTo>
                  <a:lnTo>
                    <a:pt x="1168527" y="342899"/>
                  </a:lnTo>
                  <a:lnTo>
                    <a:pt x="1209546" y="336779"/>
                  </a:lnTo>
                  <a:lnTo>
                    <a:pt x="1246406" y="319503"/>
                  </a:lnTo>
                  <a:lnTo>
                    <a:pt x="1277635" y="292703"/>
                  </a:lnTo>
                  <a:lnTo>
                    <a:pt x="1301764" y="258007"/>
                  </a:lnTo>
                  <a:lnTo>
                    <a:pt x="1317319" y="217046"/>
                  </a:lnTo>
                  <a:lnTo>
                    <a:pt x="1322832" y="171449"/>
                  </a:lnTo>
                  <a:lnTo>
                    <a:pt x="1317319" y="125853"/>
                  </a:lnTo>
                  <a:lnTo>
                    <a:pt x="1301764" y="84892"/>
                  </a:lnTo>
                  <a:lnTo>
                    <a:pt x="1277635" y="50196"/>
                  </a:lnTo>
                  <a:lnTo>
                    <a:pt x="1246406" y="23396"/>
                  </a:lnTo>
                  <a:lnTo>
                    <a:pt x="1209546" y="6120"/>
                  </a:lnTo>
                  <a:lnTo>
                    <a:pt x="116852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816346" y="1756664"/>
            <a:ext cx="9486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5" dirty="0">
                <a:latin typeface="Microsoft Sans Serif"/>
                <a:cs typeface="Microsoft Sans Serif"/>
              </a:rPr>
              <a:t>C</a:t>
            </a:r>
            <a:r>
              <a:rPr sz="1400" spc="15" dirty="0">
                <a:latin typeface="Microsoft Sans Serif"/>
                <a:cs typeface="Microsoft Sans Serif"/>
              </a:rPr>
              <a:t>olo</a:t>
            </a:r>
            <a:r>
              <a:rPr sz="1400" spc="5" dirty="0">
                <a:latin typeface="Microsoft Sans Serif"/>
                <a:cs typeface="Microsoft Sans Serif"/>
              </a:rPr>
              <a:t>r</a:t>
            </a:r>
            <a:r>
              <a:rPr sz="1400" spc="-35" dirty="0">
                <a:latin typeface="Microsoft Sans Serif"/>
                <a:cs typeface="Microsoft Sans Serif"/>
              </a:rPr>
              <a:t>-</a:t>
            </a:r>
            <a:r>
              <a:rPr sz="1400" spc="-10" dirty="0">
                <a:latin typeface="Microsoft Sans Serif"/>
                <a:cs typeface="Microsoft Sans Serif"/>
              </a:rPr>
              <a:t>sto</a:t>
            </a:r>
            <a:r>
              <a:rPr sz="1400" spc="45" dirty="0">
                <a:latin typeface="Microsoft Sans Serif"/>
                <a:cs typeface="Microsoft Sans Serif"/>
              </a:rPr>
              <a:t>p</a:t>
            </a:r>
            <a:r>
              <a:rPr sz="1400" spc="-15" dirty="0">
                <a:latin typeface="Microsoft Sans Serif"/>
                <a:cs typeface="Microsoft Sans Serif"/>
              </a:rPr>
              <a:t>2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7056" y="1644395"/>
            <a:ext cx="7392034" cy="3453765"/>
            <a:chOff x="67056" y="1644395"/>
            <a:chExt cx="7392034" cy="3453765"/>
          </a:xfrm>
        </p:grpSpPr>
        <p:sp>
          <p:nvSpPr>
            <p:cNvPr id="24" name="object 24"/>
            <p:cNvSpPr/>
            <p:nvPr/>
          </p:nvSpPr>
          <p:spPr>
            <a:xfrm>
              <a:off x="5567172" y="1644395"/>
              <a:ext cx="1447800" cy="497205"/>
            </a:xfrm>
            <a:custGeom>
              <a:avLst/>
              <a:gdLst/>
              <a:ahLst/>
              <a:cxnLst/>
              <a:rect l="l" t="t" r="r" b="b"/>
              <a:pathLst>
                <a:path w="1447800" h="497205">
                  <a:moveTo>
                    <a:pt x="33528" y="238633"/>
                  </a:moveTo>
                  <a:lnTo>
                    <a:pt x="26035" y="230136"/>
                  </a:lnTo>
                  <a:lnTo>
                    <a:pt x="16764" y="230136"/>
                  </a:lnTo>
                  <a:lnTo>
                    <a:pt x="7493" y="230136"/>
                  </a:lnTo>
                  <a:lnTo>
                    <a:pt x="0" y="238633"/>
                  </a:lnTo>
                  <a:lnTo>
                    <a:pt x="0" y="259715"/>
                  </a:lnTo>
                  <a:lnTo>
                    <a:pt x="7493" y="268224"/>
                  </a:lnTo>
                  <a:lnTo>
                    <a:pt x="26035" y="268224"/>
                  </a:lnTo>
                  <a:lnTo>
                    <a:pt x="33528" y="259715"/>
                  </a:lnTo>
                  <a:lnTo>
                    <a:pt x="33528" y="238633"/>
                  </a:lnTo>
                  <a:close/>
                </a:path>
                <a:path w="1447800" h="497205">
                  <a:moveTo>
                    <a:pt x="1447800" y="304800"/>
                  </a:moveTo>
                  <a:lnTo>
                    <a:pt x="1415034" y="304800"/>
                  </a:lnTo>
                  <a:lnTo>
                    <a:pt x="1399628" y="347700"/>
                  </a:lnTo>
                  <a:lnTo>
                    <a:pt x="1376705" y="385445"/>
                  </a:lnTo>
                  <a:lnTo>
                    <a:pt x="1347343" y="416852"/>
                  </a:lnTo>
                  <a:lnTo>
                    <a:pt x="1312545" y="440740"/>
                  </a:lnTo>
                  <a:lnTo>
                    <a:pt x="1273378" y="455942"/>
                  </a:lnTo>
                  <a:lnTo>
                    <a:pt x="1230884" y="461264"/>
                  </a:lnTo>
                  <a:lnTo>
                    <a:pt x="216916" y="461264"/>
                  </a:lnTo>
                  <a:lnTo>
                    <a:pt x="174409" y="455942"/>
                  </a:lnTo>
                  <a:lnTo>
                    <a:pt x="135216" y="440740"/>
                  </a:lnTo>
                  <a:lnTo>
                    <a:pt x="100406" y="416852"/>
                  </a:lnTo>
                  <a:lnTo>
                    <a:pt x="71018" y="385445"/>
                  </a:lnTo>
                  <a:lnTo>
                    <a:pt x="48120" y="347700"/>
                  </a:lnTo>
                  <a:lnTo>
                    <a:pt x="32766" y="304800"/>
                  </a:lnTo>
                  <a:lnTo>
                    <a:pt x="0" y="304800"/>
                  </a:lnTo>
                  <a:lnTo>
                    <a:pt x="13843" y="350075"/>
                  </a:lnTo>
                  <a:lnTo>
                    <a:pt x="34798" y="390969"/>
                  </a:lnTo>
                  <a:lnTo>
                    <a:pt x="62026" y="426554"/>
                  </a:lnTo>
                  <a:lnTo>
                    <a:pt x="94691" y="455879"/>
                  </a:lnTo>
                  <a:lnTo>
                    <a:pt x="131953" y="478002"/>
                  </a:lnTo>
                  <a:lnTo>
                    <a:pt x="172974" y="491959"/>
                  </a:lnTo>
                  <a:lnTo>
                    <a:pt x="216916" y="496824"/>
                  </a:lnTo>
                  <a:lnTo>
                    <a:pt x="1230884" y="496824"/>
                  </a:lnTo>
                  <a:lnTo>
                    <a:pt x="1274826" y="491959"/>
                  </a:lnTo>
                  <a:lnTo>
                    <a:pt x="1315859" y="478002"/>
                  </a:lnTo>
                  <a:lnTo>
                    <a:pt x="1353134" y="455879"/>
                  </a:lnTo>
                  <a:lnTo>
                    <a:pt x="1385811" y="426554"/>
                  </a:lnTo>
                  <a:lnTo>
                    <a:pt x="1413040" y="390969"/>
                  </a:lnTo>
                  <a:lnTo>
                    <a:pt x="1433982" y="350075"/>
                  </a:lnTo>
                  <a:lnTo>
                    <a:pt x="1447800" y="304800"/>
                  </a:lnTo>
                  <a:close/>
                </a:path>
                <a:path w="1447800" h="497205">
                  <a:moveTo>
                    <a:pt x="1447800" y="249174"/>
                  </a:moveTo>
                  <a:lnTo>
                    <a:pt x="1446415" y="241757"/>
                  </a:lnTo>
                  <a:lnTo>
                    <a:pt x="1442656" y="235699"/>
                  </a:lnTo>
                  <a:lnTo>
                    <a:pt x="1437081" y="231622"/>
                  </a:lnTo>
                  <a:lnTo>
                    <a:pt x="1430274" y="230136"/>
                  </a:lnTo>
                  <a:lnTo>
                    <a:pt x="1423403" y="231622"/>
                  </a:lnTo>
                  <a:lnTo>
                    <a:pt x="1417840" y="235699"/>
                  </a:lnTo>
                  <a:lnTo>
                    <a:pt x="1414106" y="241757"/>
                  </a:lnTo>
                  <a:lnTo>
                    <a:pt x="1412748" y="249174"/>
                  </a:lnTo>
                  <a:lnTo>
                    <a:pt x="1414106" y="256603"/>
                  </a:lnTo>
                  <a:lnTo>
                    <a:pt x="1417840" y="262661"/>
                  </a:lnTo>
                  <a:lnTo>
                    <a:pt x="1423403" y="266738"/>
                  </a:lnTo>
                  <a:lnTo>
                    <a:pt x="1430274" y="268224"/>
                  </a:lnTo>
                  <a:lnTo>
                    <a:pt x="1437081" y="266738"/>
                  </a:lnTo>
                  <a:lnTo>
                    <a:pt x="1442656" y="262661"/>
                  </a:lnTo>
                  <a:lnTo>
                    <a:pt x="1446415" y="256603"/>
                  </a:lnTo>
                  <a:lnTo>
                    <a:pt x="1447800" y="249174"/>
                  </a:lnTo>
                  <a:close/>
                </a:path>
                <a:path w="1447800" h="497205">
                  <a:moveTo>
                    <a:pt x="1447800" y="192036"/>
                  </a:moveTo>
                  <a:lnTo>
                    <a:pt x="1433982" y="146761"/>
                  </a:lnTo>
                  <a:lnTo>
                    <a:pt x="1413040" y="105867"/>
                  </a:lnTo>
                  <a:lnTo>
                    <a:pt x="1385811" y="70281"/>
                  </a:lnTo>
                  <a:lnTo>
                    <a:pt x="1353134" y="40957"/>
                  </a:lnTo>
                  <a:lnTo>
                    <a:pt x="1315859" y="18834"/>
                  </a:lnTo>
                  <a:lnTo>
                    <a:pt x="1274826" y="4876"/>
                  </a:lnTo>
                  <a:lnTo>
                    <a:pt x="1230884" y="0"/>
                  </a:lnTo>
                  <a:lnTo>
                    <a:pt x="216916" y="0"/>
                  </a:lnTo>
                  <a:lnTo>
                    <a:pt x="172974" y="4876"/>
                  </a:lnTo>
                  <a:lnTo>
                    <a:pt x="131953" y="18834"/>
                  </a:lnTo>
                  <a:lnTo>
                    <a:pt x="94691" y="40957"/>
                  </a:lnTo>
                  <a:lnTo>
                    <a:pt x="62026" y="70281"/>
                  </a:lnTo>
                  <a:lnTo>
                    <a:pt x="34798" y="105867"/>
                  </a:lnTo>
                  <a:lnTo>
                    <a:pt x="13843" y="146761"/>
                  </a:lnTo>
                  <a:lnTo>
                    <a:pt x="0" y="192036"/>
                  </a:lnTo>
                  <a:lnTo>
                    <a:pt x="32766" y="192036"/>
                  </a:lnTo>
                  <a:lnTo>
                    <a:pt x="48120" y="149174"/>
                  </a:lnTo>
                  <a:lnTo>
                    <a:pt x="71018" y="111442"/>
                  </a:lnTo>
                  <a:lnTo>
                    <a:pt x="100406" y="80035"/>
                  </a:lnTo>
                  <a:lnTo>
                    <a:pt x="135216" y="56121"/>
                  </a:lnTo>
                  <a:lnTo>
                    <a:pt x="174409" y="40906"/>
                  </a:lnTo>
                  <a:lnTo>
                    <a:pt x="216916" y="35560"/>
                  </a:lnTo>
                  <a:lnTo>
                    <a:pt x="1230884" y="35560"/>
                  </a:lnTo>
                  <a:lnTo>
                    <a:pt x="1273378" y="40906"/>
                  </a:lnTo>
                  <a:lnTo>
                    <a:pt x="1312545" y="56121"/>
                  </a:lnTo>
                  <a:lnTo>
                    <a:pt x="1347343" y="80035"/>
                  </a:lnTo>
                  <a:lnTo>
                    <a:pt x="1376705" y="111442"/>
                  </a:lnTo>
                  <a:lnTo>
                    <a:pt x="1399628" y="149174"/>
                  </a:lnTo>
                  <a:lnTo>
                    <a:pt x="1415034" y="192036"/>
                  </a:lnTo>
                  <a:lnTo>
                    <a:pt x="1447800" y="1920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74693" y="1941520"/>
              <a:ext cx="384175" cy="581660"/>
            </a:xfrm>
            <a:custGeom>
              <a:avLst/>
              <a:gdLst/>
              <a:ahLst/>
              <a:cxnLst/>
              <a:rect l="l" t="t" r="r" b="b"/>
              <a:pathLst>
                <a:path w="384175" h="581660">
                  <a:moveTo>
                    <a:pt x="6197" y="469"/>
                  </a:moveTo>
                  <a:lnTo>
                    <a:pt x="145578" y="26733"/>
                  </a:lnTo>
                  <a:lnTo>
                    <a:pt x="173332" y="56131"/>
                  </a:lnTo>
                  <a:lnTo>
                    <a:pt x="171486" y="61238"/>
                  </a:lnTo>
                  <a:lnTo>
                    <a:pt x="166855" y="64083"/>
                  </a:lnTo>
                  <a:lnTo>
                    <a:pt x="159680" y="64025"/>
                  </a:lnTo>
                  <a:lnTo>
                    <a:pt x="74185" y="47636"/>
                  </a:lnTo>
                  <a:lnTo>
                    <a:pt x="129715" y="88734"/>
                  </a:lnTo>
                  <a:lnTo>
                    <a:pt x="178097" y="130269"/>
                  </a:lnTo>
                  <a:lnTo>
                    <a:pt x="219819" y="171797"/>
                  </a:lnTo>
                  <a:lnTo>
                    <a:pt x="255369" y="212871"/>
                  </a:lnTo>
                  <a:lnTo>
                    <a:pt x="285235" y="253047"/>
                  </a:lnTo>
                  <a:lnTo>
                    <a:pt x="309904" y="291879"/>
                  </a:lnTo>
                  <a:lnTo>
                    <a:pt x="329863" y="328922"/>
                  </a:lnTo>
                  <a:lnTo>
                    <a:pt x="345602" y="363731"/>
                  </a:lnTo>
                  <a:lnTo>
                    <a:pt x="371440" y="443260"/>
                  </a:lnTo>
                  <a:lnTo>
                    <a:pt x="380310" y="488908"/>
                  </a:lnTo>
                  <a:lnTo>
                    <a:pt x="384152" y="532522"/>
                  </a:lnTo>
                  <a:lnTo>
                    <a:pt x="382898" y="573819"/>
                  </a:lnTo>
                  <a:lnTo>
                    <a:pt x="380752" y="578858"/>
                  </a:lnTo>
                  <a:lnTo>
                    <a:pt x="375779" y="581205"/>
                  </a:lnTo>
                  <a:lnTo>
                    <a:pt x="368697" y="580737"/>
                  </a:lnTo>
                  <a:lnTo>
                    <a:pt x="341525" y="550557"/>
                  </a:lnTo>
                  <a:lnTo>
                    <a:pt x="342410" y="512094"/>
                  </a:lnTo>
                  <a:lnTo>
                    <a:pt x="338703" y="471687"/>
                  </a:lnTo>
                  <a:lnTo>
                    <a:pt x="330497" y="429585"/>
                  </a:lnTo>
                  <a:lnTo>
                    <a:pt x="317888" y="386038"/>
                  </a:lnTo>
                  <a:lnTo>
                    <a:pt x="300354" y="341788"/>
                  </a:lnTo>
                  <a:lnTo>
                    <a:pt x="278541" y="298906"/>
                  </a:lnTo>
                  <a:lnTo>
                    <a:pt x="252486" y="257424"/>
                  </a:lnTo>
                  <a:lnTo>
                    <a:pt x="222225" y="217372"/>
                  </a:lnTo>
                  <a:lnTo>
                    <a:pt x="187795" y="178784"/>
                  </a:lnTo>
                  <a:lnTo>
                    <a:pt x="149234" y="141690"/>
                  </a:lnTo>
                  <a:lnTo>
                    <a:pt x="106578" y="106122"/>
                  </a:lnTo>
                  <a:lnTo>
                    <a:pt x="59865" y="72112"/>
                  </a:lnTo>
                  <a:lnTo>
                    <a:pt x="90007" y="149551"/>
                  </a:lnTo>
                  <a:lnTo>
                    <a:pt x="91185" y="156279"/>
                  </a:lnTo>
                  <a:lnTo>
                    <a:pt x="89339" y="161387"/>
                  </a:lnTo>
                  <a:lnTo>
                    <a:pt x="84709" y="164232"/>
                  </a:lnTo>
                  <a:lnTo>
                    <a:pt x="77534" y="164174"/>
                  </a:lnTo>
                  <a:lnTo>
                    <a:pt x="413" y="12377"/>
                  </a:lnTo>
                  <a:lnTo>
                    <a:pt x="0" y="9017"/>
                  </a:lnTo>
                  <a:lnTo>
                    <a:pt x="6197" y="469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640778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114" dirty="0">
                <a:solidFill>
                  <a:srgbClr val="200925"/>
                </a:solidFill>
              </a:rPr>
              <a:t>Gradie</a:t>
            </a:r>
            <a:r>
              <a:rPr sz="3300" spc="125" dirty="0">
                <a:solidFill>
                  <a:srgbClr val="200925"/>
                </a:solidFill>
              </a:rPr>
              <a:t>nt</a:t>
            </a:r>
            <a:r>
              <a:rPr sz="3300" spc="-395" dirty="0">
                <a:solidFill>
                  <a:srgbClr val="200925"/>
                </a:solidFill>
              </a:rPr>
              <a:t> </a:t>
            </a:r>
            <a:r>
              <a:rPr sz="3300" spc="90" dirty="0">
                <a:solidFill>
                  <a:srgbClr val="200925"/>
                </a:solidFill>
              </a:rPr>
              <a:t>with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-65" dirty="0">
                <a:solidFill>
                  <a:srgbClr val="200925"/>
                </a:solidFill>
              </a:rPr>
              <a:t>D</a:t>
            </a:r>
            <a:r>
              <a:rPr sz="3300" spc="125" dirty="0">
                <a:solidFill>
                  <a:srgbClr val="200925"/>
                </a:solidFill>
              </a:rPr>
              <a:t>irec</a:t>
            </a:r>
            <a:r>
              <a:rPr sz="3300" spc="95" dirty="0">
                <a:solidFill>
                  <a:srgbClr val="200925"/>
                </a:solidFill>
              </a:rPr>
              <a:t>tion</a:t>
            </a:r>
            <a:r>
              <a:rPr sz="3300" spc="-390" dirty="0">
                <a:solidFill>
                  <a:srgbClr val="200925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15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90356" y="4089272"/>
            <a:ext cx="142494" cy="14097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94384" y="2465959"/>
            <a:ext cx="5512435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00AFEF"/>
                </a:solidFill>
                <a:latin typeface="Courier New"/>
                <a:cs typeface="Courier New"/>
              </a:rPr>
              <a:t>background-image:</a:t>
            </a:r>
            <a:r>
              <a:rPr sz="2000" spc="-20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B747CF"/>
                </a:solidFill>
                <a:latin typeface="Courier New"/>
                <a:cs typeface="Courier New"/>
              </a:rPr>
              <a:t>linear-gradient</a:t>
            </a:r>
            <a:endParaRPr sz="2000">
              <a:latin typeface="Courier New"/>
              <a:cs typeface="Courier New"/>
            </a:endParaRPr>
          </a:p>
          <a:p>
            <a:pPr marL="2603500">
              <a:lnSpc>
                <a:spcPct val="100000"/>
              </a:lnSpc>
            </a:pPr>
            <a:r>
              <a:rPr sz="2000" dirty="0">
                <a:solidFill>
                  <a:srgbClr val="B747CF"/>
                </a:solidFill>
                <a:latin typeface="Courier New"/>
                <a:cs typeface="Courier New"/>
              </a:rPr>
              <a:t>(</a:t>
            </a:r>
            <a:r>
              <a:rPr sz="2000" dirty="0">
                <a:solidFill>
                  <a:srgbClr val="0742D6"/>
                </a:solidFill>
                <a:latin typeface="Courier New"/>
                <a:cs typeface="Courier New"/>
              </a:rPr>
              <a:t>to</a:t>
            </a:r>
            <a:r>
              <a:rPr sz="2000" spc="-55" dirty="0">
                <a:solidFill>
                  <a:srgbClr val="0742D6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742D6"/>
                </a:solidFill>
                <a:latin typeface="Courier New"/>
                <a:cs typeface="Courier New"/>
              </a:rPr>
              <a:t>right</a:t>
            </a:r>
            <a:r>
              <a:rPr sz="2000" spc="-5" dirty="0">
                <a:solidFill>
                  <a:srgbClr val="B747CF"/>
                </a:solidFill>
                <a:latin typeface="Courier New"/>
                <a:cs typeface="Courier New"/>
              </a:rPr>
              <a:t>,</a:t>
            </a:r>
            <a:endParaRPr sz="2000">
              <a:latin typeface="Courier New"/>
              <a:cs typeface="Courier New"/>
            </a:endParaRPr>
          </a:p>
          <a:p>
            <a:pPr marL="35179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B747CF"/>
                </a:solidFill>
                <a:latin typeface="Courier New"/>
                <a:cs typeface="Courier New"/>
              </a:rPr>
              <a:t>red,</a:t>
            </a:r>
            <a:r>
              <a:rPr sz="2000" spc="-70" dirty="0">
                <a:solidFill>
                  <a:srgbClr val="B747C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B747CF"/>
                </a:solidFill>
                <a:latin typeface="Courier New"/>
                <a:cs typeface="Courier New"/>
              </a:rPr>
              <a:t>yellow);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76727" y="1889760"/>
            <a:ext cx="1511935" cy="323215"/>
          </a:xfrm>
          <a:custGeom>
            <a:avLst/>
            <a:gdLst/>
            <a:ahLst/>
            <a:cxnLst/>
            <a:rect l="l" t="t" r="r" b="b"/>
            <a:pathLst>
              <a:path w="1511935" h="323214">
                <a:moveTo>
                  <a:pt x="1335532" y="0"/>
                </a:moveTo>
                <a:lnTo>
                  <a:pt x="176276" y="0"/>
                </a:lnTo>
                <a:lnTo>
                  <a:pt x="129395" y="5766"/>
                </a:lnTo>
                <a:lnTo>
                  <a:pt x="87281" y="22041"/>
                </a:lnTo>
                <a:lnTo>
                  <a:pt x="51609" y="47291"/>
                </a:lnTo>
                <a:lnTo>
                  <a:pt x="24054" y="79981"/>
                </a:lnTo>
                <a:lnTo>
                  <a:pt x="6292" y="118577"/>
                </a:lnTo>
                <a:lnTo>
                  <a:pt x="0" y="161544"/>
                </a:lnTo>
                <a:lnTo>
                  <a:pt x="6292" y="204510"/>
                </a:lnTo>
                <a:lnTo>
                  <a:pt x="24054" y="243106"/>
                </a:lnTo>
                <a:lnTo>
                  <a:pt x="51609" y="275796"/>
                </a:lnTo>
                <a:lnTo>
                  <a:pt x="87281" y="301046"/>
                </a:lnTo>
                <a:lnTo>
                  <a:pt x="129395" y="317321"/>
                </a:lnTo>
                <a:lnTo>
                  <a:pt x="176276" y="323088"/>
                </a:lnTo>
                <a:lnTo>
                  <a:pt x="1335532" y="323088"/>
                </a:lnTo>
                <a:lnTo>
                  <a:pt x="1382412" y="317321"/>
                </a:lnTo>
                <a:lnTo>
                  <a:pt x="1424526" y="301046"/>
                </a:lnTo>
                <a:lnTo>
                  <a:pt x="1460198" y="275796"/>
                </a:lnTo>
                <a:lnTo>
                  <a:pt x="1487753" y="243106"/>
                </a:lnTo>
                <a:lnTo>
                  <a:pt x="1505515" y="204510"/>
                </a:lnTo>
                <a:lnTo>
                  <a:pt x="1511808" y="161544"/>
                </a:lnTo>
                <a:lnTo>
                  <a:pt x="1505515" y="118577"/>
                </a:lnTo>
                <a:lnTo>
                  <a:pt x="1487753" y="79981"/>
                </a:lnTo>
                <a:lnTo>
                  <a:pt x="1460198" y="47291"/>
                </a:lnTo>
                <a:lnTo>
                  <a:pt x="1424526" y="22041"/>
                </a:lnTo>
                <a:lnTo>
                  <a:pt x="1382412" y="5766"/>
                </a:lnTo>
                <a:lnTo>
                  <a:pt x="1335532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175254" y="1913331"/>
            <a:ext cx="7162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0" dirty="0">
                <a:latin typeface="Microsoft Sans Serif"/>
                <a:cs typeface="Microsoft Sans Serif"/>
              </a:rPr>
              <a:t>P</a:t>
            </a:r>
            <a:r>
              <a:rPr sz="1400" spc="25" dirty="0">
                <a:latin typeface="Microsoft Sans Serif"/>
                <a:cs typeface="Microsoft Sans Serif"/>
              </a:rPr>
              <a:t>ro</a:t>
            </a:r>
            <a:r>
              <a:rPr sz="1400" spc="35" dirty="0">
                <a:latin typeface="Microsoft Sans Serif"/>
                <a:cs typeface="Microsoft Sans Serif"/>
              </a:rPr>
              <a:t>perty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705100" y="1816607"/>
            <a:ext cx="2404110" cy="2326005"/>
            <a:chOff x="2705100" y="1816607"/>
            <a:chExt cx="2404110" cy="2326005"/>
          </a:xfrm>
        </p:grpSpPr>
        <p:sp>
          <p:nvSpPr>
            <p:cNvPr id="17" name="object 17"/>
            <p:cNvSpPr/>
            <p:nvPr/>
          </p:nvSpPr>
          <p:spPr>
            <a:xfrm>
              <a:off x="2705100" y="1816620"/>
              <a:ext cx="1655445" cy="466725"/>
            </a:xfrm>
            <a:custGeom>
              <a:avLst/>
              <a:gdLst/>
              <a:ahLst/>
              <a:cxnLst/>
              <a:rect l="l" t="t" r="r" b="b"/>
              <a:pathLst>
                <a:path w="1655445" h="466725">
                  <a:moveTo>
                    <a:pt x="39624" y="233921"/>
                  </a:moveTo>
                  <a:lnTo>
                    <a:pt x="38074" y="227063"/>
                  </a:lnTo>
                  <a:lnTo>
                    <a:pt x="33858" y="221500"/>
                  </a:lnTo>
                  <a:lnTo>
                    <a:pt x="27559" y="217766"/>
                  </a:lnTo>
                  <a:lnTo>
                    <a:pt x="19812" y="216395"/>
                  </a:lnTo>
                  <a:lnTo>
                    <a:pt x="12052" y="217766"/>
                  </a:lnTo>
                  <a:lnTo>
                    <a:pt x="5753" y="221500"/>
                  </a:lnTo>
                  <a:lnTo>
                    <a:pt x="1536" y="227063"/>
                  </a:lnTo>
                  <a:lnTo>
                    <a:pt x="0" y="233921"/>
                  </a:lnTo>
                  <a:lnTo>
                    <a:pt x="1536" y="240792"/>
                  </a:lnTo>
                  <a:lnTo>
                    <a:pt x="5753" y="246354"/>
                  </a:lnTo>
                  <a:lnTo>
                    <a:pt x="12052" y="250088"/>
                  </a:lnTo>
                  <a:lnTo>
                    <a:pt x="19812" y="251447"/>
                  </a:lnTo>
                  <a:lnTo>
                    <a:pt x="27559" y="250088"/>
                  </a:lnTo>
                  <a:lnTo>
                    <a:pt x="33858" y="246354"/>
                  </a:lnTo>
                  <a:lnTo>
                    <a:pt x="38074" y="240792"/>
                  </a:lnTo>
                  <a:lnTo>
                    <a:pt x="39624" y="233921"/>
                  </a:lnTo>
                  <a:close/>
                </a:path>
                <a:path w="1655445" h="466725">
                  <a:moveTo>
                    <a:pt x="1655064" y="286499"/>
                  </a:moveTo>
                  <a:lnTo>
                    <a:pt x="1617599" y="286499"/>
                  </a:lnTo>
                  <a:lnTo>
                    <a:pt x="1599996" y="326682"/>
                  </a:lnTo>
                  <a:lnTo>
                    <a:pt x="1573809" y="362038"/>
                  </a:lnTo>
                  <a:lnTo>
                    <a:pt x="1540217" y="391452"/>
                  </a:lnTo>
                  <a:lnTo>
                    <a:pt x="1500428" y="413829"/>
                  </a:lnTo>
                  <a:lnTo>
                    <a:pt x="1455623" y="428066"/>
                  </a:lnTo>
                  <a:lnTo>
                    <a:pt x="1407033" y="433057"/>
                  </a:lnTo>
                  <a:lnTo>
                    <a:pt x="248031" y="433057"/>
                  </a:lnTo>
                  <a:lnTo>
                    <a:pt x="199415" y="428066"/>
                  </a:lnTo>
                  <a:lnTo>
                    <a:pt x="154597" y="413829"/>
                  </a:lnTo>
                  <a:lnTo>
                    <a:pt x="114782" y="391452"/>
                  </a:lnTo>
                  <a:lnTo>
                    <a:pt x="81178" y="362038"/>
                  </a:lnTo>
                  <a:lnTo>
                    <a:pt x="55003" y="326682"/>
                  </a:lnTo>
                  <a:lnTo>
                    <a:pt x="37465" y="286499"/>
                  </a:lnTo>
                  <a:lnTo>
                    <a:pt x="0" y="286499"/>
                  </a:lnTo>
                  <a:lnTo>
                    <a:pt x="15811" y="328891"/>
                  </a:lnTo>
                  <a:lnTo>
                    <a:pt x="39763" y="367195"/>
                  </a:lnTo>
                  <a:lnTo>
                    <a:pt x="70904" y="400519"/>
                  </a:lnTo>
                  <a:lnTo>
                    <a:pt x="108254" y="427990"/>
                  </a:lnTo>
                  <a:lnTo>
                    <a:pt x="150863" y="448703"/>
                  </a:lnTo>
                  <a:lnTo>
                    <a:pt x="197777" y="461784"/>
                  </a:lnTo>
                  <a:lnTo>
                    <a:pt x="248031" y="466331"/>
                  </a:lnTo>
                  <a:lnTo>
                    <a:pt x="1407033" y="466331"/>
                  </a:lnTo>
                  <a:lnTo>
                    <a:pt x="1457274" y="461784"/>
                  </a:lnTo>
                  <a:lnTo>
                    <a:pt x="1504188" y="448703"/>
                  </a:lnTo>
                  <a:lnTo>
                    <a:pt x="1546796" y="427990"/>
                  </a:lnTo>
                  <a:lnTo>
                    <a:pt x="1584147" y="400519"/>
                  </a:lnTo>
                  <a:lnTo>
                    <a:pt x="1615287" y="367195"/>
                  </a:lnTo>
                  <a:lnTo>
                    <a:pt x="1639239" y="328891"/>
                  </a:lnTo>
                  <a:lnTo>
                    <a:pt x="1655064" y="286499"/>
                  </a:lnTo>
                  <a:close/>
                </a:path>
                <a:path w="1655445" h="466725">
                  <a:moveTo>
                    <a:pt x="1655064" y="233921"/>
                  </a:moveTo>
                  <a:lnTo>
                    <a:pt x="1653476" y="227063"/>
                  </a:lnTo>
                  <a:lnTo>
                    <a:pt x="1649196" y="221500"/>
                  </a:lnTo>
                  <a:lnTo>
                    <a:pt x="1642897" y="217766"/>
                  </a:lnTo>
                  <a:lnTo>
                    <a:pt x="1635252" y="216395"/>
                  </a:lnTo>
                  <a:lnTo>
                    <a:pt x="1627492" y="217766"/>
                  </a:lnTo>
                  <a:lnTo>
                    <a:pt x="1621193" y="221500"/>
                  </a:lnTo>
                  <a:lnTo>
                    <a:pt x="1616976" y="227063"/>
                  </a:lnTo>
                  <a:lnTo>
                    <a:pt x="1615440" y="233921"/>
                  </a:lnTo>
                  <a:lnTo>
                    <a:pt x="1616976" y="240792"/>
                  </a:lnTo>
                  <a:lnTo>
                    <a:pt x="1621193" y="246354"/>
                  </a:lnTo>
                  <a:lnTo>
                    <a:pt x="1627492" y="250088"/>
                  </a:lnTo>
                  <a:lnTo>
                    <a:pt x="1635252" y="251447"/>
                  </a:lnTo>
                  <a:lnTo>
                    <a:pt x="1642897" y="250088"/>
                  </a:lnTo>
                  <a:lnTo>
                    <a:pt x="1649196" y="246354"/>
                  </a:lnTo>
                  <a:lnTo>
                    <a:pt x="1653476" y="240792"/>
                  </a:lnTo>
                  <a:lnTo>
                    <a:pt x="1655064" y="233921"/>
                  </a:lnTo>
                  <a:close/>
                </a:path>
                <a:path w="1655445" h="466725">
                  <a:moveTo>
                    <a:pt x="1655064" y="179819"/>
                  </a:moveTo>
                  <a:lnTo>
                    <a:pt x="1639239" y="137439"/>
                  </a:lnTo>
                  <a:lnTo>
                    <a:pt x="1615287" y="99136"/>
                  </a:lnTo>
                  <a:lnTo>
                    <a:pt x="1584147" y="65811"/>
                  </a:lnTo>
                  <a:lnTo>
                    <a:pt x="1546796" y="38341"/>
                  </a:lnTo>
                  <a:lnTo>
                    <a:pt x="1504188" y="17627"/>
                  </a:lnTo>
                  <a:lnTo>
                    <a:pt x="1457274" y="4546"/>
                  </a:lnTo>
                  <a:lnTo>
                    <a:pt x="1407033" y="0"/>
                  </a:lnTo>
                  <a:lnTo>
                    <a:pt x="248031" y="0"/>
                  </a:lnTo>
                  <a:lnTo>
                    <a:pt x="197777" y="4546"/>
                  </a:lnTo>
                  <a:lnTo>
                    <a:pt x="150863" y="17627"/>
                  </a:lnTo>
                  <a:lnTo>
                    <a:pt x="108254" y="38341"/>
                  </a:lnTo>
                  <a:lnTo>
                    <a:pt x="70904" y="65811"/>
                  </a:lnTo>
                  <a:lnTo>
                    <a:pt x="39763" y="99136"/>
                  </a:lnTo>
                  <a:lnTo>
                    <a:pt x="15811" y="137439"/>
                  </a:lnTo>
                  <a:lnTo>
                    <a:pt x="0" y="179819"/>
                  </a:lnTo>
                  <a:lnTo>
                    <a:pt x="37465" y="179819"/>
                  </a:lnTo>
                  <a:lnTo>
                    <a:pt x="55003" y="139687"/>
                  </a:lnTo>
                  <a:lnTo>
                    <a:pt x="81178" y="104355"/>
                  </a:lnTo>
                  <a:lnTo>
                    <a:pt x="114782" y="74917"/>
                  </a:lnTo>
                  <a:lnTo>
                    <a:pt x="154597" y="52527"/>
                  </a:lnTo>
                  <a:lnTo>
                    <a:pt x="199415" y="38265"/>
                  </a:lnTo>
                  <a:lnTo>
                    <a:pt x="248031" y="33274"/>
                  </a:lnTo>
                  <a:lnTo>
                    <a:pt x="1407033" y="33274"/>
                  </a:lnTo>
                  <a:lnTo>
                    <a:pt x="1455623" y="38265"/>
                  </a:lnTo>
                  <a:lnTo>
                    <a:pt x="1500428" y="52527"/>
                  </a:lnTo>
                  <a:lnTo>
                    <a:pt x="1540217" y="74917"/>
                  </a:lnTo>
                  <a:lnTo>
                    <a:pt x="1573809" y="104355"/>
                  </a:lnTo>
                  <a:lnTo>
                    <a:pt x="1599996" y="139687"/>
                  </a:lnTo>
                  <a:lnTo>
                    <a:pt x="1617599" y="179819"/>
                  </a:lnTo>
                  <a:lnTo>
                    <a:pt x="1655064" y="179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52925" y="2034374"/>
              <a:ext cx="655955" cy="1960245"/>
            </a:xfrm>
            <a:custGeom>
              <a:avLst/>
              <a:gdLst/>
              <a:ahLst/>
              <a:cxnLst/>
              <a:rect l="l" t="t" r="r" b="b"/>
              <a:pathLst>
                <a:path w="655954" h="1960245">
                  <a:moveTo>
                    <a:pt x="557911" y="427837"/>
                  </a:moveTo>
                  <a:lnTo>
                    <a:pt x="544487" y="388759"/>
                  </a:lnTo>
                  <a:lnTo>
                    <a:pt x="525462" y="349326"/>
                  </a:lnTo>
                  <a:lnTo>
                    <a:pt x="501015" y="309765"/>
                  </a:lnTo>
                  <a:lnTo>
                    <a:pt x="471322" y="270319"/>
                  </a:lnTo>
                  <a:lnTo>
                    <a:pt x="421690" y="217525"/>
                  </a:lnTo>
                  <a:lnTo>
                    <a:pt x="389915" y="189941"/>
                  </a:lnTo>
                  <a:lnTo>
                    <a:pt x="353110" y="162344"/>
                  </a:lnTo>
                  <a:lnTo>
                    <a:pt x="310972" y="135318"/>
                  </a:lnTo>
                  <a:lnTo>
                    <a:pt x="263182" y="109474"/>
                  </a:lnTo>
                  <a:lnTo>
                    <a:pt x="209473" y="85394"/>
                  </a:lnTo>
                  <a:lnTo>
                    <a:pt x="149529" y="63652"/>
                  </a:lnTo>
                  <a:lnTo>
                    <a:pt x="83058" y="44856"/>
                  </a:lnTo>
                  <a:lnTo>
                    <a:pt x="168821" y="29946"/>
                  </a:lnTo>
                  <a:lnTo>
                    <a:pt x="175552" y="27457"/>
                  </a:lnTo>
                  <a:lnTo>
                    <a:pt x="178879" y="23164"/>
                  </a:lnTo>
                  <a:lnTo>
                    <a:pt x="178790" y="17729"/>
                  </a:lnTo>
                  <a:lnTo>
                    <a:pt x="175310" y="11849"/>
                  </a:lnTo>
                  <a:lnTo>
                    <a:pt x="168452" y="6172"/>
                  </a:lnTo>
                  <a:lnTo>
                    <a:pt x="159918" y="2133"/>
                  </a:lnTo>
                  <a:lnTo>
                    <a:pt x="150863" y="0"/>
                  </a:lnTo>
                  <a:lnTo>
                    <a:pt x="142443" y="50"/>
                  </a:lnTo>
                  <a:lnTo>
                    <a:pt x="6057" y="23037"/>
                  </a:lnTo>
                  <a:lnTo>
                    <a:pt x="2781" y="24777"/>
                  </a:lnTo>
                  <a:lnTo>
                    <a:pt x="0" y="34963"/>
                  </a:lnTo>
                  <a:lnTo>
                    <a:pt x="1574" y="37960"/>
                  </a:lnTo>
                  <a:lnTo>
                    <a:pt x="94526" y="140868"/>
                  </a:lnTo>
                  <a:lnTo>
                    <a:pt x="101396" y="146545"/>
                  </a:lnTo>
                  <a:lnTo>
                    <a:pt x="109931" y="150596"/>
                  </a:lnTo>
                  <a:lnTo>
                    <a:pt x="118973" y="152730"/>
                  </a:lnTo>
                  <a:lnTo>
                    <a:pt x="127406" y="152666"/>
                  </a:lnTo>
                  <a:lnTo>
                    <a:pt x="78320" y="72809"/>
                  </a:lnTo>
                  <a:lnTo>
                    <a:pt x="134035" y="88099"/>
                  </a:lnTo>
                  <a:lnTo>
                    <a:pt x="186512" y="106286"/>
                  </a:lnTo>
                  <a:lnTo>
                    <a:pt x="235699" y="127342"/>
                  </a:lnTo>
                  <a:lnTo>
                    <a:pt x="281559" y="151257"/>
                  </a:lnTo>
                  <a:lnTo>
                    <a:pt x="324027" y="178015"/>
                  </a:lnTo>
                  <a:lnTo>
                    <a:pt x="363067" y="207606"/>
                  </a:lnTo>
                  <a:lnTo>
                    <a:pt x="398640" y="239991"/>
                  </a:lnTo>
                  <a:lnTo>
                    <a:pt x="430695" y="275183"/>
                  </a:lnTo>
                  <a:lnTo>
                    <a:pt x="457885" y="311454"/>
                  </a:lnTo>
                  <a:lnTo>
                    <a:pt x="480453" y="347929"/>
                  </a:lnTo>
                  <a:lnTo>
                    <a:pt x="498208" y="384416"/>
                  </a:lnTo>
                  <a:lnTo>
                    <a:pt x="510984" y="420712"/>
                  </a:lnTo>
                  <a:lnTo>
                    <a:pt x="514362" y="426974"/>
                  </a:lnTo>
                  <a:lnTo>
                    <a:pt x="520547" y="432523"/>
                  </a:lnTo>
                  <a:lnTo>
                    <a:pt x="528701" y="436778"/>
                  </a:lnTo>
                  <a:lnTo>
                    <a:pt x="537946" y="439140"/>
                  </a:lnTo>
                  <a:lnTo>
                    <a:pt x="547077" y="439331"/>
                  </a:lnTo>
                  <a:lnTo>
                    <a:pt x="553872" y="437261"/>
                  </a:lnTo>
                  <a:lnTo>
                    <a:pt x="557695" y="433311"/>
                  </a:lnTo>
                  <a:lnTo>
                    <a:pt x="557911" y="427837"/>
                  </a:lnTo>
                  <a:close/>
                </a:path>
                <a:path w="655954" h="1960245">
                  <a:moveTo>
                    <a:pt x="655802" y="1447647"/>
                  </a:moveTo>
                  <a:lnTo>
                    <a:pt x="654253" y="1441805"/>
                  </a:lnTo>
                  <a:lnTo>
                    <a:pt x="649579" y="1438046"/>
                  </a:lnTo>
                  <a:lnTo>
                    <a:pt x="642442" y="1436687"/>
                  </a:lnTo>
                  <a:lnTo>
                    <a:pt x="633577" y="1438046"/>
                  </a:lnTo>
                  <a:lnTo>
                    <a:pt x="607949" y="1501838"/>
                  </a:lnTo>
                  <a:lnTo>
                    <a:pt x="599389" y="1543265"/>
                  </a:lnTo>
                  <a:lnTo>
                    <a:pt x="586130" y="1585290"/>
                  </a:lnTo>
                  <a:lnTo>
                    <a:pt x="568312" y="1627682"/>
                  </a:lnTo>
                  <a:lnTo>
                    <a:pt x="545477" y="1669529"/>
                  </a:lnTo>
                  <a:lnTo>
                    <a:pt x="518541" y="1708823"/>
                  </a:lnTo>
                  <a:lnTo>
                    <a:pt x="487527" y="1745538"/>
                  </a:lnTo>
                  <a:lnTo>
                    <a:pt x="452488" y="1779651"/>
                  </a:lnTo>
                  <a:lnTo>
                    <a:pt x="413473" y="1811147"/>
                  </a:lnTo>
                  <a:lnTo>
                    <a:pt x="370497" y="1839988"/>
                  </a:lnTo>
                  <a:lnTo>
                    <a:pt x="323621" y="1866163"/>
                  </a:lnTo>
                  <a:lnTo>
                    <a:pt x="272872" y="1889645"/>
                  </a:lnTo>
                  <a:lnTo>
                    <a:pt x="312280" y="1816265"/>
                  </a:lnTo>
                  <a:lnTo>
                    <a:pt x="314261" y="1809521"/>
                  </a:lnTo>
                  <a:lnTo>
                    <a:pt x="313029" y="1803679"/>
                  </a:lnTo>
                  <a:lnTo>
                    <a:pt x="308749" y="1799488"/>
                  </a:lnTo>
                  <a:lnTo>
                    <a:pt x="301574" y="1797672"/>
                  </a:lnTo>
                  <a:lnTo>
                    <a:pt x="293331" y="1798688"/>
                  </a:lnTo>
                  <a:lnTo>
                    <a:pt x="206311" y="1936788"/>
                  </a:lnTo>
                  <a:lnTo>
                    <a:pt x="205498" y="1940204"/>
                  </a:lnTo>
                  <a:lnTo>
                    <a:pt x="210654" y="1950783"/>
                  </a:lnTo>
                  <a:lnTo>
                    <a:pt x="214274" y="1952244"/>
                  </a:lnTo>
                  <a:lnTo>
                    <a:pt x="353034" y="1959635"/>
                  </a:lnTo>
                  <a:lnTo>
                    <a:pt x="361276" y="1958619"/>
                  </a:lnTo>
                  <a:lnTo>
                    <a:pt x="369608" y="1955190"/>
                  </a:lnTo>
                  <a:lnTo>
                    <a:pt x="376961" y="1949767"/>
                  </a:lnTo>
                  <a:lnTo>
                    <a:pt x="382308" y="1942795"/>
                  </a:lnTo>
                  <a:lnTo>
                    <a:pt x="384289" y="1936051"/>
                  </a:lnTo>
                  <a:lnTo>
                    <a:pt x="383057" y="1930209"/>
                  </a:lnTo>
                  <a:lnTo>
                    <a:pt x="378777" y="1926005"/>
                  </a:lnTo>
                  <a:lnTo>
                    <a:pt x="371602" y="1924202"/>
                  </a:lnTo>
                  <a:lnTo>
                    <a:pt x="284238" y="1919058"/>
                  </a:lnTo>
                  <a:lnTo>
                    <a:pt x="344639" y="1890445"/>
                  </a:lnTo>
                  <a:lnTo>
                    <a:pt x="397954" y="1859508"/>
                  </a:lnTo>
                  <a:lnTo>
                    <a:pt x="444614" y="1826844"/>
                  </a:lnTo>
                  <a:lnTo>
                    <a:pt x="485063" y="1793036"/>
                  </a:lnTo>
                  <a:lnTo>
                    <a:pt x="519722" y="1758683"/>
                  </a:lnTo>
                  <a:lnTo>
                    <a:pt x="549021" y="1724380"/>
                  </a:lnTo>
                  <a:lnTo>
                    <a:pt x="573405" y="1690738"/>
                  </a:lnTo>
                  <a:lnTo>
                    <a:pt x="609168" y="1627759"/>
                  </a:lnTo>
                  <a:lnTo>
                    <a:pt x="628675" y="1581632"/>
                  </a:lnTo>
                  <a:lnTo>
                    <a:pt x="643013" y="1536065"/>
                  </a:lnTo>
                  <a:lnTo>
                    <a:pt x="652094" y="1491310"/>
                  </a:lnTo>
                  <a:lnTo>
                    <a:pt x="655802" y="1447647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86683" y="3799331"/>
              <a:ext cx="1323340" cy="342900"/>
            </a:xfrm>
            <a:custGeom>
              <a:avLst/>
              <a:gdLst/>
              <a:ahLst/>
              <a:cxnLst/>
              <a:rect l="l" t="t" r="r" b="b"/>
              <a:pathLst>
                <a:path w="1323339" h="342900">
                  <a:moveTo>
                    <a:pt x="1168527" y="0"/>
                  </a:moveTo>
                  <a:lnTo>
                    <a:pt x="154305" y="0"/>
                  </a:lnTo>
                  <a:lnTo>
                    <a:pt x="113285" y="6124"/>
                  </a:lnTo>
                  <a:lnTo>
                    <a:pt x="76425" y="23407"/>
                  </a:lnTo>
                  <a:lnTo>
                    <a:pt x="45196" y="50217"/>
                  </a:lnTo>
                  <a:lnTo>
                    <a:pt x="21067" y="84918"/>
                  </a:lnTo>
                  <a:lnTo>
                    <a:pt x="5512" y="125878"/>
                  </a:lnTo>
                  <a:lnTo>
                    <a:pt x="0" y="171462"/>
                  </a:lnTo>
                  <a:lnTo>
                    <a:pt x="5512" y="217039"/>
                  </a:lnTo>
                  <a:lnTo>
                    <a:pt x="21067" y="257991"/>
                  </a:lnTo>
                  <a:lnTo>
                    <a:pt x="45196" y="292684"/>
                  </a:lnTo>
                  <a:lnTo>
                    <a:pt x="76425" y="319486"/>
                  </a:lnTo>
                  <a:lnTo>
                    <a:pt x="113285" y="336764"/>
                  </a:lnTo>
                  <a:lnTo>
                    <a:pt x="154305" y="342887"/>
                  </a:lnTo>
                  <a:lnTo>
                    <a:pt x="1168527" y="342887"/>
                  </a:lnTo>
                  <a:lnTo>
                    <a:pt x="1209546" y="336764"/>
                  </a:lnTo>
                  <a:lnTo>
                    <a:pt x="1246406" y="319486"/>
                  </a:lnTo>
                  <a:lnTo>
                    <a:pt x="1277635" y="292684"/>
                  </a:lnTo>
                  <a:lnTo>
                    <a:pt x="1301764" y="257991"/>
                  </a:lnTo>
                  <a:lnTo>
                    <a:pt x="1317319" y="217039"/>
                  </a:lnTo>
                  <a:lnTo>
                    <a:pt x="1322832" y="171462"/>
                  </a:lnTo>
                  <a:lnTo>
                    <a:pt x="1317319" y="125878"/>
                  </a:lnTo>
                  <a:lnTo>
                    <a:pt x="1301764" y="84918"/>
                  </a:lnTo>
                  <a:lnTo>
                    <a:pt x="1277635" y="50217"/>
                  </a:lnTo>
                  <a:lnTo>
                    <a:pt x="1246406" y="23407"/>
                  </a:lnTo>
                  <a:lnTo>
                    <a:pt x="1209546" y="6124"/>
                  </a:lnTo>
                  <a:lnTo>
                    <a:pt x="116852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385565" y="3833571"/>
            <a:ext cx="9245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latin typeface="Microsoft Sans Serif"/>
                <a:cs typeface="Microsoft Sans Serif"/>
              </a:rPr>
              <a:t>C</a:t>
            </a:r>
            <a:r>
              <a:rPr sz="1400" spc="15" dirty="0">
                <a:latin typeface="Microsoft Sans Serif"/>
                <a:cs typeface="Microsoft Sans Serif"/>
              </a:rPr>
              <a:t>olo</a:t>
            </a:r>
            <a:r>
              <a:rPr sz="1400" spc="5" dirty="0">
                <a:latin typeface="Microsoft Sans Serif"/>
                <a:cs typeface="Microsoft Sans Serif"/>
              </a:rPr>
              <a:t>r</a:t>
            </a:r>
            <a:r>
              <a:rPr sz="1400" spc="-35" dirty="0">
                <a:latin typeface="Microsoft Sans Serif"/>
                <a:cs typeface="Microsoft Sans Serif"/>
              </a:rPr>
              <a:t>-</a:t>
            </a:r>
            <a:r>
              <a:rPr sz="1400" spc="-10" dirty="0">
                <a:latin typeface="Microsoft Sans Serif"/>
                <a:cs typeface="Microsoft Sans Serif"/>
              </a:rPr>
              <a:t>sto</a:t>
            </a:r>
            <a:r>
              <a:rPr sz="1400" spc="45" dirty="0">
                <a:latin typeface="Microsoft Sans Serif"/>
                <a:cs typeface="Microsoft Sans Serif"/>
              </a:rPr>
              <a:t>p</a:t>
            </a:r>
            <a:r>
              <a:rPr sz="1400" spc="-130" dirty="0">
                <a:latin typeface="Microsoft Sans Serif"/>
                <a:cs typeface="Microsoft Sans Serif"/>
              </a:rPr>
              <a:t>s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124200" y="2717292"/>
            <a:ext cx="4480560" cy="1499870"/>
            <a:chOff x="3124200" y="2717292"/>
            <a:chExt cx="4480560" cy="1499870"/>
          </a:xfrm>
        </p:grpSpPr>
        <p:sp>
          <p:nvSpPr>
            <p:cNvPr id="22" name="object 22"/>
            <p:cNvSpPr/>
            <p:nvPr/>
          </p:nvSpPr>
          <p:spPr>
            <a:xfrm>
              <a:off x="3124200" y="3721608"/>
              <a:ext cx="1447800" cy="495300"/>
            </a:xfrm>
            <a:custGeom>
              <a:avLst/>
              <a:gdLst/>
              <a:ahLst/>
              <a:cxnLst/>
              <a:rect l="l" t="t" r="r" b="b"/>
              <a:pathLst>
                <a:path w="1447800" h="495300">
                  <a:moveTo>
                    <a:pt x="33528" y="238594"/>
                  </a:moveTo>
                  <a:lnTo>
                    <a:pt x="26035" y="230136"/>
                  </a:lnTo>
                  <a:lnTo>
                    <a:pt x="16764" y="230136"/>
                  </a:lnTo>
                  <a:lnTo>
                    <a:pt x="7493" y="230136"/>
                  </a:lnTo>
                  <a:lnTo>
                    <a:pt x="0" y="238594"/>
                  </a:lnTo>
                  <a:lnTo>
                    <a:pt x="0" y="259765"/>
                  </a:lnTo>
                  <a:lnTo>
                    <a:pt x="7493" y="268224"/>
                  </a:lnTo>
                  <a:lnTo>
                    <a:pt x="26035" y="268224"/>
                  </a:lnTo>
                  <a:lnTo>
                    <a:pt x="33528" y="259765"/>
                  </a:lnTo>
                  <a:lnTo>
                    <a:pt x="33528" y="238594"/>
                  </a:lnTo>
                  <a:close/>
                </a:path>
                <a:path w="1447800" h="495300">
                  <a:moveTo>
                    <a:pt x="1447800" y="304800"/>
                  </a:moveTo>
                  <a:lnTo>
                    <a:pt x="1415034" y="304800"/>
                  </a:lnTo>
                  <a:lnTo>
                    <a:pt x="1395603" y="355320"/>
                  </a:lnTo>
                  <a:lnTo>
                    <a:pt x="1365681" y="398132"/>
                  </a:lnTo>
                  <a:lnTo>
                    <a:pt x="1327048" y="431203"/>
                  </a:lnTo>
                  <a:lnTo>
                    <a:pt x="1281506" y="452526"/>
                  </a:lnTo>
                  <a:lnTo>
                    <a:pt x="1230884" y="460070"/>
                  </a:lnTo>
                  <a:lnTo>
                    <a:pt x="216916" y="460070"/>
                  </a:lnTo>
                  <a:lnTo>
                    <a:pt x="166268" y="452526"/>
                  </a:lnTo>
                  <a:lnTo>
                    <a:pt x="120700" y="431203"/>
                  </a:lnTo>
                  <a:lnTo>
                    <a:pt x="82054" y="398132"/>
                  </a:lnTo>
                  <a:lnTo>
                    <a:pt x="52133" y="355320"/>
                  </a:lnTo>
                  <a:lnTo>
                    <a:pt x="32766" y="304800"/>
                  </a:lnTo>
                  <a:lnTo>
                    <a:pt x="0" y="304800"/>
                  </a:lnTo>
                  <a:lnTo>
                    <a:pt x="13843" y="349694"/>
                  </a:lnTo>
                  <a:lnTo>
                    <a:pt x="34798" y="390271"/>
                  </a:lnTo>
                  <a:lnTo>
                    <a:pt x="62026" y="425577"/>
                  </a:lnTo>
                  <a:lnTo>
                    <a:pt x="94691" y="454672"/>
                  </a:lnTo>
                  <a:lnTo>
                    <a:pt x="131953" y="476618"/>
                  </a:lnTo>
                  <a:lnTo>
                    <a:pt x="172974" y="490474"/>
                  </a:lnTo>
                  <a:lnTo>
                    <a:pt x="216916" y="495300"/>
                  </a:lnTo>
                  <a:lnTo>
                    <a:pt x="1230884" y="495300"/>
                  </a:lnTo>
                  <a:lnTo>
                    <a:pt x="1274826" y="490474"/>
                  </a:lnTo>
                  <a:lnTo>
                    <a:pt x="1315859" y="476618"/>
                  </a:lnTo>
                  <a:lnTo>
                    <a:pt x="1353134" y="454672"/>
                  </a:lnTo>
                  <a:lnTo>
                    <a:pt x="1385811" y="425577"/>
                  </a:lnTo>
                  <a:lnTo>
                    <a:pt x="1413040" y="390271"/>
                  </a:lnTo>
                  <a:lnTo>
                    <a:pt x="1433982" y="349694"/>
                  </a:lnTo>
                  <a:lnTo>
                    <a:pt x="1447800" y="304800"/>
                  </a:lnTo>
                  <a:close/>
                </a:path>
                <a:path w="1447800" h="495300">
                  <a:moveTo>
                    <a:pt x="1447800" y="238594"/>
                  </a:moveTo>
                  <a:lnTo>
                    <a:pt x="1440180" y="230136"/>
                  </a:lnTo>
                  <a:lnTo>
                    <a:pt x="1431036" y="230136"/>
                  </a:lnTo>
                  <a:lnTo>
                    <a:pt x="1421765" y="230136"/>
                  </a:lnTo>
                  <a:lnTo>
                    <a:pt x="1414272" y="238594"/>
                  </a:lnTo>
                  <a:lnTo>
                    <a:pt x="1414272" y="259765"/>
                  </a:lnTo>
                  <a:lnTo>
                    <a:pt x="1421765" y="268224"/>
                  </a:lnTo>
                  <a:lnTo>
                    <a:pt x="1440180" y="268224"/>
                  </a:lnTo>
                  <a:lnTo>
                    <a:pt x="1447800" y="259765"/>
                  </a:lnTo>
                  <a:lnTo>
                    <a:pt x="1447800" y="238594"/>
                  </a:lnTo>
                  <a:close/>
                </a:path>
                <a:path w="1447800" h="495300">
                  <a:moveTo>
                    <a:pt x="1447800" y="190487"/>
                  </a:moveTo>
                  <a:lnTo>
                    <a:pt x="1433982" y="145592"/>
                  </a:lnTo>
                  <a:lnTo>
                    <a:pt x="1413040" y="105029"/>
                  </a:lnTo>
                  <a:lnTo>
                    <a:pt x="1385811" y="69723"/>
                  </a:lnTo>
                  <a:lnTo>
                    <a:pt x="1353134" y="40627"/>
                  </a:lnTo>
                  <a:lnTo>
                    <a:pt x="1315859" y="18694"/>
                  </a:lnTo>
                  <a:lnTo>
                    <a:pt x="1274826" y="4838"/>
                  </a:lnTo>
                  <a:lnTo>
                    <a:pt x="1230884" y="0"/>
                  </a:lnTo>
                  <a:lnTo>
                    <a:pt x="216916" y="0"/>
                  </a:lnTo>
                  <a:lnTo>
                    <a:pt x="172974" y="4838"/>
                  </a:lnTo>
                  <a:lnTo>
                    <a:pt x="131953" y="18694"/>
                  </a:lnTo>
                  <a:lnTo>
                    <a:pt x="94691" y="40627"/>
                  </a:lnTo>
                  <a:lnTo>
                    <a:pt x="62026" y="69723"/>
                  </a:lnTo>
                  <a:lnTo>
                    <a:pt x="34798" y="105029"/>
                  </a:lnTo>
                  <a:lnTo>
                    <a:pt x="13843" y="145592"/>
                  </a:lnTo>
                  <a:lnTo>
                    <a:pt x="0" y="190487"/>
                  </a:lnTo>
                  <a:lnTo>
                    <a:pt x="32766" y="190487"/>
                  </a:lnTo>
                  <a:lnTo>
                    <a:pt x="52133" y="140017"/>
                  </a:lnTo>
                  <a:lnTo>
                    <a:pt x="82054" y="97205"/>
                  </a:lnTo>
                  <a:lnTo>
                    <a:pt x="120700" y="64109"/>
                  </a:lnTo>
                  <a:lnTo>
                    <a:pt x="166268" y="42760"/>
                  </a:lnTo>
                  <a:lnTo>
                    <a:pt x="216916" y="35179"/>
                  </a:lnTo>
                  <a:lnTo>
                    <a:pt x="1230884" y="35179"/>
                  </a:lnTo>
                  <a:lnTo>
                    <a:pt x="1281506" y="42760"/>
                  </a:lnTo>
                  <a:lnTo>
                    <a:pt x="1327048" y="64109"/>
                  </a:lnTo>
                  <a:lnTo>
                    <a:pt x="1365681" y="97205"/>
                  </a:lnTo>
                  <a:lnTo>
                    <a:pt x="1395603" y="140017"/>
                  </a:lnTo>
                  <a:lnTo>
                    <a:pt x="1415034" y="190487"/>
                  </a:lnTo>
                  <a:lnTo>
                    <a:pt x="1447800" y="19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81927" y="2717292"/>
              <a:ext cx="1323340" cy="342900"/>
            </a:xfrm>
            <a:custGeom>
              <a:avLst/>
              <a:gdLst/>
              <a:ahLst/>
              <a:cxnLst/>
              <a:rect l="l" t="t" r="r" b="b"/>
              <a:pathLst>
                <a:path w="1323340" h="342900">
                  <a:moveTo>
                    <a:pt x="1168527" y="0"/>
                  </a:moveTo>
                  <a:lnTo>
                    <a:pt x="154305" y="0"/>
                  </a:lnTo>
                  <a:lnTo>
                    <a:pt x="113285" y="6120"/>
                  </a:lnTo>
                  <a:lnTo>
                    <a:pt x="76425" y="23396"/>
                  </a:lnTo>
                  <a:lnTo>
                    <a:pt x="45196" y="50196"/>
                  </a:lnTo>
                  <a:lnTo>
                    <a:pt x="21067" y="84892"/>
                  </a:lnTo>
                  <a:lnTo>
                    <a:pt x="5512" y="125853"/>
                  </a:lnTo>
                  <a:lnTo>
                    <a:pt x="0" y="171450"/>
                  </a:lnTo>
                  <a:lnTo>
                    <a:pt x="5512" y="217046"/>
                  </a:lnTo>
                  <a:lnTo>
                    <a:pt x="21067" y="258007"/>
                  </a:lnTo>
                  <a:lnTo>
                    <a:pt x="45196" y="292703"/>
                  </a:lnTo>
                  <a:lnTo>
                    <a:pt x="76425" y="319503"/>
                  </a:lnTo>
                  <a:lnTo>
                    <a:pt x="113285" y="336779"/>
                  </a:lnTo>
                  <a:lnTo>
                    <a:pt x="154305" y="342900"/>
                  </a:lnTo>
                  <a:lnTo>
                    <a:pt x="1168527" y="342900"/>
                  </a:lnTo>
                  <a:lnTo>
                    <a:pt x="1209546" y="336779"/>
                  </a:lnTo>
                  <a:lnTo>
                    <a:pt x="1246406" y="319503"/>
                  </a:lnTo>
                  <a:lnTo>
                    <a:pt x="1277635" y="292703"/>
                  </a:lnTo>
                  <a:lnTo>
                    <a:pt x="1301764" y="258007"/>
                  </a:lnTo>
                  <a:lnTo>
                    <a:pt x="1317319" y="217046"/>
                  </a:lnTo>
                  <a:lnTo>
                    <a:pt x="1322831" y="171450"/>
                  </a:lnTo>
                  <a:lnTo>
                    <a:pt x="1317319" y="125853"/>
                  </a:lnTo>
                  <a:lnTo>
                    <a:pt x="1301764" y="84892"/>
                  </a:lnTo>
                  <a:lnTo>
                    <a:pt x="1277635" y="50196"/>
                  </a:lnTo>
                  <a:lnTo>
                    <a:pt x="1246406" y="23396"/>
                  </a:lnTo>
                  <a:lnTo>
                    <a:pt x="1209546" y="6120"/>
                  </a:lnTo>
                  <a:lnTo>
                    <a:pt x="116852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68567" y="2751277"/>
            <a:ext cx="7518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5" dirty="0">
                <a:latin typeface="Microsoft Sans Serif"/>
                <a:cs typeface="Microsoft Sans Serif"/>
              </a:rPr>
              <a:t>Direction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7056" y="2639567"/>
            <a:ext cx="7600315" cy="2458720"/>
            <a:chOff x="67056" y="2639567"/>
            <a:chExt cx="7600315" cy="2458720"/>
          </a:xfrm>
        </p:grpSpPr>
        <p:sp>
          <p:nvSpPr>
            <p:cNvPr id="26" name="object 26"/>
            <p:cNvSpPr/>
            <p:nvPr/>
          </p:nvSpPr>
          <p:spPr>
            <a:xfrm>
              <a:off x="6219444" y="2639567"/>
              <a:ext cx="1447800" cy="497205"/>
            </a:xfrm>
            <a:custGeom>
              <a:avLst/>
              <a:gdLst/>
              <a:ahLst/>
              <a:cxnLst/>
              <a:rect l="l" t="t" r="r" b="b"/>
              <a:pathLst>
                <a:path w="1447800" h="497205">
                  <a:moveTo>
                    <a:pt x="33528" y="238633"/>
                  </a:moveTo>
                  <a:lnTo>
                    <a:pt x="26035" y="230124"/>
                  </a:lnTo>
                  <a:lnTo>
                    <a:pt x="16764" y="230124"/>
                  </a:lnTo>
                  <a:lnTo>
                    <a:pt x="7493" y="230124"/>
                  </a:lnTo>
                  <a:lnTo>
                    <a:pt x="0" y="238633"/>
                  </a:lnTo>
                  <a:lnTo>
                    <a:pt x="0" y="259715"/>
                  </a:lnTo>
                  <a:lnTo>
                    <a:pt x="7493" y="268224"/>
                  </a:lnTo>
                  <a:lnTo>
                    <a:pt x="26035" y="268224"/>
                  </a:lnTo>
                  <a:lnTo>
                    <a:pt x="33528" y="259715"/>
                  </a:lnTo>
                  <a:lnTo>
                    <a:pt x="33528" y="238633"/>
                  </a:lnTo>
                  <a:close/>
                </a:path>
                <a:path w="1447800" h="497205">
                  <a:moveTo>
                    <a:pt x="1447800" y="304800"/>
                  </a:moveTo>
                  <a:lnTo>
                    <a:pt x="1415034" y="304800"/>
                  </a:lnTo>
                  <a:lnTo>
                    <a:pt x="1399628" y="347700"/>
                  </a:lnTo>
                  <a:lnTo>
                    <a:pt x="1376705" y="385445"/>
                  </a:lnTo>
                  <a:lnTo>
                    <a:pt x="1347343" y="416852"/>
                  </a:lnTo>
                  <a:lnTo>
                    <a:pt x="1312545" y="440740"/>
                  </a:lnTo>
                  <a:lnTo>
                    <a:pt x="1273378" y="455942"/>
                  </a:lnTo>
                  <a:lnTo>
                    <a:pt x="1230884" y="461264"/>
                  </a:lnTo>
                  <a:lnTo>
                    <a:pt x="216916" y="461264"/>
                  </a:lnTo>
                  <a:lnTo>
                    <a:pt x="174409" y="455942"/>
                  </a:lnTo>
                  <a:lnTo>
                    <a:pt x="135216" y="440740"/>
                  </a:lnTo>
                  <a:lnTo>
                    <a:pt x="100406" y="416852"/>
                  </a:lnTo>
                  <a:lnTo>
                    <a:pt x="71018" y="385445"/>
                  </a:lnTo>
                  <a:lnTo>
                    <a:pt x="48120" y="347700"/>
                  </a:lnTo>
                  <a:lnTo>
                    <a:pt x="32766" y="304800"/>
                  </a:lnTo>
                  <a:lnTo>
                    <a:pt x="0" y="304800"/>
                  </a:lnTo>
                  <a:lnTo>
                    <a:pt x="13843" y="350075"/>
                  </a:lnTo>
                  <a:lnTo>
                    <a:pt x="34798" y="390969"/>
                  </a:lnTo>
                  <a:lnTo>
                    <a:pt x="62026" y="426554"/>
                  </a:lnTo>
                  <a:lnTo>
                    <a:pt x="94691" y="455879"/>
                  </a:lnTo>
                  <a:lnTo>
                    <a:pt x="131953" y="478002"/>
                  </a:lnTo>
                  <a:lnTo>
                    <a:pt x="172974" y="491959"/>
                  </a:lnTo>
                  <a:lnTo>
                    <a:pt x="216916" y="496824"/>
                  </a:lnTo>
                  <a:lnTo>
                    <a:pt x="1230884" y="496824"/>
                  </a:lnTo>
                  <a:lnTo>
                    <a:pt x="1274826" y="491959"/>
                  </a:lnTo>
                  <a:lnTo>
                    <a:pt x="1315859" y="478002"/>
                  </a:lnTo>
                  <a:lnTo>
                    <a:pt x="1353134" y="455879"/>
                  </a:lnTo>
                  <a:lnTo>
                    <a:pt x="1385811" y="426554"/>
                  </a:lnTo>
                  <a:lnTo>
                    <a:pt x="1413040" y="390969"/>
                  </a:lnTo>
                  <a:lnTo>
                    <a:pt x="1433982" y="350075"/>
                  </a:lnTo>
                  <a:lnTo>
                    <a:pt x="1447800" y="304800"/>
                  </a:lnTo>
                  <a:close/>
                </a:path>
                <a:path w="1447800" h="497205">
                  <a:moveTo>
                    <a:pt x="1447800" y="238633"/>
                  </a:moveTo>
                  <a:lnTo>
                    <a:pt x="1440180" y="230124"/>
                  </a:lnTo>
                  <a:lnTo>
                    <a:pt x="1431036" y="230124"/>
                  </a:lnTo>
                  <a:lnTo>
                    <a:pt x="1421765" y="230124"/>
                  </a:lnTo>
                  <a:lnTo>
                    <a:pt x="1414272" y="238633"/>
                  </a:lnTo>
                  <a:lnTo>
                    <a:pt x="1414272" y="259715"/>
                  </a:lnTo>
                  <a:lnTo>
                    <a:pt x="1421765" y="268224"/>
                  </a:lnTo>
                  <a:lnTo>
                    <a:pt x="1440180" y="268224"/>
                  </a:lnTo>
                  <a:lnTo>
                    <a:pt x="1447800" y="259715"/>
                  </a:lnTo>
                  <a:lnTo>
                    <a:pt x="1447800" y="238633"/>
                  </a:lnTo>
                  <a:close/>
                </a:path>
                <a:path w="1447800" h="497205">
                  <a:moveTo>
                    <a:pt x="1447800" y="190500"/>
                  </a:moveTo>
                  <a:lnTo>
                    <a:pt x="1433982" y="145605"/>
                  </a:lnTo>
                  <a:lnTo>
                    <a:pt x="1413040" y="105029"/>
                  </a:lnTo>
                  <a:lnTo>
                    <a:pt x="1385811" y="69723"/>
                  </a:lnTo>
                  <a:lnTo>
                    <a:pt x="1353134" y="40640"/>
                  </a:lnTo>
                  <a:lnTo>
                    <a:pt x="1315859" y="18694"/>
                  </a:lnTo>
                  <a:lnTo>
                    <a:pt x="1274826" y="4838"/>
                  </a:lnTo>
                  <a:lnTo>
                    <a:pt x="1230884" y="0"/>
                  </a:lnTo>
                  <a:lnTo>
                    <a:pt x="216916" y="0"/>
                  </a:lnTo>
                  <a:lnTo>
                    <a:pt x="172974" y="4838"/>
                  </a:lnTo>
                  <a:lnTo>
                    <a:pt x="131953" y="18694"/>
                  </a:lnTo>
                  <a:lnTo>
                    <a:pt x="94691" y="40640"/>
                  </a:lnTo>
                  <a:lnTo>
                    <a:pt x="62026" y="69723"/>
                  </a:lnTo>
                  <a:lnTo>
                    <a:pt x="34798" y="105029"/>
                  </a:lnTo>
                  <a:lnTo>
                    <a:pt x="13843" y="145605"/>
                  </a:lnTo>
                  <a:lnTo>
                    <a:pt x="0" y="190500"/>
                  </a:lnTo>
                  <a:lnTo>
                    <a:pt x="32766" y="190500"/>
                  </a:lnTo>
                  <a:lnTo>
                    <a:pt x="52133" y="140017"/>
                  </a:lnTo>
                  <a:lnTo>
                    <a:pt x="82054" y="97205"/>
                  </a:lnTo>
                  <a:lnTo>
                    <a:pt x="120700" y="64109"/>
                  </a:lnTo>
                  <a:lnTo>
                    <a:pt x="166268" y="42760"/>
                  </a:lnTo>
                  <a:lnTo>
                    <a:pt x="216916" y="35179"/>
                  </a:lnTo>
                  <a:lnTo>
                    <a:pt x="1230884" y="35179"/>
                  </a:lnTo>
                  <a:lnTo>
                    <a:pt x="1281506" y="42760"/>
                  </a:lnTo>
                  <a:lnTo>
                    <a:pt x="1327048" y="64109"/>
                  </a:lnTo>
                  <a:lnTo>
                    <a:pt x="1365681" y="97205"/>
                  </a:lnTo>
                  <a:lnTo>
                    <a:pt x="1395603" y="140017"/>
                  </a:lnTo>
                  <a:lnTo>
                    <a:pt x="1415034" y="190500"/>
                  </a:lnTo>
                  <a:lnTo>
                    <a:pt x="1447800" y="190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09967" y="2865669"/>
              <a:ext cx="956944" cy="200025"/>
            </a:xfrm>
            <a:custGeom>
              <a:avLst/>
              <a:gdLst/>
              <a:ahLst/>
              <a:cxnLst/>
              <a:rect l="l" t="t" r="r" b="b"/>
              <a:pathLst>
                <a:path w="956945" h="200025">
                  <a:moveTo>
                    <a:pt x="772619" y="0"/>
                  </a:moveTo>
                  <a:lnTo>
                    <a:pt x="760696" y="1090"/>
                  </a:lnTo>
                  <a:lnTo>
                    <a:pt x="749006" y="5282"/>
                  </a:lnTo>
                  <a:lnTo>
                    <a:pt x="741824" y="10822"/>
                  </a:lnTo>
                  <a:lnTo>
                    <a:pt x="739227" y="17199"/>
                  </a:lnTo>
                  <a:lnTo>
                    <a:pt x="741247" y="23638"/>
                  </a:lnTo>
                  <a:lnTo>
                    <a:pt x="749006" y="29950"/>
                  </a:lnTo>
                  <a:lnTo>
                    <a:pt x="845758" y="82223"/>
                  </a:lnTo>
                  <a:lnTo>
                    <a:pt x="32631" y="82223"/>
                  </a:lnTo>
                  <a:lnTo>
                    <a:pt x="19929" y="83607"/>
                  </a:lnTo>
                  <a:lnTo>
                    <a:pt x="9557" y="87383"/>
                  </a:lnTo>
                  <a:lnTo>
                    <a:pt x="2564" y="92983"/>
                  </a:lnTo>
                  <a:lnTo>
                    <a:pt x="0" y="99843"/>
                  </a:lnTo>
                  <a:lnTo>
                    <a:pt x="2564" y="106701"/>
                  </a:lnTo>
                  <a:lnTo>
                    <a:pt x="9557" y="112302"/>
                  </a:lnTo>
                  <a:lnTo>
                    <a:pt x="19929" y="116079"/>
                  </a:lnTo>
                  <a:lnTo>
                    <a:pt x="32631" y="117395"/>
                  </a:lnTo>
                  <a:lnTo>
                    <a:pt x="845794" y="117395"/>
                  </a:lnTo>
                  <a:lnTo>
                    <a:pt x="749042" y="169639"/>
                  </a:lnTo>
                  <a:lnTo>
                    <a:pt x="741945" y="175410"/>
                  </a:lnTo>
                  <a:lnTo>
                    <a:pt x="739579" y="181975"/>
                  </a:lnTo>
                  <a:lnTo>
                    <a:pt x="741945" y="188538"/>
                  </a:lnTo>
                  <a:lnTo>
                    <a:pt x="749042" y="194307"/>
                  </a:lnTo>
                  <a:lnTo>
                    <a:pt x="759729" y="198139"/>
                  </a:lnTo>
                  <a:lnTo>
                    <a:pt x="771884" y="199417"/>
                  </a:lnTo>
                  <a:lnTo>
                    <a:pt x="784039" y="198139"/>
                  </a:lnTo>
                  <a:lnTo>
                    <a:pt x="794726" y="194307"/>
                  </a:lnTo>
                  <a:lnTo>
                    <a:pt x="946888" y="112119"/>
                  </a:lnTo>
                  <a:lnTo>
                    <a:pt x="954068" y="106575"/>
                  </a:lnTo>
                  <a:lnTo>
                    <a:pt x="956677" y="100198"/>
                  </a:lnTo>
                  <a:lnTo>
                    <a:pt x="954663" y="93760"/>
                  </a:lnTo>
                  <a:lnTo>
                    <a:pt x="946888" y="87450"/>
                  </a:lnTo>
                  <a:lnTo>
                    <a:pt x="794690" y="5282"/>
                  </a:lnTo>
                  <a:lnTo>
                    <a:pt x="784429" y="1403"/>
                  </a:lnTo>
                  <a:lnTo>
                    <a:pt x="772619" y="0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591566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114" dirty="0">
                <a:solidFill>
                  <a:srgbClr val="200925"/>
                </a:solidFill>
              </a:rPr>
              <a:t>Gradie</a:t>
            </a:r>
            <a:r>
              <a:rPr sz="3300" spc="125" dirty="0">
                <a:solidFill>
                  <a:srgbClr val="200925"/>
                </a:solidFill>
              </a:rPr>
              <a:t>nt</a:t>
            </a:r>
            <a:r>
              <a:rPr sz="3300" spc="-395" dirty="0">
                <a:solidFill>
                  <a:srgbClr val="200925"/>
                </a:solidFill>
              </a:rPr>
              <a:t> </a:t>
            </a:r>
            <a:r>
              <a:rPr sz="3300" spc="90" dirty="0">
                <a:solidFill>
                  <a:srgbClr val="200925"/>
                </a:solidFill>
              </a:rPr>
              <a:t>with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165" dirty="0">
                <a:solidFill>
                  <a:srgbClr val="200925"/>
                </a:solidFill>
              </a:rPr>
              <a:t>Angles</a:t>
            </a:r>
            <a:r>
              <a:rPr sz="3300" spc="-405" dirty="0">
                <a:solidFill>
                  <a:srgbClr val="200925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05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grpSp>
        <p:nvGrpSpPr>
          <p:cNvPr id="12" name="object 12"/>
          <p:cNvGrpSpPr/>
          <p:nvPr/>
        </p:nvGrpSpPr>
        <p:grpSpPr>
          <a:xfrm>
            <a:off x="2828544" y="1793748"/>
            <a:ext cx="5556250" cy="2342515"/>
            <a:chOff x="2828544" y="1793748"/>
            <a:chExt cx="5556250" cy="234251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42172" y="3993261"/>
              <a:ext cx="142494" cy="14249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828544" y="1793748"/>
              <a:ext cx="1511935" cy="323215"/>
            </a:xfrm>
            <a:custGeom>
              <a:avLst/>
              <a:gdLst/>
              <a:ahLst/>
              <a:cxnLst/>
              <a:rect l="l" t="t" r="r" b="b"/>
              <a:pathLst>
                <a:path w="1511935" h="323214">
                  <a:moveTo>
                    <a:pt x="1335532" y="0"/>
                  </a:moveTo>
                  <a:lnTo>
                    <a:pt x="176275" y="0"/>
                  </a:lnTo>
                  <a:lnTo>
                    <a:pt x="129395" y="5766"/>
                  </a:lnTo>
                  <a:lnTo>
                    <a:pt x="87281" y="22041"/>
                  </a:lnTo>
                  <a:lnTo>
                    <a:pt x="51609" y="47291"/>
                  </a:lnTo>
                  <a:lnTo>
                    <a:pt x="24054" y="79981"/>
                  </a:lnTo>
                  <a:lnTo>
                    <a:pt x="6292" y="118577"/>
                  </a:lnTo>
                  <a:lnTo>
                    <a:pt x="0" y="161544"/>
                  </a:lnTo>
                  <a:lnTo>
                    <a:pt x="6292" y="204510"/>
                  </a:lnTo>
                  <a:lnTo>
                    <a:pt x="24054" y="243106"/>
                  </a:lnTo>
                  <a:lnTo>
                    <a:pt x="51609" y="275796"/>
                  </a:lnTo>
                  <a:lnTo>
                    <a:pt x="87281" y="301046"/>
                  </a:lnTo>
                  <a:lnTo>
                    <a:pt x="129395" y="317321"/>
                  </a:lnTo>
                  <a:lnTo>
                    <a:pt x="176275" y="323088"/>
                  </a:lnTo>
                  <a:lnTo>
                    <a:pt x="1335532" y="323088"/>
                  </a:lnTo>
                  <a:lnTo>
                    <a:pt x="1382412" y="317321"/>
                  </a:lnTo>
                  <a:lnTo>
                    <a:pt x="1424526" y="301046"/>
                  </a:lnTo>
                  <a:lnTo>
                    <a:pt x="1460198" y="275796"/>
                  </a:lnTo>
                  <a:lnTo>
                    <a:pt x="1487753" y="243106"/>
                  </a:lnTo>
                  <a:lnTo>
                    <a:pt x="1505515" y="204510"/>
                  </a:lnTo>
                  <a:lnTo>
                    <a:pt x="1511808" y="161544"/>
                  </a:lnTo>
                  <a:lnTo>
                    <a:pt x="1505515" y="118577"/>
                  </a:lnTo>
                  <a:lnTo>
                    <a:pt x="1487753" y="79981"/>
                  </a:lnTo>
                  <a:lnTo>
                    <a:pt x="1460198" y="47291"/>
                  </a:lnTo>
                  <a:lnTo>
                    <a:pt x="1424526" y="22041"/>
                  </a:lnTo>
                  <a:lnTo>
                    <a:pt x="1382412" y="5766"/>
                  </a:lnTo>
                  <a:lnTo>
                    <a:pt x="133553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537584" y="2675382"/>
            <a:ext cx="10928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B747CF"/>
                </a:solidFill>
                <a:latin typeface="Courier New"/>
                <a:cs typeface="Courier New"/>
              </a:rPr>
              <a:t>(</a:t>
            </a:r>
            <a:r>
              <a:rPr sz="2000" spc="-5" dirty="0">
                <a:solidFill>
                  <a:srgbClr val="0742D6"/>
                </a:solidFill>
                <a:latin typeface="Courier New"/>
                <a:cs typeface="Courier New"/>
              </a:rPr>
              <a:t>90deg</a:t>
            </a:r>
            <a:r>
              <a:rPr sz="2000" dirty="0">
                <a:solidFill>
                  <a:srgbClr val="B747CF"/>
                </a:solidFill>
                <a:latin typeface="Courier New"/>
                <a:cs typeface="Courier New"/>
              </a:rPr>
              <a:t>,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6505" y="1818259"/>
            <a:ext cx="5057775" cy="8832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7804" algn="ctr">
              <a:lnSpc>
                <a:spcPct val="100000"/>
              </a:lnSpc>
              <a:spcBef>
                <a:spcPts val="105"/>
              </a:spcBef>
            </a:pPr>
            <a:r>
              <a:rPr sz="1400" spc="15" dirty="0">
                <a:latin typeface="Microsoft Sans Serif"/>
                <a:cs typeface="Microsoft Sans Serif"/>
              </a:rPr>
              <a:t>Property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000" spc="-5" dirty="0">
                <a:solidFill>
                  <a:srgbClr val="00AFEF"/>
                </a:solidFill>
                <a:latin typeface="Courier New"/>
                <a:cs typeface="Courier New"/>
              </a:rPr>
              <a:t>background-image:</a:t>
            </a:r>
            <a:r>
              <a:rPr sz="2000" spc="20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B747CF"/>
                </a:solidFill>
                <a:latin typeface="Courier New"/>
                <a:cs typeface="Courier New"/>
              </a:rPr>
              <a:t>linear-gradient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447544" y="1720595"/>
            <a:ext cx="2615565" cy="2251075"/>
            <a:chOff x="2447544" y="1720595"/>
            <a:chExt cx="2615565" cy="2251075"/>
          </a:xfrm>
        </p:grpSpPr>
        <p:sp>
          <p:nvSpPr>
            <p:cNvPr id="18" name="object 18"/>
            <p:cNvSpPr/>
            <p:nvPr/>
          </p:nvSpPr>
          <p:spPr>
            <a:xfrm>
              <a:off x="2756916" y="1720595"/>
              <a:ext cx="1655445" cy="467995"/>
            </a:xfrm>
            <a:custGeom>
              <a:avLst/>
              <a:gdLst/>
              <a:ahLst/>
              <a:cxnLst/>
              <a:rect l="l" t="t" r="r" b="b"/>
              <a:pathLst>
                <a:path w="1655445" h="467994">
                  <a:moveTo>
                    <a:pt x="39624" y="234696"/>
                  </a:moveTo>
                  <a:lnTo>
                    <a:pt x="38074" y="227558"/>
                  </a:lnTo>
                  <a:lnTo>
                    <a:pt x="33858" y="221742"/>
                  </a:lnTo>
                  <a:lnTo>
                    <a:pt x="27559" y="217843"/>
                  </a:lnTo>
                  <a:lnTo>
                    <a:pt x="19812" y="216408"/>
                  </a:lnTo>
                  <a:lnTo>
                    <a:pt x="12052" y="217843"/>
                  </a:lnTo>
                  <a:lnTo>
                    <a:pt x="5753" y="221754"/>
                  </a:lnTo>
                  <a:lnTo>
                    <a:pt x="1536" y="227558"/>
                  </a:lnTo>
                  <a:lnTo>
                    <a:pt x="0" y="234696"/>
                  </a:lnTo>
                  <a:lnTo>
                    <a:pt x="1536" y="241846"/>
                  </a:lnTo>
                  <a:lnTo>
                    <a:pt x="5753" y="247662"/>
                  </a:lnTo>
                  <a:lnTo>
                    <a:pt x="12052" y="251561"/>
                  </a:lnTo>
                  <a:lnTo>
                    <a:pt x="19812" y="252984"/>
                  </a:lnTo>
                  <a:lnTo>
                    <a:pt x="27559" y="251561"/>
                  </a:lnTo>
                  <a:lnTo>
                    <a:pt x="33858" y="247650"/>
                  </a:lnTo>
                  <a:lnTo>
                    <a:pt x="38074" y="241846"/>
                  </a:lnTo>
                  <a:lnTo>
                    <a:pt x="39624" y="234696"/>
                  </a:lnTo>
                  <a:close/>
                </a:path>
                <a:path w="1655445" h="467994">
                  <a:moveTo>
                    <a:pt x="1655064" y="288036"/>
                  </a:moveTo>
                  <a:lnTo>
                    <a:pt x="1617599" y="288036"/>
                  </a:lnTo>
                  <a:lnTo>
                    <a:pt x="1599996" y="328218"/>
                  </a:lnTo>
                  <a:lnTo>
                    <a:pt x="1573809" y="363575"/>
                  </a:lnTo>
                  <a:lnTo>
                    <a:pt x="1540217" y="392988"/>
                  </a:lnTo>
                  <a:lnTo>
                    <a:pt x="1500428" y="415366"/>
                  </a:lnTo>
                  <a:lnTo>
                    <a:pt x="1455623" y="429602"/>
                  </a:lnTo>
                  <a:lnTo>
                    <a:pt x="1407033" y="434594"/>
                  </a:lnTo>
                  <a:lnTo>
                    <a:pt x="248031" y="434594"/>
                  </a:lnTo>
                  <a:lnTo>
                    <a:pt x="199415" y="429602"/>
                  </a:lnTo>
                  <a:lnTo>
                    <a:pt x="154597" y="415366"/>
                  </a:lnTo>
                  <a:lnTo>
                    <a:pt x="114782" y="392988"/>
                  </a:lnTo>
                  <a:lnTo>
                    <a:pt x="81178" y="363575"/>
                  </a:lnTo>
                  <a:lnTo>
                    <a:pt x="55003" y="328218"/>
                  </a:lnTo>
                  <a:lnTo>
                    <a:pt x="37465" y="288036"/>
                  </a:lnTo>
                  <a:lnTo>
                    <a:pt x="0" y="288036"/>
                  </a:lnTo>
                  <a:lnTo>
                    <a:pt x="15811" y="330428"/>
                  </a:lnTo>
                  <a:lnTo>
                    <a:pt x="39763" y="368731"/>
                  </a:lnTo>
                  <a:lnTo>
                    <a:pt x="70904" y="402056"/>
                  </a:lnTo>
                  <a:lnTo>
                    <a:pt x="108254" y="429526"/>
                  </a:lnTo>
                  <a:lnTo>
                    <a:pt x="150863" y="450240"/>
                  </a:lnTo>
                  <a:lnTo>
                    <a:pt x="197777" y="463321"/>
                  </a:lnTo>
                  <a:lnTo>
                    <a:pt x="248031" y="467868"/>
                  </a:lnTo>
                  <a:lnTo>
                    <a:pt x="1407033" y="467868"/>
                  </a:lnTo>
                  <a:lnTo>
                    <a:pt x="1457274" y="463321"/>
                  </a:lnTo>
                  <a:lnTo>
                    <a:pt x="1504188" y="450240"/>
                  </a:lnTo>
                  <a:lnTo>
                    <a:pt x="1546796" y="429526"/>
                  </a:lnTo>
                  <a:lnTo>
                    <a:pt x="1584147" y="402056"/>
                  </a:lnTo>
                  <a:lnTo>
                    <a:pt x="1615287" y="368731"/>
                  </a:lnTo>
                  <a:lnTo>
                    <a:pt x="1639239" y="330428"/>
                  </a:lnTo>
                  <a:lnTo>
                    <a:pt x="1655064" y="288036"/>
                  </a:lnTo>
                  <a:close/>
                </a:path>
                <a:path w="1655445" h="467994">
                  <a:moveTo>
                    <a:pt x="1655064" y="234696"/>
                  </a:moveTo>
                  <a:lnTo>
                    <a:pt x="1653476" y="227558"/>
                  </a:lnTo>
                  <a:lnTo>
                    <a:pt x="1649196" y="221742"/>
                  </a:lnTo>
                  <a:lnTo>
                    <a:pt x="1642897" y="217843"/>
                  </a:lnTo>
                  <a:lnTo>
                    <a:pt x="1635252" y="216408"/>
                  </a:lnTo>
                  <a:lnTo>
                    <a:pt x="1627492" y="217843"/>
                  </a:lnTo>
                  <a:lnTo>
                    <a:pt x="1621193" y="221754"/>
                  </a:lnTo>
                  <a:lnTo>
                    <a:pt x="1616976" y="227558"/>
                  </a:lnTo>
                  <a:lnTo>
                    <a:pt x="1615440" y="234696"/>
                  </a:lnTo>
                  <a:lnTo>
                    <a:pt x="1616976" y="241846"/>
                  </a:lnTo>
                  <a:lnTo>
                    <a:pt x="1621193" y="247662"/>
                  </a:lnTo>
                  <a:lnTo>
                    <a:pt x="1627492" y="251561"/>
                  </a:lnTo>
                  <a:lnTo>
                    <a:pt x="1635252" y="252984"/>
                  </a:lnTo>
                  <a:lnTo>
                    <a:pt x="1642897" y="251561"/>
                  </a:lnTo>
                  <a:lnTo>
                    <a:pt x="1649196" y="247650"/>
                  </a:lnTo>
                  <a:lnTo>
                    <a:pt x="1653476" y="241846"/>
                  </a:lnTo>
                  <a:lnTo>
                    <a:pt x="1655064" y="234696"/>
                  </a:lnTo>
                  <a:close/>
                </a:path>
                <a:path w="1655445" h="467994">
                  <a:moveTo>
                    <a:pt x="1655064" y="179832"/>
                  </a:moveTo>
                  <a:lnTo>
                    <a:pt x="1639239" y="137452"/>
                  </a:lnTo>
                  <a:lnTo>
                    <a:pt x="1615287" y="99148"/>
                  </a:lnTo>
                  <a:lnTo>
                    <a:pt x="1584147" y="65824"/>
                  </a:lnTo>
                  <a:lnTo>
                    <a:pt x="1546796" y="38354"/>
                  </a:lnTo>
                  <a:lnTo>
                    <a:pt x="1504188" y="17640"/>
                  </a:lnTo>
                  <a:lnTo>
                    <a:pt x="1457274" y="4559"/>
                  </a:lnTo>
                  <a:lnTo>
                    <a:pt x="1407033" y="0"/>
                  </a:lnTo>
                  <a:lnTo>
                    <a:pt x="248031" y="0"/>
                  </a:lnTo>
                  <a:lnTo>
                    <a:pt x="197777" y="4559"/>
                  </a:lnTo>
                  <a:lnTo>
                    <a:pt x="150863" y="17640"/>
                  </a:lnTo>
                  <a:lnTo>
                    <a:pt x="108254" y="38354"/>
                  </a:lnTo>
                  <a:lnTo>
                    <a:pt x="70904" y="65824"/>
                  </a:lnTo>
                  <a:lnTo>
                    <a:pt x="39763" y="99148"/>
                  </a:lnTo>
                  <a:lnTo>
                    <a:pt x="15811" y="137452"/>
                  </a:lnTo>
                  <a:lnTo>
                    <a:pt x="0" y="179832"/>
                  </a:lnTo>
                  <a:lnTo>
                    <a:pt x="37465" y="179832"/>
                  </a:lnTo>
                  <a:lnTo>
                    <a:pt x="55003" y="139700"/>
                  </a:lnTo>
                  <a:lnTo>
                    <a:pt x="81178" y="104368"/>
                  </a:lnTo>
                  <a:lnTo>
                    <a:pt x="114782" y="74930"/>
                  </a:lnTo>
                  <a:lnTo>
                    <a:pt x="154597" y="52539"/>
                  </a:lnTo>
                  <a:lnTo>
                    <a:pt x="199415" y="38277"/>
                  </a:lnTo>
                  <a:lnTo>
                    <a:pt x="248031" y="33274"/>
                  </a:lnTo>
                  <a:lnTo>
                    <a:pt x="1407033" y="33274"/>
                  </a:lnTo>
                  <a:lnTo>
                    <a:pt x="1455623" y="38277"/>
                  </a:lnTo>
                  <a:lnTo>
                    <a:pt x="1500428" y="52539"/>
                  </a:lnTo>
                  <a:lnTo>
                    <a:pt x="1540217" y="74930"/>
                  </a:lnTo>
                  <a:lnTo>
                    <a:pt x="1573809" y="104368"/>
                  </a:lnTo>
                  <a:lnTo>
                    <a:pt x="1599996" y="139700"/>
                  </a:lnTo>
                  <a:lnTo>
                    <a:pt x="1617599" y="179832"/>
                  </a:lnTo>
                  <a:lnTo>
                    <a:pt x="1655064" y="179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18902" y="1938870"/>
              <a:ext cx="1144270" cy="1885950"/>
            </a:xfrm>
            <a:custGeom>
              <a:avLst/>
              <a:gdLst/>
              <a:ahLst/>
              <a:cxnLst/>
              <a:rect l="l" t="t" r="r" b="b"/>
              <a:pathLst>
                <a:path w="1144270" h="1885950">
                  <a:moveTo>
                    <a:pt x="450303" y="1373606"/>
                  </a:moveTo>
                  <a:lnTo>
                    <a:pt x="448754" y="1367764"/>
                  </a:lnTo>
                  <a:lnTo>
                    <a:pt x="444080" y="1364005"/>
                  </a:lnTo>
                  <a:lnTo>
                    <a:pt x="436943" y="1362646"/>
                  </a:lnTo>
                  <a:lnTo>
                    <a:pt x="428078" y="1364005"/>
                  </a:lnTo>
                  <a:lnTo>
                    <a:pt x="402450" y="1427797"/>
                  </a:lnTo>
                  <a:lnTo>
                    <a:pt x="393890" y="1469224"/>
                  </a:lnTo>
                  <a:lnTo>
                    <a:pt x="380631" y="1511249"/>
                  </a:lnTo>
                  <a:lnTo>
                    <a:pt x="362813" y="1553641"/>
                  </a:lnTo>
                  <a:lnTo>
                    <a:pt x="339979" y="1595488"/>
                  </a:lnTo>
                  <a:lnTo>
                    <a:pt x="313042" y="1634782"/>
                  </a:lnTo>
                  <a:lnTo>
                    <a:pt x="282028" y="1671497"/>
                  </a:lnTo>
                  <a:lnTo>
                    <a:pt x="246989" y="1705610"/>
                  </a:lnTo>
                  <a:lnTo>
                    <a:pt x="207975" y="1737106"/>
                  </a:lnTo>
                  <a:lnTo>
                    <a:pt x="164998" y="1765947"/>
                  </a:lnTo>
                  <a:lnTo>
                    <a:pt x="118122" y="1792122"/>
                  </a:lnTo>
                  <a:lnTo>
                    <a:pt x="67373" y="1815604"/>
                  </a:lnTo>
                  <a:lnTo>
                    <a:pt x="106781" y="1742224"/>
                  </a:lnTo>
                  <a:lnTo>
                    <a:pt x="108762" y="1735480"/>
                  </a:lnTo>
                  <a:lnTo>
                    <a:pt x="107530" y="1729638"/>
                  </a:lnTo>
                  <a:lnTo>
                    <a:pt x="103251" y="1725447"/>
                  </a:lnTo>
                  <a:lnTo>
                    <a:pt x="96075" y="1723631"/>
                  </a:lnTo>
                  <a:lnTo>
                    <a:pt x="87833" y="1724647"/>
                  </a:lnTo>
                  <a:lnTo>
                    <a:pt x="812" y="1862747"/>
                  </a:lnTo>
                  <a:lnTo>
                    <a:pt x="0" y="1866163"/>
                  </a:lnTo>
                  <a:lnTo>
                    <a:pt x="5156" y="1876742"/>
                  </a:lnTo>
                  <a:lnTo>
                    <a:pt x="8775" y="1878203"/>
                  </a:lnTo>
                  <a:lnTo>
                    <a:pt x="147535" y="1885594"/>
                  </a:lnTo>
                  <a:lnTo>
                    <a:pt x="155778" y="1884578"/>
                  </a:lnTo>
                  <a:lnTo>
                    <a:pt x="164109" y="1881149"/>
                  </a:lnTo>
                  <a:lnTo>
                    <a:pt x="171462" y="1875726"/>
                  </a:lnTo>
                  <a:lnTo>
                    <a:pt x="176809" y="1868754"/>
                  </a:lnTo>
                  <a:lnTo>
                    <a:pt x="178790" y="1862010"/>
                  </a:lnTo>
                  <a:lnTo>
                    <a:pt x="177558" y="1856168"/>
                  </a:lnTo>
                  <a:lnTo>
                    <a:pt x="173278" y="1851964"/>
                  </a:lnTo>
                  <a:lnTo>
                    <a:pt x="166103" y="1850161"/>
                  </a:lnTo>
                  <a:lnTo>
                    <a:pt x="78740" y="1845017"/>
                  </a:lnTo>
                  <a:lnTo>
                    <a:pt x="139141" y="1816404"/>
                  </a:lnTo>
                  <a:lnTo>
                    <a:pt x="192455" y="1785467"/>
                  </a:lnTo>
                  <a:lnTo>
                    <a:pt x="239115" y="1752803"/>
                  </a:lnTo>
                  <a:lnTo>
                    <a:pt x="279565" y="1718995"/>
                  </a:lnTo>
                  <a:lnTo>
                    <a:pt x="314223" y="1684642"/>
                  </a:lnTo>
                  <a:lnTo>
                    <a:pt x="343522" y="1650339"/>
                  </a:lnTo>
                  <a:lnTo>
                    <a:pt x="367906" y="1616697"/>
                  </a:lnTo>
                  <a:lnTo>
                    <a:pt x="403669" y="1553718"/>
                  </a:lnTo>
                  <a:lnTo>
                    <a:pt x="423176" y="1507591"/>
                  </a:lnTo>
                  <a:lnTo>
                    <a:pt x="437515" y="1462024"/>
                  </a:lnTo>
                  <a:lnTo>
                    <a:pt x="446595" y="1417269"/>
                  </a:lnTo>
                  <a:lnTo>
                    <a:pt x="450303" y="1373606"/>
                  </a:lnTo>
                  <a:close/>
                </a:path>
                <a:path w="1144270" h="1885950">
                  <a:moveTo>
                    <a:pt x="1143876" y="427837"/>
                  </a:moveTo>
                  <a:lnTo>
                    <a:pt x="1130452" y="388759"/>
                  </a:lnTo>
                  <a:lnTo>
                    <a:pt x="1111427" y="349326"/>
                  </a:lnTo>
                  <a:lnTo>
                    <a:pt x="1086980" y="309765"/>
                  </a:lnTo>
                  <a:lnTo>
                    <a:pt x="1057287" y="270319"/>
                  </a:lnTo>
                  <a:lnTo>
                    <a:pt x="1007656" y="217525"/>
                  </a:lnTo>
                  <a:lnTo>
                    <a:pt x="975880" y="189941"/>
                  </a:lnTo>
                  <a:lnTo>
                    <a:pt x="939076" y="162344"/>
                  </a:lnTo>
                  <a:lnTo>
                    <a:pt x="896937" y="135318"/>
                  </a:lnTo>
                  <a:lnTo>
                    <a:pt x="849147" y="109474"/>
                  </a:lnTo>
                  <a:lnTo>
                    <a:pt x="795439" y="85394"/>
                  </a:lnTo>
                  <a:lnTo>
                    <a:pt x="735495" y="63652"/>
                  </a:lnTo>
                  <a:lnTo>
                    <a:pt x="669023" y="44856"/>
                  </a:lnTo>
                  <a:lnTo>
                    <a:pt x="754786" y="29946"/>
                  </a:lnTo>
                  <a:lnTo>
                    <a:pt x="761517" y="27457"/>
                  </a:lnTo>
                  <a:lnTo>
                    <a:pt x="764844" y="23164"/>
                  </a:lnTo>
                  <a:lnTo>
                    <a:pt x="764755" y="17729"/>
                  </a:lnTo>
                  <a:lnTo>
                    <a:pt x="761276" y="11849"/>
                  </a:lnTo>
                  <a:lnTo>
                    <a:pt x="754418" y="6172"/>
                  </a:lnTo>
                  <a:lnTo>
                    <a:pt x="745883" y="2133"/>
                  </a:lnTo>
                  <a:lnTo>
                    <a:pt x="736828" y="0"/>
                  </a:lnTo>
                  <a:lnTo>
                    <a:pt x="728408" y="50"/>
                  </a:lnTo>
                  <a:lnTo>
                    <a:pt x="592023" y="23037"/>
                  </a:lnTo>
                  <a:lnTo>
                    <a:pt x="588746" y="24777"/>
                  </a:lnTo>
                  <a:lnTo>
                    <a:pt x="585965" y="34963"/>
                  </a:lnTo>
                  <a:lnTo>
                    <a:pt x="587540" y="37960"/>
                  </a:lnTo>
                  <a:lnTo>
                    <a:pt x="680491" y="140868"/>
                  </a:lnTo>
                  <a:lnTo>
                    <a:pt x="687362" y="146545"/>
                  </a:lnTo>
                  <a:lnTo>
                    <a:pt x="695896" y="150596"/>
                  </a:lnTo>
                  <a:lnTo>
                    <a:pt x="704938" y="152730"/>
                  </a:lnTo>
                  <a:lnTo>
                    <a:pt x="713371" y="152666"/>
                  </a:lnTo>
                  <a:lnTo>
                    <a:pt x="664286" y="72809"/>
                  </a:lnTo>
                  <a:lnTo>
                    <a:pt x="720001" y="88099"/>
                  </a:lnTo>
                  <a:lnTo>
                    <a:pt x="772477" y="106286"/>
                  </a:lnTo>
                  <a:lnTo>
                    <a:pt x="821664" y="127342"/>
                  </a:lnTo>
                  <a:lnTo>
                    <a:pt x="867524" y="151257"/>
                  </a:lnTo>
                  <a:lnTo>
                    <a:pt x="909993" y="178015"/>
                  </a:lnTo>
                  <a:lnTo>
                    <a:pt x="949032" y="207606"/>
                  </a:lnTo>
                  <a:lnTo>
                    <a:pt x="984605" y="239991"/>
                  </a:lnTo>
                  <a:lnTo>
                    <a:pt x="1016660" y="275183"/>
                  </a:lnTo>
                  <a:lnTo>
                    <a:pt x="1043851" y="311454"/>
                  </a:lnTo>
                  <a:lnTo>
                    <a:pt x="1066419" y="347929"/>
                  </a:lnTo>
                  <a:lnTo>
                    <a:pt x="1084173" y="384416"/>
                  </a:lnTo>
                  <a:lnTo>
                    <a:pt x="1096949" y="420712"/>
                  </a:lnTo>
                  <a:lnTo>
                    <a:pt x="1100328" y="426974"/>
                  </a:lnTo>
                  <a:lnTo>
                    <a:pt x="1106512" y="432523"/>
                  </a:lnTo>
                  <a:lnTo>
                    <a:pt x="1114666" y="436778"/>
                  </a:lnTo>
                  <a:lnTo>
                    <a:pt x="1123911" y="439140"/>
                  </a:lnTo>
                  <a:lnTo>
                    <a:pt x="1133043" y="439331"/>
                  </a:lnTo>
                  <a:lnTo>
                    <a:pt x="1139837" y="437261"/>
                  </a:lnTo>
                  <a:lnTo>
                    <a:pt x="1143660" y="433311"/>
                  </a:lnTo>
                  <a:lnTo>
                    <a:pt x="1143876" y="427837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47544" y="3628644"/>
              <a:ext cx="1323340" cy="342900"/>
            </a:xfrm>
            <a:custGeom>
              <a:avLst/>
              <a:gdLst/>
              <a:ahLst/>
              <a:cxnLst/>
              <a:rect l="l" t="t" r="r" b="b"/>
              <a:pathLst>
                <a:path w="1323339" h="342900">
                  <a:moveTo>
                    <a:pt x="1168527" y="0"/>
                  </a:moveTo>
                  <a:lnTo>
                    <a:pt x="154305" y="0"/>
                  </a:lnTo>
                  <a:lnTo>
                    <a:pt x="113285" y="6120"/>
                  </a:lnTo>
                  <a:lnTo>
                    <a:pt x="76425" y="23396"/>
                  </a:lnTo>
                  <a:lnTo>
                    <a:pt x="45196" y="50196"/>
                  </a:lnTo>
                  <a:lnTo>
                    <a:pt x="21067" y="84892"/>
                  </a:lnTo>
                  <a:lnTo>
                    <a:pt x="5512" y="125853"/>
                  </a:lnTo>
                  <a:lnTo>
                    <a:pt x="0" y="171449"/>
                  </a:lnTo>
                  <a:lnTo>
                    <a:pt x="5512" y="217032"/>
                  </a:lnTo>
                  <a:lnTo>
                    <a:pt x="21067" y="257987"/>
                  </a:lnTo>
                  <a:lnTo>
                    <a:pt x="45196" y="292682"/>
                  </a:lnTo>
                  <a:lnTo>
                    <a:pt x="76425" y="319485"/>
                  </a:lnTo>
                  <a:lnTo>
                    <a:pt x="113285" y="336764"/>
                  </a:lnTo>
                  <a:lnTo>
                    <a:pt x="154305" y="342887"/>
                  </a:lnTo>
                  <a:lnTo>
                    <a:pt x="1168527" y="342887"/>
                  </a:lnTo>
                  <a:lnTo>
                    <a:pt x="1209546" y="336764"/>
                  </a:lnTo>
                  <a:lnTo>
                    <a:pt x="1246406" y="319485"/>
                  </a:lnTo>
                  <a:lnTo>
                    <a:pt x="1277635" y="292682"/>
                  </a:lnTo>
                  <a:lnTo>
                    <a:pt x="1301764" y="257987"/>
                  </a:lnTo>
                  <a:lnTo>
                    <a:pt x="1317319" y="217032"/>
                  </a:lnTo>
                  <a:lnTo>
                    <a:pt x="1322832" y="171449"/>
                  </a:lnTo>
                  <a:lnTo>
                    <a:pt x="1317319" y="125853"/>
                  </a:lnTo>
                  <a:lnTo>
                    <a:pt x="1301764" y="84892"/>
                  </a:lnTo>
                  <a:lnTo>
                    <a:pt x="1277635" y="50196"/>
                  </a:lnTo>
                  <a:lnTo>
                    <a:pt x="1246406" y="23396"/>
                  </a:lnTo>
                  <a:lnTo>
                    <a:pt x="1209546" y="6120"/>
                  </a:lnTo>
                  <a:lnTo>
                    <a:pt x="116852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645791" y="2979877"/>
            <a:ext cx="3051175" cy="923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5664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B747CF"/>
                </a:solidFill>
                <a:latin typeface="Courier New"/>
                <a:cs typeface="Courier New"/>
              </a:rPr>
              <a:t>red,</a:t>
            </a:r>
            <a:r>
              <a:rPr sz="2000" spc="-55" dirty="0">
                <a:solidFill>
                  <a:srgbClr val="B747C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B747CF"/>
                </a:solidFill>
                <a:latin typeface="Courier New"/>
                <a:cs typeface="Courier New"/>
              </a:rPr>
              <a:t>yellow);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Microsoft Sans Serif"/>
                <a:cs typeface="Microsoft Sans Serif"/>
              </a:rPr>
              <a:t>Color-stops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383535" y="2621279"/>
            <a:ext cx="5119370" cy="1426845"/>
            <a:chOff x="2383535" y="2621279"/>
            <a:chExt cx="5119370" cy="1426845"/>
          </a:xfrm>
        </p:grpSpPr>
        <p:sp>
          <p:nvSpPr>
            <p:cNvPr id="23" name="object 23"/>
            <p:cNvSpPr/>
            <p:nvPr/>
          </p:nvSpPr>
          <p:spPr>
            <a:xfrm>
              <a:off x="2383536" y="3552443"/>
              <a:ext cx="1449705" cy="495300"/>
            </a:xfrm>
            <a:custGeom>
              <a:avLst/>
              <a:gdLst/>
              <a:ahLst/>
              <a:cxnLst/>
              <a:rect l="l" t="t" r="r" b="b"/>
              <a:pathLst>
                <a:path w="1449704" h="495300">
                  <a:moveTo>
                    <a:pt x="35052" y="247650"/>
                  </a:moveTo>
                  <a:lnTo>
                    <a:pt x="33680" y="240233"/>
                  </a:lnTo>
                  <a:lnTo>
                    <a:pt x="29946" y="234175"/>
                  </a:lnTo>
                  <a:lnTo>
                    <a:pt x="24384" y="230098"/>
                  </a:lnTo>
                  <a:lnTo>
                    <a:pt x="17526" y="228600"/>
                  </a:lnTo>
                  <a:lnTo>
                    <a:pt x="10655" y="230098"/>
                  </a:lnTo>
                  <a:lnTo>
                    <a:pt x="5092" y="234175"/>
                  </a:lnTo>
                  <a:lnTo>
                    <a:pt x="1358" y="240233"/>
                  </a:lnTo>
                  <a:lnTo>
                    <a:pt x="0" y="247650"/>
                  </a:lnTo>
                  <a:lnTo>
                    <a:pt x="1358" y="255079"/>
                  </a:lnTo>
                  <a:lnTo>
                    <a:pt x="5092" y="261137"/>
                  </a:lnTo>
                  <a:lnTo>
                    <a:pt x="10655" y="265214"/>
                  </a:lnTo>
                  <a:lnTo>
                    <a:pt x="17526" y="266700"/>
                  </a:lnTo>
                  <a:lnTo>
                    <a:pt x="24384" y="265214"/>
                  </a:lnTo>
                  <a:lnTo>
                    <a:pt x="29946" y="261137"/>
                  </a:lnTo>
                  <a:lnTo>
                    <a:pt x="33680" y="255079"/>
                  </a:lnTo>
                  <a:lnTo>
                    <a:pt x="35052" y="247650"/>
                  </a:lnTo>
                  <a:close/>
                </a:path>
                <a:path w="1449704" h="495300">
                  <a:moveTo>
                    <a:pt x="1449324" y="304800"/>
                  </a:moveTo>
                  <a:lnTo>
                    <a:pt x="1416558" y="304800"/>
                  </a:lnTo>
                  <a:lnTo>
                    <a:pt x="1397114" y="355320"/>
                  </a:lnTo>
                  <a:lnTo>
                    <a:pt x="1367155" y="398132"/>
                  </a:lnTo>
                  <a:lnTo>
                    <a:pt x="1328458" y="431203"/>
                  </a:lnTo>
                  <a:lnTo>
                    <a:pt x="1282852" y="452526"/>
                  </a:lnTo>
                  <a:lnTo>
                    <a:pt x="1232154" y="460070"/>
                  </a:lnTo>
                  <a:lnTo>
                    <a:pt x="217170" y="460070"/>
                  </a:lnTo>
                  <a:lnTo>
                    <a:pt x="166446" y="452526"/>
                  </a:lnTo>
                  <a:lnTo>
                    <a:pt x="120815" y="431203"/>
                  </a:lnTo>
                  <a:lnTo>
                    <a:pt x="82105" y="398132"/>
                  </a:lnTo>
                  <a:lnTo>
                    <a:pt x="52146" y="355320"/>
                  </a:lnTo>
                  <a:lnTo>
                    <a:pt x="32766" y="304800"/>
                  </a:lnTo>
                  <a:lnTo>
                    <a:pt x="0" y="304800"/>
                  </a:lnTo>
                  <a:lnTo>
                    <a:pt x="13855" y="349694"/>
                  </a:lnTo>
                  <a:lnTo>
                    <a:pt x="34823" y="390271"/>
                  </a:lnTo>
                  <a:lnTo>
                    <a:pt x="62090" y="425577"/>
                  </a:lnTo>
                  <a:lnTo>
                    <a:pt x="94792" y="454672"/>
                  </a:lnTo>
                  <a:lnTo>
                    <a:pt x="132105" y="476618"/>
                  </a:lnTo>
                  <a:lnTo>
                    <a:pt x="173164" y="490474"/>
                  </a:lnTo>
                  <a:lnTo>
                    <a:pt x="217170" y="495300"/>
                  </a:lnTo>
                  <a:lnTo>
                    <a:pt x="1232154" y="495300"/>
                  </a:lnTo>
                  <a:lnTo>
                    <a:pt x="1276146" y="490474"/>
                  </a:lnTo>
                  <a:lnTo>
                    <a:pt x="1317205" y="476618"/>
                  </a:lnTo>
                  <a:lnTo>
                    <a:pt x="1354518" y="454672"/>
                  </a:lnTo>
                  <a:lnTo>
                    <a:pt x="1387221" y="425577"/>
                  </a:lnTo>
                  <a:lnTo>
                    <a:pt x="1414487" y="390271"/>
                  </a:lnTo>
                  <a:lnTo>
                    <a:pt x="1435455" y="349694"/>
                  </a:lnTo>
                  <a:lnTo>
                    <a:pt x="1449324" y="304800"/>
                  </a:lnTo>
                  <a:close/>
                </a:path>
                <a:path w="1449704" h="495300">
                  <a:moveTo>
                    <a:pt x="1449324" y="247650"/>
                  </a:moveTo>
                  <a:lnTo>
                    <a:pt x="1447939" y="240233"/>
                  </a:lnTo>
                  <a:lnTo>
                    <a:pt x="1444180" y="234175"/>
                  </a:lnTo>
                  <a:lnTo>
                    <a:pt x="1438605" y="230098"/>
                  </a:lnTo>
                  <a:lnTo>
                    <a:pt x="1431798" y="228600"/>
                  </a:lnTo>
                  <a:lnTo>
                    <a:pt x="1424927" y="230098"/>
                  </a:lnTo>
                  <a:lnTo>
                    <a:pt x="1419364" y="234175"/>
                  </a:lnTo>
                  <a:lnTo>
                    <a:pt x="1415630" y="240233"/>
                  </a:lnTo>
                  <a:lnTo>
                    <a:pt x="1414272" y="247650"/>
                  </a:lnTo>
                  <a:lnTo>
                    <a:pt x="1415630" y="255079"/>
                  </a:lnTo>
                  <a:lnTo>
                    <a:pt x="1419364" y="261137"/>
                  </a:lnTo>
                  <a:lnTo>
                    <a:pt x="1424927" y="265214"/>
                  </a:lnTo>
                  <a:lnTo>
                    <a:pt x="1431798" y="266700"/>
                  </a:lnTo>
                  <a:lnTo>
                    <a:pt x="1438605" y="265214"/>
                  </a:lnTo>
                  <a:lnTo>
                    <a:pt x="1444180" y="261137"/>
                  </a:lnTo>
                  <a:lnTo>
                    <a:pt x="1447939" y="255079"/>
                  </a:lnTo>
                  <a:lnTo>
                    <a:pt x="1449324" y="247650"/>
                  </a:lnTo>
                  <a:close/>
                </a:path>
                <a:path w="1449704" h="495300">
                  <a:moveTo>
                    <a:pt x="1449324" y="190500"/>
                  </a:moveTo>
                  <a:lnTo>
                    <a:pt x="1435455" y="145605"/>
                  </a:lnTo>
                  <a:lnTo>
                    <a:pt x="1414487" y="105029"/>
                  </a:lnTo>
                  <a:lnTo>
                    <a:pt x="1387221" y="69723"/>
                  </a:lnTo>
                  <a:lnTo>
                    <a:pt x="1354518" y="40640"/>
                  </a:lnTo>
                  <a:lnTo>
                    <a:pt x="1317205" y="18694"/>
                  </a:lnTo>
                  <a:lnTo>
                    <a:pt x="1276146" y="4838"/>
                  </a:lnTo>
                  <a:lnTo>
                    <a:pt x="1232154" y="0"/>
                  </a:lnTo>
                  <a:lnTo>
                    <a:pt x="217170" y="0"/>
                  </a:lnTo>
                  <a:lnTo>
                    <a:pt x="173164" y="4838"/>
                  </a:lnTo>
                  <a:lnTo>
                    <a:pt x="132105" y="18694"/>
                  </a:lnTo>
                  <a:lnTo>
                    <a:pt x="94792" y="40640"/>
                  </a:lnTo>
                  <a:lnTo>
                    <a:pt x="62090" y="69723"/>
                  </a:lnTo>
                  <a:lnTo>
                    <a:pt x="34823" y="105029"/>
                  </a:lnTo>
                  <a:lnTo>
                    <a:pt x="13855" y="145605"/>
                  </a:lnTo>
                  <a:lnTo>
                    <a:pt x="0" y="190500"/>
                  </a:lnTo>
                  <a:lnTo>
                    <a:pt x="32766" y="190500"/>
                  </a:lnTo>
                  <a:lnTo>
                    <a:pt x="52146" y="140017"/>
                  </a:lnTo>
                  <a:lnTo>
                    <a:pt x="82105" y="97205"/>
                  </a:lnTo>
                  <a:lnTo>
                    <a:pt x="120815" y="64109"/>
                  </a:lnTo>
                  <a:lnTo>
                    <a:pt x="166446" y="42760"/>
                  </a:lnTo>
                  <a:lnTo>
                    <a:pt x="217170" y="35179"/>
                  </a:lnTo>
                  <a:lnTo>
                    <a:pt x="1232154" y="35179"/>
                  </a:lnTo>
                  <a:lnTo>
                    <a:pt x="1282852" y="42760"/>
                  </a:lnTo>
                  <a:lnTo>
                    <a:pt x="1328458" y="64109"/>
                  </a:lnTo>
                  <a:lnTo>
                    <a:pt x="1367155" y="97205"/>
                  </a:lnTo>
                  <a:lnTo>
                    <a:pt x="1397114" y="140017"/>
                  </a:lnTo>
                  <a:lnTo>
                    <a:pt x="1416558" y="190500"/>
                  </a:lnTo>
                  <a:lnTo>
                    <a:pt x="1449324" y="190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27647" y="2621279"/>
              <a:ext cx="1175385" cy="342900"/>
            </a:xfrm>
            <a:custGeom>
              <a:avLst/>
              <a:gdLst/>
              <a:ahLst/>
              <a:cxnLst/>
              <a:rect l="l" t="t" r="r" b="b"/>
              <a:pathLst>
                <a:path w="1175384" h="342900">
                  <a:moveTo>
                    <a:pt x="1037971" y="0"/>
                  </a:moveTo>
                  <a:lnTo>
                    <a:pt x="137032" y="0"/>
                  </a:lnTo>
                  <a:lnTo>
                    <a:pt x="93715" y="8735"/>
                  </a:lnTo>
                  <a:lnTo>
                    <a:pt x="56098" y="33064"/>
                  </a:lnTo>
                  <a:lnTo>
                    <a:pt x="26436" y="70171"/>
                  </a:lnTo>
                  <a:lnTo>
                    <a:pt x="6985" y="117238"/>
                  </a:lnTo>
                  <a:lnTo>
                    <a:pt x="0" y="171450"/>
                  </a:lnTo>
                  <a:lnTo>
                    <a:pt x="6985" y="225661"/>
                  </a:lnTo>
                  <a:lnTo>
                    <a:pt x="26436" y="272728"/>
                  </a:lnTo>
                  <a:lnTo>
                    <a:pt x="56098" y="309835"/>
                  </a:lnTo>
                  <a:lnTo>
                    <a:pt x="93715" y="334164"/>
                  </a:lnTo>
                  <a:lnTo>
                    <a:pt x="137032" y="342900"/>
                  </a:lnTo>
                  <a:lnTo>
                    <a:pt x="1037971" y="342900"/>
                  </a:lnTo>
                  <a:lnTo>
                    <a:pt x="1081288" y="334164"/>
                  </a:lnTo>
                  <a:lnTo>
                    <a:pt x="1118905" y="309835"/>
                  </a:lnTo>
                  <a:lnTo>
                    <a:pt x="1148567" y="272728"/>
                  </a:lnTo>
                  <a:lnTo>
                    <a:pt x="1168019" y="225661"/>
                  </a:lnTo>
                  <a:lnTo>
                    <a:pt x="1175003" y="171450"/>
                  </a:lnTo>
                  <a:lnTo>
                    <a:pt x="1168019" y="117238"/>
                  </a:lnTo>
                  <a:lnTo>
                    <a:pt x="1148567" y="70171"/>
                  </a:lnTo>
                  <a:lnTo>
                    <a:pt x="1118905" y="33064"/>
                  </a:lnTo>
                  <a:lnTo>
                    <a:pt x="1081288" y="8735"/>
                  </a:lnTo>
                  <a:lnTo>
                    <a:pt x="1037971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668516" y="2656077"/>
            <a:ext cx="4946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5" dirty="0">
                <a:latin typeface="Microsoft Sans Serif"/>
                <a:cs typeface="Microsoft Sans Serif"/>
              </a:rPr>
              <a:t>Angl</a:t>
            </a:r>
            <a:r>
              <a:rPr sz="1400" spc="-50" dirty="0">
                <a:latin typeface="Microsoft Sans Serif"/>
                <a:cs typeface="Microsoft Sans Serif"/>
              </a:rPr>
              <a:t>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7056" y="2543555"/>
            <a:ext cx="7490459" cy="2554605"/>
            <a:chOff x="67056" y="2543555"/>
            <a:chExt cx="7490459" cy="2554605"/>
          </a:xfrm>
        </p:grpSpPr>
        <p:sp>
          <p:nvSpPr>
            <p:cNvPr id="27" name="object 27"/>
            <p:cNvSpPr/>
            <p:nvPr/>
          </p:nvSpPr>
          <p:spPr>
            <a:xfrm>
              <a:off x="6271260" y="2543555"/>
              <a:ext cx="1286510" cy="497205"/>
            </a:xfrm>
            <a:custGeom>
              <a:avLst/>
              <a:gdLst/>
              <a:ahLst/>
              <a:cxnLst/>
              <a:rect l="l" t="t" r="r" b="b"/>
              <a:pathLst>
                <a:path w="1286509" h="497205">
                  <a:moveTo>
                    <a:pt x="30480" y="238633"/>
                  </a:moveTo>
                  <a:lnTo>
                    <a:pt x="23749" y="230124"/>
                  </a:lnTo>
                  <a:lnTo>
                    <a:pt x="15240" y="230124"/>
                  </a:lnTo>
                  <a:lnTo>
                    <a:pt x="6731" y="230124"/>
                  </a:lnTo>
                  <a:lnTo>
                    <a:pt x="0" y="238633"/>
                  </a:lnTo>
                  <a:lnTo>
                    <a:pt x="0" y="259715"/>
                  </a:lnTo>
                  <a:lnTo>
                    <a:pt x="6731" y="268224"/>
                  </a:lnTo>
                  <a:lnTo>
                    <a:pt x="23749" y="268224"/>
                  </a:lnTo>
                  <a:lnTo>
                    <a:pt x="30480" y="259715"/>
                  </a:lnTo>
                  <a:lnTo>
                    <a:pt x="30480" y="238633"/>
                  </a:lnTo>
                  <a:close/>
                </a:path>
                <a:path w="1286509" h="497205">
                  <a:moveTo>
                    <a:pt x="1286256" y="306324"/>
                  </a:moveTo>
                  <a:lnTo>
                    <a:pt x="1257173" y="306324"/>
                  </a:lnTo>
                  <a:lnTo>
                    <a:pt x="1239926" y="356870"/>
                  </a:lnTo>
                  <a:lnTo>
                    <a:pt x="1213332" y="399681"/>
                  </a:lnTo>
                  <a:lnTo>
                    <a:pt x="1178991" y="432765"/>
                  </a:lnTo>
                  <a:lnTo>
                    <a:pt x="1138504" y="454088"/>
                  </a:lnTo>
                  <a:lnTo>
                    <a:pt x="1093470" y="461645"/>
                  </a:lnTo>
                  <a:lnTo>
                    <a:pt x="192786" y="461645"/>
                  </a:lnTo>
                  <a:lnTo>
                    <a:pt x="147777" y="454088"/>
                  </a:lnTo>
                  <a:lnTo>
                    <a:pt x="107264" y="432765"/>
                  </a:lnTo>
                  <a:lnTo>
                    <a:pt x="72898" y="399681"/>
                  </a:lnTo>
                  <a:lnTo>
                    <a:pt x="46278" y="356870"/>
                  </a:lnTo>
                  <a:lnTo>
                    <a:pt x="29083" y="306324"/>
                  </a:lnTo>
                  <a:lnTo>
                    <a:pt x="0" y="306324"/>
                  </a:lnTo>
                  <a:lnTo>
                    <a:pt x="14960" y="358317"/>
                  </a:lnTo>
                  <a:lnTo>
                    <a:pt x="38379" y="404202"/>
                  </a:lnTo>
                  <a:lnTo>
                    <a:pt x="69049" y="442493"/>
                  </a:lnTo>
                  <a:lnTo>
                    <a:pt x="105803" y="471690"/>
                  </a:lnTo>
                  <a:lnTo>
                    <a:pt x="147434" y="490296"/>
                  </a:lnTo>
                  <a:lnTo>
                    <a:pt x="192786" y="496824"/>
                  </a:lnTo>
                  <a:lnTo>
                    <a:pt x="1093470" y="496824"/>
                  </a:lnTo>
                  <a:lnTo>
                    <a:pt x="1138809" y="490296"/>
                  </a:lnTo>
                  <a:lnTo>
                    <a:pt x="1180439" y="471690"/>
                  </a:lnTo>
                  <a:lnTo>
                    <a:pt x="1217193" y="442493"/>
                  </a:lnTo>
                  <a:lnTo>
                    <a:pt x="1247863" y="404202"/>
                  </a:lnTo>
                  <a:lnTo>
                    <a:pt x="1271282" y="358317"/>
                  </a:lnTo>
                  <a:lnTo>
                    <a:pt x="1286256" y="306324"/>
                  </a:lnTo>
                  <a:close/>
                </a:path>
                <a:path w="1286509" h="497205">
                  <a:moveTo>
                    <a:pt x="1286256" y="238633"/>
                  </a:moveTo>
                  <a:lnTo>
                    <a:pt x="1279398" y="230124"/>
                  </a:lnTo>
                  <a:lnTo>
                    <a:pt x="1271016" y="230124"/>
                  </a:lnTo>
                  <a:lnTo>
                    <a:pt x="1262507" y="230124"/>
                  </a:lnTo>
                  <a:lnTo>
                    <a:pt x="1255776" y="238633"/>
                  </a:lnTo>
                  <a:lnTo>
                    <a:pt x="1255776" y="259715"/>
                  </a:lnTo>
                  <a:lnTo>
                    <a:pt x="1262507" y="268224"/>
                  </a:lnTo>
                  <a:lnTo>
                    <a:pt x="1279398" y="268224"/>
                  </a:lnTo>
                  <a:lnTo>
                    <a:pt x="1286256" y="259715"/>
                  </a:lnTo>
                  <a:lnTo>
                    <a:pt x="1286256" y="238633"/>
                  </a:lnTo>
                  <a:close/>
                </a:path>
                <a:path w="1286509" h="497205">
                  <a:moveTo>
                    <a:pt x="1286256" y="192024"/>
                  </a:moveTo>
                  <a:lnTo>
                    <a:pt x="1271282" y="139623"/>
                  </a:lnTo>
                  <a:lnTo>
                    <a:pt x="1247863" y="93370"/>
                  </a:lnTo>
                  <a:lnTo>
                    <a:pt x="1217193" y="54775"/>
                  </a:lnTo>
                  <a:lnTo>
                    <a:pt x="1180439" y="25349"/>
                  </a:lnTo>
                  <a:lnTo>
                    <a:pt x="1138809" y="6591"/>
                  </a:lnTo>
                  <a:lnTo>
                    <a:pt x="1093470" y="0"/>
                  </a:lnTo>
                  <a:lnTo>
                    <a:pt x="192786" y="0"/>
                  </a:lnTo>
                  <a:lnTo>
                    <a:pt x="147434" y="6591"/>
                  </a:lnTo>
                  <a:lnTo>
                    <a:pt x="105803" y="25349"/>
                  </a:lnTo>
                  <a:lnTo>
                    <a:pt x="69049" y="54775"/>
                  </a:lnTo>
                  <a:lnTo>
                    <a:pt x="38379" y="93370"/>
                  </a:lnTo>
                  <a:lnTo>
                    <a:pt x="14960" y="139623"/>
                  </a:lnTo>
                  <a:lnTo>
                    <a:pt x="0" y="192024"/>
                  </a:lnTo>
                  <a:lnTo>
                    <a:pt x="29083" y="192024"/>
                  </a:lnTo>
                  <a:lnTo>
                    <a:pt x="46278" y="141185"/>
                  </a:lnTo>
                  <a:lnTo>
                    <a:pt x="72898" y="98056"/>
                  </a:lnTo>
                  <a:lnTo>
                    <a:pt x="107264" y="64706"/>
                  </a:lnTo>
                  <a:lnTo>
                    <a:pt x="147777" y="43192"/>
                  </a:lnTo>
                  <a:lnTo>
                    <a:pt x="192786" y="35560"/>
                  </a:lnTo>
                  <a:lnTo>
                    <a:pt x="1093470" y="35560"/>
                  </a:lnTo>
                  <a:lnTo>
                    <a:pt x="1138504" y="43192"/>
                  </a:lnTo>
                  <a:lnTo>
                    <a:pt x="1178991" y="64706"/>
                  </a:lnTo>
                  <a:lnTo>
                    <a:pt x="1213332" y="98056"/>
                  </a:lnTo>
                  <a:lnTo>
                    <a:pt x="1239926" y="141185"/>
                  </a:lnTo>
                  <a:lnTo>
                    <a:pt x="1257173" y="192024"/>
                  </a:lnTo>
                  <a:lnTo>
                    <a:pt x="1286256" y="192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908168" y="2852597"/>
              <a:ext cx="634365" cy="35560"/>
            </a:xfrm>
            <a:custGeom>
              <a:avLst/>
              <a:gdLst/>
              <a:ahLst/>
              <a:cxnLst/>
              <a:rect l="l" t="t" r="r" b="b"/>
              <a:pathLst>
                <a:path w="634364" h="35560">
                  <a:moveTo>
                    <a:pt x="634336" y="0"/>
                  </a:moveTo>
                  <a:lnTo>
                    <a:pt x="40872" y="0"/>
                  </a:lnTo>
                  <a:lnTo>
                    <a:pt x="3211" y="10788"/>
                  </a:lnTo>
                  <a:lnTo>
                    <a:pt x="0" y="17667"/>
                  </a:lnTo>
                  <a:lnTo>
                    <a:pt x="3212" y="24543"/>
                  </a:lnTo>
                  <a:lnTo>
                    <a:pt x="11971" y="30159"/>
                  </a:lnTo>
                  <a:lnTo>
                    <a:pt x="24963" y="33946"/>
                  </a:lnTo>
                  <a:lnTo>
                    <a:pt x="40872" y="35334"/>
                  </a:lnTo>
                  <a:lnTo>
                    <a:pt x="552706" y="35266"/>
                  </a:lnTo>
                  <a:lnTo>
                    <a:pt x="634336" y="0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72503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110" dirty="0">
                <a:solidFill>
                  <a:srgbClr val="200925"/>
                </a:solidFill>
              </a:rPr>
              <a:t>Radial</a:t>
            </a:r>
            <a:r>
              <a:rPr sz="3300" spc="-400" dirty="0">
                <a:solidFill>
                  <a:srgbClr val="200925"/>
                </a:solidFill>
              </a:rPr>
              <a:t> </a:t>
            </a:r>
            <a:r>
              <a:rPr sz="3300" spc="114" dirty="0">
                <a:solidFill>
                  <a:srgbClr val="200925"/>
                </a:solidFill>
              </a:rPr>
              <a:t>Gradie</a:t>
            </a:r>
            <a:r>
              <a:rPr sz="3300" spc="125" dirty="0">
                <a:solidFill>
                  <a:srgbClr val="200925"/>
                </a:solidFill>
              </a:rPr>
              <a:t>nt</a:t>
            </a:r>
            <a:r>
              <a:rPr sz="3300" spc="-385" dirty="0">
                <a:solidFill>
                  <a:srgbClr val="200925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15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grpSp>
        <p:nvGrpSpPr>
          <p:cNvPr id="12" name="object 12"/>
          <p:cNvGrpSpPr/>
          <p:nvPr/>
        </p:nvGrpSpPr>
        <p:grpSpPr>
          <a:xfrm>
            <a:off x="2705100" y="1816607"/>
            <a:ext cx="5628005" cy="2413635"/>
            <a:chOff x="2705100" y="1816607"/>
            <a:chExt cx="5628005" cy="241363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357" y="4089272"/>
              <a:ext cx="142494" cy="14097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776727" y="1889759"/>
              <a:ext cx="1511935" cy="323215"/>
            </a:xfrm>
            <a:custGeom>
              <a:avLst/>
              <a:gdLst/>
              <a:ahLst/>
              <a:cxnLst/>
              <a:rect l="l" t="t" r="r" b="b"/>
              <a:pathLst>
                <a:path w="1511935" h="323214">
                  <a:moveTo>
                    <a:pt x="1335532" y="0"/>
                  </a:moveTo>
                  <a:lnTo>
                    <a:pt x="176276" y="0"/>
                  </a:lnTo>
                  <a:lnTo>
                    <a:pt x="129395" y="5766"/>
                  </a:lnTo>
                  <a:lnTo>
                    <a:pt x="87281" y="22041"/>
                  </a:lnTo>
                  <a:lnTo>
                    <a:pt x="51609" y="47291"/>
                  </a:lnTo>
                  <a:lnTo>
                    <a:pt x="24054" y="79981"/>
                  </a:lnTo>
                  <a:lnTo>
                    <a:pt x="6292" y="118577"/>
                  </a:lnTo>
                  <a:lnTo>
                    <a:pt x="0" y="161544"/>
                  </a:lnTo>
                  <a:lnTo>
                    <a:pt x="6292" y="204510"/>
                  </a:lnTo>
                  <a:lnTo>
                    <a:pt x="24054" y="243106"/>
                  </a:lnTo>
                  <a:lnTo>
                    <a:pt x="51609" y="275796"/>
                  </a:lnTo>
                  <a:lnTo>
                    <a:pt x="87281" y="301046"/>
                  </a:lnTo>
                  <a:lnTo>
                    <a:pt x="129395" y="317321"/>
                  </a:lnTo>
                  <a:lnTo>
                    <a:pt x="176276" y="323088"/>
                  </a:lnTo>
                  <a:lnTo>
                    <a:pt x="1335532" y="323088"/>
                  </a:lnTo>
                  <a:lnTo>
                    <a:pt x="1382412" y="317321"/>
                  </a:lnTo>
                  <a:lnTo>
                    <a:pt x="1424526" y="301046"/>
                  </a:lnTo>
                  <a:lnTo>
                    <a:pt x="1460198" y="275796"/>
                  </a:lnTo>
                  <a:lnTo>
                    <a:pt x="1487753" y="243106"/>
                  </a:lnTo>
                  <a:lnTo>
                    <a:pt x="1505515" y="204510"/>
                  </a:lnTo>
                  <a:lnTo>
                    <a:pt x="1511808" y="161544"/>
                  </a:lnTo>
                  <a:lnTo>
                    <a:pt x="1505515" y="118577"/>
                  </a:lnTo>
                  <a:lnTo>
                    <a:pt x="1487753" y="79981"/>
                  </a:lnTo>
                  <a:lnTo>
                    <a:pt x="1460198" y="47291"/>
                  </a:lnTo>
                  <a:lnTo>
                    <a:pt x="1424526" y="22041"/>
                  </a:lnTo>
                  <a:lnTo>
                    <a:pt x="1382412" y="5766"/>
                  </a:lnTo>
                  <a:lnTo>
                    <a:pt x="133553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05100" y="1816620"/>
              <a:ext cx="1655445" cy="466725"/>
            </a:xfrm>
            <a:custGeom>
              <a:avLst/>
              <a:gdLst/>
              <a:ahLst/>
              <a:cxnLst/>
              <a:rect l="l" t="t" r="r" b="b"/>
              <a:pathLst>
                <a:path w="1655445" h="466725">
                  <a:moveTo>
                    <a:pt x="39624" y="233921"/>
                  </a:moveTo>
                  <a:lnTo>
                    <a:pt x="38074" y="227063"/>
                  </a:lnTo>
                  <a:lnTo>
                    <a:pt x="33858" y="221500"/>
                  </a:lnTo>
                  <a:lnTo>
                    <a:pt x="27559" y="217766"/>
                  </a:lnTo>
                  <a:lnTo>
                    <a:pt x="19812" y="216395"/>
                  </a:lnTo>
                  <a:lnTo>
                    <a:pt x="12052" y="217766"/>
                  </a:lnTo>
                  <a:lnTo>
                    <a:pt x="5753" y="221500"/>
                  </a:lnTo>
                  <a:lnTo>
                    <a:pt x="1536" y="227063"/>
                  </a:lnTo>
                  <a:lnTo>
                    <a:pt x="0" y="233921"/>
                  </a:lnTo>
                  <a:lnTo>
                    <a:pt x="1536" y="240792"/>
                  </a:lnTo>
                  <a:lnTo>
                    <a:pt x="5753" y="246354"/>
                  </a:lnTo>
                  <a:lnTo>
                    <a:pt x="12052" y="250088"/>
                  </a:lnTo>
                  <a:lnTo>
                    <a:pt x="19812" y="251447"/>
                  </a:lnTo>
                  <a:lnTo>
                    <a:pt x="27559" y="250088"/>
                  </a:lnTo>
                  <a:lnTo>
                    <a:pt x="33858" y="246354"/>
                  </a:lnTo>
                  <a:lnTo>
                    <a:pt x="38074" y="240792"/>
                  </a:lnTo>
                  <a:lnTo>
                    <a:pt x="39624" y="233921"/>
                  </a:lnTo>
                  <a:close/>
                </a:path>
                <a:path w="1655445" h="466725">
                  <a:moveTo>
                    <a:pt x="1655064" y="286499"/>
                  </a:moveTo>
                  <a:lnTo>
                    <a:pt x="1617599" y="286499"/>
                  </a:lnTo>
                  <a:lnTo>
                    <a:pt x="1599996" y="326682"/>
                  </a:lnTo>
                  <a:lnTo>
                    <a:pt x="1573809" y="362038"/>
                  </a:lnTo>
                  <a:lnTo>
                    <a:pt x="1540217" y="391452"/>
                  </a:lnTo>
                  <a:lnTo>
                    <a:pt x="1500428" y="413829"/>
                  </a:lnTo>
                  <a:lnTo>
                    <a:pt x="1455623" y="428066"/>
                  </a:lnTo>
                  <a:lnTo>
                    <a:pt x="1407033" y="433057"/>
                  </a:lnTo>
                  <a:lnTo>
                    <a:pt x="248031" y="433057"/>
                  </a:lnTo>
                  <a:lnTo>
                    <a:pt x="199415" y="428066"/>
                  </a:lnTo>
                  <a:lnTo>
                    <a:pt x="154597" y="413829"/>
                  </a:lnTo>
                  <a:lnTo>
                    <a:pt x="114782" y="391452"/>
                  </a:lnTo>
                  <a:lnTo>
                    <a:pt x="81178" y="362038"/>
                  </a:lnTo>
                  <a:lnTo>
                    <a:pt x="55003" y="326682"/>
                  </a:lnTo>
                  <a:lnTo>
                    <a:pt x="37465" y="286499"/>
                  </a:lnTo>
                  <a:lnTo>
                    <a:pt x="0" y="286499"/>
                  </a:lnTo>
                  <a:lnTo>
                    <a:pt x="15811" y="328891"/>
                  </a:lnTo>
                  <a:lnTo>
                    <a:pt x="39763" y="367195"/>
                  </a:lnTo>
                  <a:lnTo>
                    <a:pt x="70904" y="400519"/>
                  </a:lnTo>
                  <a:lnTo>
                    <a:pt x="108254" y="427990"/>
                  </a:lnTo>
                  <a:lnTo>
                    <a:pt x="150863" y="448703"/>
                  </a:lnTo>
                  <a:lnTo>
                    <a:pt x="197777" y="461784"/>
                  </a:lnTo>
                  <a:lnTo>
                    <a:pt x="248031" y="466331"/>
                  </a:lnTo>
                  <a:lnTo>
                    <a:pt x="1407033" y="466331"/>
                  </a:lnTo>
                  <a:lnTo>
                    <a:pt x="1457274" y="461784"/>
                  </a:lnTo>
                  <a:lnTo>
                    <a:pt x="1504188" y="448703"/>
                  </a:lnTo>
                  <a:lnTo>
                    <a:pt x="1546796" y="427990"/>
                  </a:lnTo>
                  <a:lnTo>
                    <a:pt x="1584147" y="400519"/>
                  </a:lnTo>
                  <a:lnTo>
                    <a:pt x="1615287" y="367195"/>
                  </a:lnTo>
                  <a:lnTo>
                    <a:pt x="1639239" y="328891"/>
                  </a:lnTo>
                  <a:lnTo>
                    <a:pt x="1655064" y="286499"/>
                  </a:lnTo>
                  <a:close/>
                </a:path>
                <a:path w="1655445" h="466725">
                  <a:moveTo>
                    <a:pt x="1655064" y="233921"/>
                  </a:moveTo>
                  <a:lnTo>
                    <a:pt x="1653476" y="227063"/>
                  </a:lnTo>
                  <a:lnTo>
                    <a:pt x="1649196" y="221500"/>
                  </a:lnTo>
                  <a:lnTo>
                    <a:pt x="1642897" y="217766"/>
                  </a:lnTo>
                  <a:lnTo>
                    <a:pt x="1635252" y="216395"/>
                  </a:lnTo>
                  <a:lnTo>
                    <a:pt x="1627492" y="217766"/>
                  </a:lnTo>
                  <a:lnTo>
                    <a:pt x="1621193" y="221500"/>
                  </a:lnTo>
                  <a:lnTo>
                    <a:pt x="1616976" y="227063"/>
                  </a:lnTo>
                  <a:lnTo>
                    <a:pt x="1615440" y="233921"/>
                  </a:lnTo>
                  <a:lnTo>
                    <a:pt x="1616976" y="240792"/>
                  </a:lnTo>
                  <a:lnTo>
                    <a:pt x="1621193" y="246354"/>
                  </a:lnTo>
                  <a:lnTo>
                    <a:pt x="1627492" y="250088"/>
                  </a:lnTo>
                  <a:lnTo>
                    <a:pt x="1635252" y="251447"/>
                  </a:lnTo>
                  <a:lnTo>
                    <a:pt x="1642897" y="250088"/>
                  </a:lnTo>
                  <a:lnTo>
                    <a:pt x="1649196" y="246354"/>
                  </a:lnTo>
                  <a:lnTo>
                    <a:pt x="1653476" y="240792"/>
                  </a:lnTo>
                  <a:lnTo>
                    <a:pt x="1655064" y="233921"/>
                  </a:lnTo>
                  <a:close/>
                </a:path>
                <a:path w="1655445" h="466725">
                  <a:moveTo>
                    <a:pt x="1655064" y="179819"/>
                  </a:moveTo>
                  <a:lnTo>
                    <a:pt x="1639239" y="137439"/>
                  </a:lnTo>
                  <a:lnTo>
                    <a:pt x="1615287" y="99136"/>
                  </a:lnTo>
                  <a:lnTo>
                    <a:pt x="1584147" y="65811"/>
                  </a:lnTo>
                  <a:lnTo>
                    <a:pt x="1546796" y="38341"/>
                  </a:lnTo>
                  <a:lnTo>
                    <a:pt x="1504188" y="17627"/>
                  </a:lnTo>
                  <a:lnTo>
                    <a:pt x="1457274" y="4546"/>
                  </a:lnTo>
                  <a:lnTo>
                    <a:pt x="1407033" y="0"/>
                  </a:lnTo>
                  <a:lnTo>
                    <a:pt x="248031" y="0"/>
                  </a:lnTo>
                  <a:lnTo>
                    <a:pt x="197777" y="4546"/>
                  </a:lnTo>
                  <a:lnTo>
                    <a:pt x="150863" y="17627"/>
                  </a:lnTo>
                  <a:lnTo>
                    <a:pt x="108254" y="38341"/>
                  </a:lnTo>
                  <a:lnTo>
                    <a:pt x="70904" y="65811"/>
                  </a:lnTo>
                  <a:lnTo>
                    <a:pt x="39763" y="99136"/>
                  </a:lnTo>
                  <a:lnTo>
                    <a:pt x="15811" y="137439"/>
                  </a:lnTo>
                  <a:lnTo>
                    <a:pt x="0" y="179819"/>
                  </a:lnTo>
                  <a:lnTo>
                    <a:pt x="37465" y="179819"/>
                  </a:lnTo>
                  <a:lnTo>
                    <a:pt x="55003" y="139687"/>
                  </a:lnTo>
                  <a:lnTo>
                    <a:pt x="81178" y="104355"/>
                  </a:lnTo>
                  <a:lnTo>
                    <a:pt x="114782" y="74917"/>
                  </a:lnTo>
                  <a:lnTo>
                    <a:pt x="154597" y="52527"/>
                  </a:lnTo>
                  <a:lnTo>
                    <a:pt x="199415" y="38265"/>
                  </a:lnTo>
                  <a:lnTo>
                    <a:pt x="248031" y="33274"/>
                  </a:lnTo>
                  <a:lnTo>
                    <a:pt x="1407033" y="33274"/>
                  </a:lnTo>
                  <a:lnTo>
                    <a:pt x="1455623" y="38265"/>
                  </a:lnTo>
                  <a:lnTo>
                    <a:pt x="1500428" y="52527"/>
                  </a:lnTo>
                  <a:lnTo>
                    <a:pt x="1540217" y="74917"/>
                  </a:lnTo>
                  <a:lnTo>
                    <a:pt x="1573809" y="104355"/>
                  </a:lnTo>
                  <a:lnTo>
                    <a:pt x="1599996" y="139687"/>
                  </a:lnTo>
                  <a:lnTo>
                    <a:pt x="1617599" y="179819"/>
                  </a:lnTo>
                  <a:lnTo>
                    <a:pt x="1655064" y="179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52925" y="2034374"/>
              <a:ext cx="1819910" cy="1293495"/>
            </a:xfrm>
            <a:custGeom>
              <a:avLst/>
              <a:gdLst/>
              <a:ahLst/>
              <a:cxnLst/>
              <a:rect l="l" t="t" r="r" b="b"/>
              <a:pathLst>
                <a:path w="1819910" h="1293495">
                  <a:moveTo>
                    <a:pt x="557911" y="427837"/>
                  </a:moveTo>
                  <a:lnTo>
                    <a:pt x="544487" y="388759"/>
                  </a:lnTo>
                  <a:lnTo>
                    <a:pt x="525462" y="349326"/>
                  </a:lnTo>
                  <a:lnTo>
                    <a:pt x="501015" y="309765"/>
                  </a:lnTo>
                  <a:lnTo>
                    <a:pt x="471322" y="270319"/>
                  </a:lnTo>
                  <a:lnTo>
                    <a:pt x="421690" y="217525"/>
                  </a:lnTo>
                  <a:lnTo>
                    <a:pt x="389915" y="189941"/>
                  </a:lnTo>
                  <a:lnTo>
                    <a:pt x="353110" y="162344"/>
                  </a:lnTo>
                  <a:lnTo>
                    <a:pt x="310972" y="135318"/>
                  </a:lnTo>
                  <a:lnTo>
                    <a:pt x="263182" y="109474"/>
                  </a:lnTo>
                  <a:lnTo>
                    <a:pt x="209473" y="85394"/>
                  </a:lnTo>
                  <a:lnTo>
                    <a:pt x="149529" y="63652"/>
                  </a:lnTo>
                  <a:lnTo>
                    <a:pt x="83058" y="44856"/>
                  </a:lnTo>
                  <a:lnTo>
                    <a:pt x="168821" y="29946"/>
                  </a:lnTo>
                  <a:lnTo>
                    <a:pt x="175552" y="27457"/>
                  </a:lnTo>
                  <a:lnTo>
                    <a:pt x="178879" y="23164"/>
                  </a:lnTo>
                  <a:lnTo>
                    <a:pt x="178790" y="17729"/>
                  </a:lnTo>
                  <a:lnTo>
                    <a:pt x="175310" y="11849"/>
                  </a:lnTo>
                  <a:lnTo>
                    <a:pt x="168452" y="6172"/>
                  </a:lnTo>
                  <a:lnTo>
                    <a:pt x="159918" y="2133"/>
                  </a:lnTo>
                  <a:lnTo>
                    <a:pt x="150863" y="0"/>
                  </a:lnTo>
                  <a:lnTo>
                    <a:pt x="142443" y="50"/>
                  </a:lnTo>
                  <a:lnTo>
                    <a:pt x="6057" y="23037"/>
                  </a:lnTo>
                  <a:lnTo>
                    <a:pt x="2781" y="24777"/>
                  </a:lnTo>
                  <a:lnTo>
                    <a:pt x="0" y="34963"/>
                  </a:lnTo>
                  <a:lnTo>
                    <a:pt x="1574" y="37960"/>
                  </a:lnTo>
                  <a:lnTo>
                    <a:pt x="94526" y="140868"/>
                  </a:lnTo>
                  <a:lnTo>
                    <a:pt x="101396" y="146545"/>
                  </a:lnTo>
                  <a:lnTo>
                    <a:pt x="109931" y="150596"/>
                  </a:lnTo>
                  <a:lnTo>
                    <a:pt x="118973" y="152730"/>
                  </a:lnTo>
                  <a:lnTo>
                    <a:pt x="127406" y="152666"/>
                  </a:lnTo>
                  <a:lnTo>
                    <a:pt x="78320" y="72809"/>
                  </a:lnTo>
                  <a:lnTo>
                    <a:pt x="134035" y="88099"/>
                  </a:lnTo>
                  <a:lnTo>
                    <a:pt x="186512" y="106286"/>
                  </a:lnTo>
                  <a:lnTo>
                    <a:pt x="235699" y="127342"/>
                  </a:lnTo>
                  <a:lnTo>
                    <a:pt x="281559" y="151257"/>
                  </a:lnTo>
                  <a:lnTo>
                    <a:pt x="324027" y="178015"/>
                  </a:lnTo>
                  <a:lnTo>
                    <a:pt x="363067" y="207606"/>
                  </a:lnTo>
                  <a:lnTo>
                    <a:pt x="398640" y="239991"/>
                  </a:lnTo>
                  <a:lnTo>
                    <a:pt x="430695" y="275183"/>
                  </a:lnTo>
                  <a:lnTo>
                    <a:pt x="457885" y="311454"/>
                  </a:lnTo>
                  <a:lnTo>
                    <a:pt x="480453" y="347929"/>
                  </a:lnTo>
                  <a:lnTo>
                    <a:pt x="498208" y="384416"/>
                  </a:lnTo>
                  <a:lnTo>
                    <a:pt x="510984" y="420712"/>
                  </a:lnTo>
                  <a:lnTo>
                    <a:pt x="514362" y="426974"/>
                  </a:lnTo>
                  <a:lnTo>
                    <a:pt x="520547" y="432523"/>
                  </a:lnTo>
                  <a:lnTo>
                    <a:pt x="528701" y="436778"/>
                  </a:lnTo>
                  <a:lnTo>
                    <a:pt x="537946" y="439140"/>
                  </a:lnTo>
                  <a:lnTo>
                    <a:pt x="547077" y="439331"/>
                  </a:lnTo>
                  <a:lnTo>
                    <a:pt x="553872" y="437261"/>
                  </a:lnTo>
                  <a:lnTo>
                    <a:pt x="557695" y="433311"/>
                  </a:lnTo>
                  <a:lnTo>
                    <a:pt x="557911" y="427837"/>
                  </a:lnTo>
                  <a:close/>
                </a:path>
                <a:path w="1819910" h="1293495">
                  <a:moveTo>
                    <a:pt x="1819503" y="781405"/>
                  </a:moveTo>
                  <a:lnTo>
                    <a:pt x="1817954" y="775563"/>
                  </a:lnTo>
                  <a:lnTo>
                    <a:pt x="1813280" y="771804"/>
                  </a:lnTo>
                  <a:lnTo>
                    <a:pt x="1806143" y="770445"/>
                  </a:lnTo>
                  <a:lnTo>
                    <a:pt x="1797278" y="771804"/>
                  </a:lnTo>
                  <a:lnTo>
                    <a:pt x="1771650" y="835596"/>
                  </a:lnTo>
                  <a:lnTo>
                    <a:pt x="1763090" y="877023"/>
                  </a:lnTo>
                  <a:lnTo>
                    <a:pt x="1749831" y="919048"/>
                  </a:lnTo>
                  <a:lnTo>
                    <a:pt x="1732013" y="961440"/>
                  </a:lnTo>
                  <a:lnTo>
                    <a:pt x="1709178" y="1003287"/>
                  </a:lnTo>
                  <a:lnTo>
                    <a:pt x="1682242" y="1042581"/>
                  </a:lnTo>
                  <a:lnTo>
                    <a:pt x="1651228" y="1079296"/>
                  </a:lnTo>
                  <a:lnTo>
                    <a:pt x="1616189" y="1113409"/>
                  </a:lnTo>
                  <a:lnTo>
                    <a:pt x="1577174" y="1144905"/>
                  </a:lnTo>
                  <a:lnTo>
                    <a:pt x="1534198" y="1173746"/>
                  </a:lnTo>
                  <a:lnTo>
                    <a:pt x="1487322" y="1199921"/>
                  </a:lnTo>
                  <a:lnTo>
                    <a:pt x="1436573" y="1223403"/>
                  </a:lnTo>
                  <a:lnTo>
                    <a:pt x="1475981" y="1150023"/>
                  </a:lnTo>
                  <a:lnTo>
                    <a:pt x="1477962" y="1143279"/>
                  </a:lnTo>
                  <a:lnTo>
                    <a:pt x="1476730" y="1137437"/>
                  </a:lnTo>
                  <a:lnTo>
                    <a:pt x="1472450" y="1133246"/>
                  </a:lnTo>
                  <a:lnTo>
                    <a:pt x="1465275" y="1131430"/>
                  </a:lnTo>
                  <a:lnTo>
                    <a:pt x="1457032" y="1132446"/>
                  </a:lnTo>
                  <a:lnTo>
                    <a:pt x="1370012" y="1270546"/>
                  </a:lnTo>
                  <a:lnTo>
                    <a:pt x="1369199" y="1273962"/>
                  </a:lnTo>
                  <a:lnTo>
                    <a:pt x="1374355" y="1284541"/>
                  </a:lnTo>
                  <a:lnTo>
                    <a:pt x="1377975" y="1286002"/>
                  </a:lnTo>
                  <a:lnTo>
                    <a:pt x="1516735" y="1293393"/>
                  </a:lnTo>
                  <a:lnTo>
                    <a:pt x="1524977" y="1292377"/>
                  </a:lnTo>
                  <a:lnTo>
                    <a:pt x="1533309" y="1288948"/>
                  </a:lnTo>
                  <a:lnTo>
                    <a:pt x="1540662" y="1283525"/>
                  </a:lnTo>
                  <a:lnTo>
                    <a:pt x="1546009" y="1276553"/>
                  </a:lnTo>
                  <a:lnTo>
                    <a:pt x="1547990" y="1269809"/>
                  </a:lnTo>
                  <a:lnTo>
                    <a:pt x="1546758" y="1263967"/>
                  </a:lnTo>
                  <a:lnTo>
                    <a:pt x="1542478" y="1259763"/>
                  </a:lnTo>
                  <a:lnTo>
                    <a:pt x="1535303" y="1257960"/>
                  </a:lnTo>
                  <a:lnTo>
                    <a:pt x="1447939" y="1252816"/>
                  </a:lnTo>
                  <a:lnTo>
                    <a:pt x="1508340" y="1224203"/>
                  </a:lnTo>
                  <a:lnTo>
                    <a:pt x="1561655" y="1193266"/>
                  </a:lnTo>
                  <a:lnTo>
                    <a:pt x="1608315" y="1160602"/>
                  </a:lnTo>
                  <a:lnTo>
                    <a:pt x="1648764" y="1126794"/>
                  </a:lnTo>
                  <a:lnTo>
                    <a:pt x="1683423" y="1092441"/>
                  </a:lnTo>
                  <a:lnTo>
                    <a:pt x="1712722" y="1058138"/>
                  </a:lnTo>
                  <a:lnTo>
                    <a:pt x="1737106" y="1024496"/>
                  </a:lnTo>
                  <a:lnTo>
                    <a:pt x="1772869" y="961517"/>
                  </a:lnTo>
                  <a:lnTo>
                    <a:pt x="1792376" y="915390"/>
                  </a:lnTo>
                  <a:lnTo>
                    <a:pt x="1806714" y="869823"/>
                  </a:lnTo>
                  <a:lnTo>
                    <a:pt x="1815795" y="825068"/>
                  </a:lnTo>
                  <a:lnTo>
                    <a:pt x="1819503" y="781405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51020" y="3131819"/>
              <a:ext cx="1321435" cy="344805"/>
            </a:xfrm>
            <a:custGeom>
              <a:avLst/>
              <a:gdLst/>
              <a:ahLst/>
              <a:cxnLst/>
              <a:rect l="l" t="t" r="r" b="b"/>
              <a:pathLst>
                <a:path w="1321435" h="344804">
                  <a:moveTo>
                    <a:pt x="1167256" y="0"/>
                  </a:moveTo>
                  <a:lnTo>
                    <a:pt x="154050" y="0"/>
                  </a:lnTo>
                  <a:lnTo>
                    <a:pt x="113094" y="6150"/>
                  </a:lnTo>
                  <a:lnTo>
                    <a:pt x="76294" y="23509"/>
                  </a:lnTo>
                  <a:lnTo>
                    <a:pt x="45116" y="50434"/>
                  </a:lnTo>
                  <a:lnTo>
                    <a:pt x="21030" y="85287"/>
                  </a:lnTo>
                  <a:lnTo>
                    <a:pt x="5502" y="126426"/>
                  </a:lnTo>
                  <a:lnTo>
                    <a:pt x="0" y="172212"/>
                  </a:lnTo>
                  <a:lnTo>
                    <a:pt x="5502" y="217997"/>
                  </a:lnTo>
                  <a:lnTo>
                    <a:pt x="21030" y="259136"/>
                  </a:lnTo>
                  <a:lnTo>
                    <a:pt x="45116" y="293989"/>
                  </a:lnTo>
                  <a:lnTo>
                    <a:pt x="76294" y="320914"/>
                  </a:lnTo>
                  <a:lnTo>
                    <a:pt x="113094" y="338273"/>
                  </a:lnTo>
                  <a:lnTo>
                    <a:pt x="154050" y="344424"/>
                  </a:lnTo>
                  <a:lnTo>
                    <a:pt x="1167256" y="344424"/>
                  </a:lnTo>
                  <a:lnTo>
                    <a:pt x="1208213" y="338273"/>
                  </a:lnTo>
                  <a:lnTo>
                    <a:pt x="1245013" y="320914"/>
                  </a:lnTo>
                  <a:lnTo>
                    <a:pt x="1276191" y="293989"/>
                  </a:lnTo>
                  <a:lnTo>
                    <a:pt x="1300277" y="259136"/>
                  </a:lnTo>
                  <a:lnTo>
                    <a:pt x="1315805" y="217997"/>
                  </a:lnTo>
                  <a:lnTo>
                    <a:pt x="1321307" y="172212"/>
                  </a:lnTo>
                  <a:lnTo>
                    <a:pt x="1315805" y="126426"/>
                  </a:lnTo>
                  <a:lnTo>
                    <a:pt x="1300277" y="85287"/>
                  </a:lnTo>
                  <a:lnTo>
                    <a:pt x="1276191" y="50434"/>
                  </a:lnTo>
                  <a:lnTo>
                    <a:pt x="1245013" y="23509"/>
                  </a:lnTo>
                  <a:lnTo>
                    <a:pt x="1208213" y="6150"/>
                  </a:lnTo>
                  <a:lnTo>
                    <a:pt x="116725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94384" y="1913331"/>
            <a:ext cx="7188834" cy="14935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92985">
              <a:lnSpc>
                <a:spcPct val="100000"/>
              </a:lnSpc>
              <a:spcBef>
                <a:spcPts val="105"/>
              </a:spcBef>
            </a:pPr>
            <a:r>
              <a:rPr sz="1400" spc="15" dirty="0">
                <a:latin typeface="Microsoft Sans Serif"/>
                <a:cs typeface="Microsoft Sans Serif"/>
              </a:rPr>
              <a:t>Property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2000" spc="-5" dirty="0">
                <a:solidFill>
                  <a:srgbClr val="00AFEF"/>
                </a:solidFill>
                <a:latin typeface="Courier New"/>
                <a:cs typeface="Courier New"/>
              </a:rPr>
              <a:t>background-image:</a:t>
            </a:r>
            <a:r>
              <a:rPr sz="2000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B747CF"/>
                </a:solidFill>
                <a:latin typeface="Courier New"/>
                <a:cs typeface="Courier New"/>
              </a:rPr>
              <a:t>radial-gradient(red,</a:t>
            </a:r>
            <a:r>
              <a:rPr sz="2000" dirty="0">
                <a:solidFill>
                  <a:srgbClr val="B747C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B747CF"/>
                </a:solidFill>
                <a:latin typeface="Courier New"/>
                <a:cs typeface="Courier New"/>
              </a:rPr>
              <a:t>yellow);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ourier New"/>
              <a:cs typeface="Courier New"/>
            </a:endParaRPr>
          </a:p>
          <a:p>
            <a:pPr marL="1046480" algn="ctr">
              <a:lnSpc>
                <a:spcPct val="100000"/>
              </a:lnSpc>
            </a:pPr>
            <a:r>
              <a:rPr sz="1400" spc="-30" dirty="0">
                <a:latin typeface="Microsoft Sans Serif"/>
                <a:cs typeface="Microsoft Sans Serif"/>
              </a:rPr>
              <a:t>Color-stop1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287011" y="1722120"/>
            <a:ext cx="2665730" cy="1828800"/>
            <a:chOff x="4287011" y="1722120"/>
            <a:chExt cx="2665730" cy="1828800"/>
          </a:xfrm>
        </p:grpSpPr>
        <p:sp>
          <p:nvSpPr>
            <p:cNvPr id="20" name="object 20"/>
            <p:cNvSpPr/>
            <p:nvPr/>
          </p:nvSpPr>
          <p:spPr>
            <a:xfrm>
              <a:off x="4287012" y="3055619"/>
              <a:ext cx="1449705" cy="495300"/>
            </a:xfrm>
            <a:custGeom>
              <a:avLst/>
              <a:gdLst/>
              <a:ahLst/>
              <a:cxnLst/>
              <a:rect l="l" t="t" r="r" b="b"/>
              <a:pathLst>
                <a:path w="1449704" h="495300">
                  <a:moveTo>
                    <a:pt x="35052" y="238252"/>
                  </a:moveTo>
                  <a:lnTo>
                    <a:pt x="27305" y="230124"/>
                  </a:lnTo>
                  <a:lnTo>
                    <a:pt x="17526" y="230124"/>
                  </a:lnTo>
                  <a:lnTo>
                    <a:pt x="7747" y="230124"/>
                  </a:lnTo>
                  <a:lnTo>
                    <a:pt x="0" y="238252"/>
                  </a:lnTo>
                  <a:lnTo>
                    <a:pt x="0" y="258572"/>
                  </a:lnTo>
                  <a:lnTo>
                    <a:pt x="7747" y="266700"/>
                  </a:lnTo>
                  <a:lnTo>
                    <a:pt x="27305" y="266700"/>
                  </a:lnTo>
                  <a:lnTo>
                    <a:pt x="35052" y="258572"/>
                  </a:lnTo>
                  <a:lnTo>
                    <a:pt x="35052" y="238252"/>
                  </a:lnTo>
                  <a:close/>
                </a:path>
                <a:path w="1449704" h="495300">
                  <a:moveTo>
                    <a:pt x="1449324" y="304800"/>
                  </a:moveTo>
                  <a:lnTo>
                    <a:pt x="1416558" y="304800"/>
                  </a:lnTo>
                  <a:lnTo>
                    <a:pt x="1397114" y="355346"/>
                  </a:lnTo>
                  <a:lnTo>
                    <a:pt x="1367155" y="398157"/>
                  </a:lnTo>
                  <a:lnTo>
                    <a:pt x="1328458" y="431241"/>
                  </a:lnTo>
                  <a:lnTo>
                    <a:pt x="1282852" y="452564"/>
                  </a:lnTo>
                  <a:lnTo>
                    <a:pt x="1232154" y="460133"/>
                  </a:lnTo>
                  <a:lnTo>
                    <a:pt x="217170" y="460133"/>
                  </a:lnTo>
                  <a:lnTo>
                    <a:pt x="166446" y="452564"/>
                  </a:lnTo>
                  <a:lnTo>
                    <a:pt x="120815" y="431241"/>
                  </a:lnTo>
                  <a:lnTo>
                    <a:pt x="82105" y="398157"/>
                  </a:lnTo>
                  <a:lnTo>
                    <a:pt x="52146" y="355346"/>
                  </a:lnTo>
                  <a:lnTo>
                    <a:pt x="32766" y="304800"/>
                  </a:lnTo>
                  <a:lnTo>
                    <a:pt x="0" y="304800"/>
                  </a:lnTo>
                  <a:lnTo>
                    <a:pt x="13855" y="349707"/>
                  </a:lnTo>
                  <a:lnTo>
                    <a:pt x="34823" y="390283"/>
                  </a:lnTo>
                  <a:lnTo>
                    <a:pt x="62090" y="425589"/>
                  </a:lnTo>
                  <a:lnTo>
                    <a:pt x="94792" y="454672"/>
                  </a:lnTo>
                  <a:lnTo>
                    <a:pt x="132105" y="476618"/>
                  </a:lnTo>
                  <a:lnTo>
                    <a:pt x="173164" y="490474"/>
                  </a:lnTo>
                  <a:lnTo>
                    <a:pt x="217170" y="495300"/>
                  </a:lnTo>
                  <a:lnTo>
                    <a:pt x="1232154" y="495300"/>
                  </a:lnTo>
                  <a:lnTo>
                    <a:pt x="1276146" y="490474"/>
                  </a:lnTo>
                  <a:lnTo>
                    <a:pt x="1317205" y="476618"/>
                  </a:lnTo>
                  <a:lnTo>
                    <a:pt x="1354518" y="454672"/>
                  </a:lnTo>
                  <a:lnTo>
                    <a:pt x="1387221" y="425589"/>
                  </a:lnTo>
                  <a:lnTo>
                    <a:pt x="1414487" y="390283"/>
                  </a:lnTo>
                  <a:lnTo>
                    <a:pt x="1435455" y="349707"/>
                  </a:lnTo>
                  <a:lnTo>
                    <a:pt x="1449324" y="304800"/>
                  </a:lnTo>
                  <a:close/>
                </a:path>
                <a:path w="1449704" h="495300">
                  <a:moveTo>
                    <a:pt x="1449324" y="238252"/>
                  </a:moveTo>
                  <a:lnTo>
                    <a:pt x="1441450" y="230124"/>
                  </a:lnTo>
                  <a:lnTo>
                    <a:pt x="1431798" y="230124"/>
                  </a:lnTo>
                  <a:lnTo>
                    <a:pt x="1422019" y="230124"/>
                  </a:lnTo>
                  <a:lnTo>
                    <a:pt x="1414272" y="238252"/>
                  </a:lnTo>
                  <a:lnTo>
                    <a:pt x="1414272" y="258572"/>
                  </a:lnTo>
                  <a:lnTo>
                    <a:pt x="1422019" y="266700"/>
                  </a:lnTo>
                  <a:lnTo>
                    <a:pt x="1441450" y="266700"/>
                  </a:lnTo>
                  <a:lnTo>
                    <a:pt x="1449324" y="258572"/>
                  </a:lnTo>
                  <a:lnTo>
                    <a:pt x="1449324" y="238252"/>
                  </a:lnTo>
                  <a:close/>
                </a:path>
                <a:path w="1449704" h="495300">
                  <a:moveTo>
                    <a:pt x="1449324" y="190500"/>
                  </a:moveTo>
                  <a:lnTo>
                    <a:pt x="1435455" y="145605"/>
                  </a:lnTo>
                  <a:lnTo>
                    <a:pt x="1414487" y="105029"/>
                  </a:lnTo>
                  <a:lnTo>
                    <a:pt x="1387221" y="69723"/>
                  </a:lnTo>
                  <a:lnTo>
                    <a:pt x="1354518" y="40640"/>
                  </a:lnTo>
                  <a:lnTo>
                    <a:pt x="1317205" y="18694"/>
                  </a:lnTo>
                  <a:lnTo>
                    <a:pt x="1276146" y="4838"/>
                  </a:lnTo>
                  <a:lnTo>
                    <a:pt x="1232154" y="0"/>
                  </a:lnTo>
                  <a:lnTo>
                    <a:pt x="217170" y="0"/>
                  </a:lnTo>
                  <a:lnTo>
                    <a:pt x="173164" y="4838"/>
                  </a:lnTo>
                  <a:lnTo>
                    <a:pt x="132105" y="18694"/>
                  </a:lnTo>
                  <a:lnTo>
                    <a:pt x="94792" y="40640"/>
                  </a:lnTo>
                  <a:lnTo>
                    <a:pt x="62090" y="69723"/>
                  </a:lnTo>
                  <a:lnTo>
                    <a:pt x="34823" y="105029"/>
                  </a:lnTo>
                  <a:lnTo>
                    <a:pt x="13855" y="145605"/>
                  </a:lnTo>
                  <a:lnTo>
                    <a:pt x="0" y="190500"/>
                  </a:lnTo>
                  <a:lnTo>
                    <a:pt x="32766" y="190500"/>
                  </a:lnTo>
                  <a:lnTo>
                    <a:pt x="52146" y="140017"/>
                  </a:lnTo>
                  <a:lnTo>
                    <a:pt x="82105" y="97205"/>
                  </a:lnTo>
                  <a:lnTo>
                    <a:pt x="120815" y="64109"/>
                  </a:lnTo>
                  <a:lnTo>
                    <a:pt x="166446" y="42760"/>
                  </a:lnTo>
                  <a:lnTo>
                    <a:pt x="217170" y="35179"/>
                  </a:lnTo>
                  <a:lnTo>
                    <a:pt x="1232154" y="35179"/>
                  </a:lnTo>
                  <a:lnTo>
                    <a:pt x="1282852" y="42760"/>
                  </a:lnTo>
                  <a:lnTo>
                    <a:pt x="1328458" y="64109"/>
                  </a:lnTo>
                  <a:lnTo>
                    <a:pt x="1367155" y="97205"/>
                  </a:lnTo>
                  <a:lnTo>
                    <a:pt x="1397114" y="140017"/>
                  </a:lnTo>
                  <a:lnTo>
                    <a:pt x="1416558" y="190500"/>
                  </a:lnTo>
                  <a:lnTo>
                    <a:pt x="1449324" y="190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29655" y="1722120"/>
              <a:ext cx="1323340" cy="342900"/>
            </a:xfrm>
            <a:custGeom>
              <a:avLst/>
              <a:gdLst/>
              <a:ahLst/>
              <a:cxnLst/>
              <a:rect l="l" t="t" r="r" b="b"/>
              <a:pathLst>
                <a:path w="1323340" h="342900">
                  <a:moveTo>
                    <a:pt x="1168527" y="0"/>
                  </a:moveTo>
                  <a:lnTo>
                    <a:pt x="154305" y="0"/>
                  </a:lnTo>
                  <a:lnTo>
                    <a:pt x="113285" y="6120"/>
                  </a:lnTo>
                  <a:lnTo>
                    <a:pt x="76425" y="23396"/>
                  </a:lnTo>
                  <a:lnTo>
                    <a:pt x="45196" y="50196"/>
                  </a:lnTo>
                  <a:lnTo>
                    <a:pt x="21067" y="84892"/>
                  </a:lnTo>
                  <a:lnTo>
                    <a:pt x="5512" y="125853"/>
                  </a:lnTo>
                  <a:lnTo>
                    <a:pt x="0" y="171449"/>
                  </a:lnTo>
                  <a:lnTo>
                    <a:pt x="5512" y="217046"/>
                  </a:lnTo>
                  <a:lnTo>
                    <a:pt x="21067" y="258007"/>
                  </a:lnTo>
                  <a:lnTo>
                    <a:pt x="45196" y="292703"/>
                  </a:lnTo>
                  <a:lnTo>
                    <a:pt x="76425" y="319503"/>
                  </a:lnTo>
                  <a:lnTo>
                    <a:pt x="113285" y="336779"/>
                  </a:lnTo>
                  <a:lnTo>
                    <a:pt x="154305" y="342899"/>
                  </a:lnTo>
                  <a:lnTo>
                    <a:pt x="1168527" y="342899"/>
                  </a:lnTo>
                  <a:lnTo>
                    <a:pt x="1209546" y="336779"/>
                  </a:lnTo>
                  <a:lnTo>
                    <a:pt x="1246406" y="319503"/>
                  </a:lnTo>
                  <a:lnTo>
                    <a:pt x="1277635" y="292703"/>
                  </a:lnTo>
                  <a:lnTo>
                    <a:pt x="1301764" y="258007"/>
                  </a:lnTo>
                  <a:lnTo>
                    <a:pt x="1317319" y="217046"/>
                  </a:lnTo>
                  <a:lnTo>
                    <a:pt x="1322832" y="171449"/>
                  </a:lnTo>
                  <a:lnTo>
                    <a:pt x="1317319" y="125853"/>
                  </a:lnTo>
                  <a:lnTo>
                    <a:pt x="1301764" y="84892"/>
                  </a:lnTo>
                  <a:lnTo>
                    <a:pt x="1277635" y="50196"/>
                  </a:lnTo>
                  <a:lnTo>
                    <a:pt x="1246406" y="23396"/>
                  </a:lnTo>
                  <a:lnTo>
                    <a:pt x="1209546" y="6120"/>
                  </a:lnTo>
                  <a:lnTo>
                    <a:pt x="116852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816346" y="1756664"/>
            <a:ext cx="9486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5" dirty="0">
                <a:latin typeface="Microsoft Sans Serif"/>
                <a:cs typeface="Microsoft Sans Serif"/>
              </a:rPr>
              <a:t>C</a:t>
            </a:r>
            <a:r>
              <a:rPr sz="1400" spc="15" dirty="0">
                <a:latin typeface="Microsoft Sans Serif"/>
                <a:cs typeface="Microsoft Sans Serif"/>
              </a:rPr>
              <a:t>olo</a:t>
            </a:r>
            <a:r>
              <a:rPr sz="1400" spc="5" dirty="0">
                <a:latin typeface="Microsoft Sans Serif"/>
                <a:cs typeface="Microsoft Sans Serif"/>
              </a:rPr>
              <a:t>r</a:t>
            </a:r>
            <a:r>
              <a:rPr sz="1400" spc="-35" dirty="0">
                <a:latin typeface="Microsoft Sans Serif"/>
                <a:cs typeface="Microsoft Sans Serif"/>
              </a:rPr>
              <a:t>-</a:t>
            </a:r>
            <a:r>
              <a:rPr sz="1400" spc="-10" dirty="0">
                <a:latin typeface="Microsoft Sans Serif"/>
                <a:cs typeface="Microsoft Sans Serif"/>
              </a:rPr>
              <a:t>sto</a:t>
            </a:r>
            <a:r>
              <a:rPr sz="1400" spc="45" dirty="0">
                <a:latin typeface="Microsoft Sans Serif"/>
                <a:cs typeface="Microsoft Sans Serif"/>
              </a:rPr>
              <a:t>p</a:t>
            </a:r>
            <a:r>
              <a:rPr sz="1400" spc="-15" dirty="0">
                <a:latin typeface="Microsoft Sans Serif"/>
                <a:cs typeface="Microsoft Sans Serif"/>
              </a:rPr>
              <a:t>2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7056" y="1644395"/>
            <a:ext cx="7392034" cy="3453765"/>
            <a:chOff x="67056" y="1644395"/>
            <a:chExt cx="7392034" cy="3453765"/>
          </a:xfrm>
        </p:grpSpPr>
        <p:sp>
          <p:nvSpPr>
            <p:cNvPr id="24" name="object 24"/>
            <p:cNvSpPr/>
            <p:nvPr/>
          </p:nvSpPr>
          <p:spPr>
            <a:xfrm>
              <a:off x="5567172" y="1644395"/>
              <a:ext cx="1447800" cy="497205"/>
            </a:xfrm>
            <a:custGeom>
              <a:avLst/>
              <a:gdLst/>
              <a:ahLst/>
              <a:cxnLst/>
              <a:rect l="l" t="t" r="r" b="b"/>
              <a:pathLst>
                <a:path w="1447800" h="497205">
                  <a:moveTo>
                    <a:pt x="33528" y="238633"/>
                  </a:moveTo>
                  <a:lnTo>
                    <a:pt x="26035" y="230136"/>
                  </a:lnTo>
                  <a:lnTo>
                    <a:pt x="16764" y="230136"/>
                  </a:lnTo>
                  <a:lnTo>
                    <a:pt x="7493" y="230136"/>
                  </a:lnTo>
                  <a:lnTo>
                    <a:pt x="0" y="238633"/>
                  </a:lnTo>
                  <a:lnTo>
                    <a:pt x="0" y="259715"/>
                  </a:lnTo>
                  <a:lnTo>
                    <a:pt x="7493" y="268224"/>
                  </a:lnTo>
                  <a:lnTo>
                    <a:pt x="26035" y="268224"/>
                  </a:lnTo>
                  <a:lnTo>
                    <a:pt x="33528" y="259715"/>
                  </a:lnTo>
                  <a:lnTo>
                    <a:pt x="33528" y="238633"/>
                  </a:lnTo>
                  <a:close/>
                </a:path>
                <a:path w="1447800" h="497205">
                  <a:moveTo>
                    <a:pt x="1447800" y="304800"/>
                  </a:moveTo>
                  <a:lnTo>
                    <a:pt x="1415034" y="304800"/>
                  </a:lnTo>
                  <a:lnTo>
                    <a:pt x="1399628" y="347700"/>
                  </a:lnTo>
                  <a:lnTo>
                    <a:pt x="1376705" y="385445"/>
                  </a:lnTo>
                  <a:lnTo>
                    <a:pt x="1347343" y="416852"/>
                  </a:lnTo>
                  <a:lnTo>
                    <a:pt x="1312545" y="440740"/>
                  </a:lnTo>
                  <a:lnTo>
                    <a:pt x="1273378" y="455942"/>
                  </a:lnTo>
                  <a:lnTo>
                    <a:pt x="1230884" y="461264"/>
                  </a:lnTo>
                  <a:lnTo>
                    <a:pt x="216916" y="461264"/>
                  </a:lnTo>
                  <a:lnTo>
                    <a:pt x="174409" y="455942"/>
                  </a:lnTo>
                  <a:lnTo>
                    <a:pt x="135216" y="440740"/>
                  </a:lnTo>
                  <a:lnTo>
                    <a:pt x="100406" y="416852"/>
                  </a:lnTo>
                  <a:lnTo>
                    <a:pt x="71018" y="385445"/>
                  </a:lnTo>
                  <a:lnTo>
                    <a:pt x="48120" y="347700"/>
                  </a:lnTo>
                  <a:lnTo>
                    <a:pt x="32766" y="304800"/>
                  </a:lnTo>
                  <a:lnTo>
                    <a:pt x="0" y="304800"/>
                  </a:lnTo>
                  <a:lnTo>
                    <a:pt x="13843" y="350075"/>
                  </a:lnTo>
                  <a:lnTo>
                    <a:pt x="34798" y="390969"/>
                  </a:lnTo>
                  <a:lnTo>
                    <a:pt x="62026" y="426554"/>
                  </a:lnTo>
                  <a:lnTo>
                    <a:pt x="94691" y="455879"/>
                  </a:lnTo>
                  <a:lnTo>
                    <a:pt x="131953" y="478002"/>
                  </a:lnTo>
                  <a:lnTo>
                    <a:pt x="172974" y="491959"/>
                  </a:lnTo>
                  <a:lnTo>
                    <a:pt x="216916" y="496824"/>
                  </a:lnTo>
                  <a:lnTo>
                    <a:pt x="1230884" y="496824"/>
                  </a:lnTo>
                  <a:lnTo>
                    <a:pt x="1274826" y="491959"/>
                  </a:lnTo>
                  <a:lnTo>
                    <a:pt x="1315859" y="478002"/>
                  </a:lnTo>
                  <a:lnTo>
                    <a:pt x="1353134" y="455879"/>
                  </a:lnTo>
                  <a:lnTo>
                    <a:pt x="1385811" y="426554"/>
                  </a:lnTo>
                  <a:lnTo>
                    <a:pt x="1413040" y="390969"/>
                  </a:lnTo>
                  <a:lnTo>
                    <a:pt x="1433982" y="350075"/>
                  </a:lnTo>
                  <a:lnTo>
                    <a:pt x="1447800" y="304800"/>
                  </a:lnTo>
                  <a:close/>
                </a:path>
                <a:path w="1447800" h="497205">
                  <a:moveTo>
                    <a:pt x="1447800" y="249174"/>
                  </a:moveTo>
                  <a:lnTo>
                    <a:pt x="1446415" y="241757"/>
                  </a:lnTo>
                  <a:lnTo>
                    <a:pt x="1442656" y="235699"/>
                  </a:lnTo>
                  <a:lnTo>
                    <a:pt x="1437081" y="231622"/>
                  </a:lnTo>
                  <a:lnTo>
                    <a:pt x="1430274" y="230136"/>
                  </a:lnTo>
                  <a:lnTo>
                    <a:pt x="1423403" y="231622"/>
                  </a:lnTo>
                  <a:lnTo>
                    <a:pt x="1417840" y="235699"/>
                  </a:lnTo>
                  <a:lnTo>
                    <a:pt x="1414106" y="241757"/>
                  </a:lnTo>
                  <a:lnTo>
                    <a:pt x="1412748" y="249174"/>
                  </a:lnTo>
                  <a:lnTo>
                    <a:pt x="1414106" y="256603"/>
                  </a:lnTo>
                  <a:lnTo>
                    <a:pt x="1417840" y="262661"/>
                  </a:lnTo>
                  <a:lnTo>
                    <a:pt x="1423403" y="266738"/>
                  </a:lnTo>
                  <a:lnTo>
                    <a:pt x="1430274" y="268224"/>
                  </a:lnTo>
                  <a:lnTo>
                    <a:pt x="1437081" y="266738"/>
                  </a:lnTo>
                  <a:lnTo>
                    <a:pt x="1442656" y="262661"/>
                  </a:lnTo>
                  <a:lnTo>
                    <a:pt x="1446415" y="256603"/>
                  </a:lnTo>
                  <a:lnTo>
                    <a:pt x="1447800" y="249174"/>
                  </a:lnTo>
                  <a:close/>
                </a:path>
                <a:path w="1447800" h="497205">
                  <a:moveTo>
                    <a:pt x="1447800" y="192036"/>
                  </a:moveTo>
                  <a:lnTo>
                    <a:pt x="1433982" y="146761"/>
                  </a:lnTo>
                  <a:lnTo>
                    <a:pt x="1413040" y="105867"/>
                  </a:lnTo>
                  <a:lnTo>
                    <a:pt x="1385811" y="70281"/>
                  </a:lnTo>
                  <a:lnTo>
                    <a:pt x="1353134" y="40957"/>
                  </a:lnTo>
                  <a:lnTo>
                    <a:pt x="1315859" y="18834"/>
                  </a:lnTo>
                  <a:lnTo>
                    <a:pt x="1274826" y="4876"/>
                  </a:lnTo>
                  <a:lnTo>
                    <a:pt x="1230884" y="0"/>
                  </a:lnTo>
                  <a:lnTo>
                    <a:pt x="216916" y="0"/>
                  </a:lnTo>
                  <a:lnTo>
                    <a:pt x="172974" y="4876"/>
                  </a:lnTo>
                  <a:lnTo>
                    <a:pt x="131953" y="18834"/>
                  </a:lnTo>
                  <a:lnTo>
                    <a:pt x="94691" y="40957"/>
                  </a:lnTo>
                  <a:lnTo>
                    <a:pt x="62026" y="70281"/>
                  </a:lnTo>
                  <a:lnTo>
                    <a:pt x="34798" y="105867"/>
                  </a:lnTo>
                  <a:lnTo>
                    <a:pt x="13843" y="146761"/>
                  </a:lnTo>
                  <a:lnTo>
                    <a:pt x="0" y="192036"/>
                  </a:lnTo>
                  <a:lnTo>
                    <a:pt x="32766" y="192036"/>
                  </a:lnTo>
                  <a:lnTo>
                    <a:pt x="48120" y="149174"/>
                  </a:lnTo>
                  <a:lnTo>
                    <a:pt x="71018" y="111442"/>
                  </a:lnTo>
                  <a:lnTo>
                    <a:pt x="100406" y="80035"/>
                  </a:lnTo>
                  <a:lnTo>
                    <a:pt x="135216" y="56121"/>
                  </a:lnTo>
                  <a:lnTo>
                    <a:pt x="174409" y="40906"/>
                  </a:lnTo>
                  <a:lnTo>
                    <a:pt x="216916" y="35560"/>
                  </a:lnTo>
                  <a:lnTo>
                    <a:pt x="1230884" y="35560"/>
                  </a:lnTo>
                  <a:lnTo>
                    <a:pt x="1273378" y="40906"/>
                  </a:lnTo>
                  <a:lnTo>
                    <a:pt x="1312545" y="56121"/>
                  </a:lnTo>
                  <a:lnTo>
                    <a:pt x="1347343" y="80035"/>
                  </a:lnTo>
                  <a:lnTo>
                    <a:pt x="1376705" y="111442"/>
                  </a:lnTo>
                  <a:lnTo>
                    <a:pt x="1399628" y="149174"/>
                  </a:lnTo>
                  <a:lnTo>
                    <a:pt x="1415034" y="192036"/>
                  </a:lnTo>
                  <a:lnTo>
                    <a:pt x="1447800" y="1920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74693" y="1941520"/>
              <a:ext cx="384175" cy="581660"/>
            </a:xfrm>
            <a:custGeom>
              <a:avLst/>
              <a:gdLst/>
              <a:ahLst/>
              <a:cxnLst/>
              <a:rect l="l" t="t" r="r" b="b"/>
              <a:pathLst>
                <a:path w="384175" h="581660">
                  <a:moveTo>
                    <a:pt x="6197" y="469"/>
                  </a:moveTo>
                  <a:lnTo>
                    <a:pt x="145578" y="26733"/>
                  </a:lnTo>
                  <a:lnTo>
                    <a:pt x="173332" y="56131"/>
                  </a:lnTo>
                  <a:lnTo>
                    <a:pt x="171486" y="61238"/>
                  </a:lnTo>
                  <a:lnTo>
                    <a:pt x="166855" y="64083"/>
                  </a:lnTo>
                  <a:lnTo>
                    <a:pt x="159680" y="64025"/>
                  </a:lnTo>
                  <a:lnTo>
                    <a:pt x="74185" y="47636"/>
                  </a:lnTo>
                  <a:lnTo>
                    <a:pt x="129715" y="88734"/>
                  </a:lnTo>
                  <a:lnTo>
                    <a:pt x="178097" y="130269"/>
                  </a:lnTo>
                  <a:lnTo>
                    <a:pt x="219819" y="171797"/>
                  </a:lnTo>
                  <a:lnTo>
                    <a:pt x="255369" y="212871"/>
                  </a:lnTo>
                  <a:lnTo>
                    <a:pt x="285235" y="253047"/>
                  </a:lnTo>
                  <a:lnTo>
                    <a:pt x="309904" y="291879"/>
                  </a:lnTo>
                  <a:lnTo>
                    <a:pt x="329863" y="328922"/>
                  </a:lnTo>
                  <a:lnTo>
                    <a:pt x="345602" y="363731"/>
                  </a:lnTo>
                  <a:lnTo>
                    <a:pt x="371440" y="443260"/>
                  </a:lnTo>
                  <a:lnTo>
                    <a:pt x="380310" y="488908"/>
                  </a:lnTo>
                  <a:lnTo>
                    <a:pt x="384152" y="532522"/>
                  </a:lnTo>
                  <a:lnTo>
                    <a:pt x="382898" y="573819"/>
                  </a:lnTo>
                  <a:lnTo>
                    <a:pt x="380752" y="578858"/>
                  </a:lnTo>
                  <a:lnTo>
                    <a:pt x="375779" y="581205"/>
                  </a:lnTo>
                  <a:lnTo>
                    <a:pt x="368697" y="580737"/>
                  </a:lnTo>
                  <a:lnTo>
                    <a:pt x="341525" y="550557"/>
                  </a:lnTo>
                  <a:lnTo>
                    <a:pt x="342410" y="512094"/>
                  </a:lnTo>
                  <a:lnTo>
                    <a:pt x="338703" y="471687"/>
                  </a:lnTo>
                  <a:lnTo>
                    <a:pt x="330497" y="429585"/>
                  </a:lnTo>
                  <a:lnTo>
                    <a:pt x="317888" y="386038"/>
                  </a:lnTo>
                  <a:lnTo>
                    <a:pt x="300354" y="341788"/>
                  </a:lnTo>
                  <a:lnTo>
                    <a:pt x="278541" y="298906"/>
                  </a:lnTo>
                  <a:lnTo>
                    <a:pt x="252486" y="257424"/>
                  </a:lnTo>
                  <a:lnTo>
                    <a:pt x="222225" y="217372"/>
                  </a:lnTo>
                  <a:lnTo>
                    <a:pt x="187795" y="178784"/>
                  </a:lnTo>
                  <a:lnTo>
                    <a:pt x="149234" y="141690"/>
                  </a:lnTo>
                  <a:lnTo>
                    <a:pt x="106578" y="106122"/>
                  </a:lnTo>
                  <a:lnTo>
                    <a:pt x="59865" y="72112"/>
                  </a:lnTo>
                  <a:lnTo>
                    <a:pt x="90007" y="149551"/>
                  </a:lnTo>
                  <a:lnTo>
                    <a:pt x="91185" y="156279"/>
                  </a:lnTo>
                  <a:lnTo>
                    <a:pt x="89339" y="161387"/>
                  </a:lnTo>
                  <a:lnTo>
                    <a:pt x="84709" y="164232"/>
                  </a:lnTo>
                  <a:lnTo>
                    <a:pt x="77534" y="164174"/>
                  </a:lnTo>
                  <a:lnTo>
                    <a:pt x="413" y="12377"/>
                  </a:lnTo>
                  <a:lnTo>
                    <a:pt x="0" y="9017"/>
                  </a:lnTo>
                  <a:lnTo>
                    <a:pt x="6197" y="469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576008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114" dirty="0">
                <a:solidFill>
                  <a:srgbClr val="200925"/>
                </a:solidFill>
              </a:rPr>
              <a:t>Gradie</a:t>
            </a:r>
            <a:r>
              <a:rPr sz="3300" spc="125" dirty="0">
                <a:solidFill>
                  <a:srgbClr val="200925"/>
                </a:solidFill>
              </a:rPr>
              <a:t>nt</a:t>
            </a:r>
            <a:r>
              <a:rPr sz="3300" spc="-395" dirty="0">
                <a:solidFill>
                  <a:srgbClr val="200925"/>
                </a:solidFill>
              </a:rPr>
              <a:t> </a:t>
            </a:r>
            <a:r>
              <a:rPr sz="3300" spc="90" dirty="0">
                <a:solidFill>
                  <a:srgbClr val="200925"/>
                </a:solidFill>
              </a:rPr>
              <a:t>with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135" dirty="0">
                <a:solidFill>
                  <a:srgbClr val="200925"/>
                </a:solidFill>
              </a:rPr>
              <a:t>Shape</a:t>
            </a:r>
            <a:r>
              <a:rPr sz="3300" spc="-400" dirty="0">
                <a:solidFill>
                  <a:srgbClr val="200925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15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grpSp>
        <p:nvGrpSpPr>
          <p:cNvPr id="12" name="object 12"/>
          <p:cNvGrpSpPr/>
          <p:nvPr/>
        </p:nvGrpSpPr>
        <p:grpSpPr>
          <a:xfrm>
            <a:off x="2828544" y="1793748"/>
            <a:ext cx="5556250" cy="2342515"/>
            <a:chOff x="2828544" y="1793748"/>
            <a:chExt cx="5556250" cy="234251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42172" y="3993261"/>
              <a:ext cx="142494" cy="14249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828544" y="1793748"/>
              <a:ext cx="1511935" cy="323215"/>
            </a:xfrm>
            <a:custGeom>
              <a:avLst/>
              <a:gdLst/>
              <a:ahLst/>
              <a:cxnLst/>
              <a:rect l="l" t="t" r="r" b="b"/>
              <a:pathLst>
                <a:path w="1511935" h="323214">
                  <a:moveTo>
                    <a:pt x="1335532" y="0"/>
                  </a:moveTo>
                  <a:lnTo>
                    <a:pt x="176275" y="0"/>
                  </a:lnTo>
                  <a:lnTo>
                    <a:pt x="129395" y="5766"/>
                  </a:lnTo>
                  <a:lnTo>
                    <a:pt x="87281" y="22041"/>
                  </a:lnTo>
                  <a:lnTo>
                    <a:pt x="51609" y="47291"/>
                  </a:lnTo>
                  <a:lnTo>
                    <a:pt x="24054" y="79981"/>
                  </a:lnTo>
                  <a:lnTo>
                    <a:pt x="6292" y="118577"/>
                  </a:lnTo>
                  <a:lnTo>
                    <a:pt x="0" y="161544"/>
                  </a:lnTo>
                  <a:lnTo>
                    <a:pt x="6292" y="204510"/>
                  </a:lnTo>
                  <a:lnTo>
                    <a:pt x="24054" y="243106"/>
                  </a:lnTo>
                  <a:lnTo>
                    <a:pt x="51609" y="275796"/>
                  </a:lnTo>
                  <a:lnTo>
                    <a:pt x="87281" y="301046"/>
                  </a:lnTo>
                  <a:lnTo>
                    <a:pt x="129395" y="317321"/>
                  </a:lnTo>
                  <a:lnTo>
                    <a:pt x="176275" y="323088"/>
                  </a:lnTo>
                  <a:lnTo>
                    <a:pt x="1335532" y="323088"/>
                  </a:lnTo>
                  <a:lnTo>
                    <a:pt x="1382412" y="317321"/>
                  </a:lnTo>
                  <a:lnTo>
                    <a:pt x="1424526" y="301046"/>
                  </a:lnTo>
                  <a:lnTo>
                    <a:pt x="1460198" y="275796"/>
                  </a:lnTo>
                  <a:lnTo>
                    <a:pt x="1487753" y="243106"/>
                  </a:lnTo>
                  <a:lnTo>
                    <a:pt x="1505515" y="204510"/>
                  </a:lnTo>
                  <a:lnTo>
                    <a:pt x="1511808" y="161544"/>
                  </a:lnTo>
                  <a:lnTo>
                    <a:pt x="1505515" y="118577"/>
                  </a:lnTo>
                  <a:lnTo>
                    <a:pt x="1487753" y="79981"/>
                  </a:lnTo>
                  <a:lnTo>
                    <a:pt x="1460198" y="47291"/>
                  </a:lnTo>
                  <a:lnTo>
                    <a:pt x="1424526" y="22041"/>
                  </a:lnTo>
                  <a:lnTo>
                    <a:pt x="1382412" y="5766"/>
                  </a:lnTo>
                  <a:lnTo>
                    <a:pt x="133553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537584" y="2675382"/>
            <a:ext cx="12452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B747CF"/>
                </a:solidFill>
                <a:latin typeface="Courier New"/>
                <a:cs typeface="Courier New"/>
              </a:rPr>
              <a:t>(</a:t>
            </a:r>
            <a:r>
              <a:rPr sz="2000" spc="-5" dirty="0">
                <a:solidFill>
                  <a:srgbClr val="0742D6"/>
                </a:solidFill>
                <a:latin typeface="Courier New"/>
                <a:cs typeface="Courier New"/>
              </a:rPr>
              <a:t>circle</a:t>
            </a:r>
            <a:r>
              <a:rPr sz="2000" spc="-5" dirty="0">
                <a:solidFill>
                  <a:srgbClr val="B747CF"/>
                </a:solidFill>
                <a:latin typeface="Courier New"/>
                <a:cs typeface="Courier New"/>
              </a:rPr>
              <a:t>,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6505" y="1818259"/>
            <a:ext cx="5057775" cy="8832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7804" algn="ctr">
              <a:lnSpc>
                <a:spcPct val="100000"/>
              </a:lnSpc>
              <a:spcBef>
                <a:spcPts val="105"/>
              </a:spcBef>
            </a:pPr>
            <a:r>
              <a:rPr sz="1400" spc="15" dirty="0">
                <a:latin typeface="Microsoft Sans Serif"/>
                <a:cs typeface="Microsoft Sans Serif"/>
              </a:rPr>
              <a:t>Property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000" spc="-5" dirty="0">
                <a:solidFill>
                  <a:srgbClr val="00AFEF"/>
                </a:solidFill>
                <a:latin typeface="Courier New"/>
                <a:cs typeface="Courier New"/>
              </a:rPr>
              <a:t>background-image:</a:t>
            </a:r>
            <a:r>
              <a:rPr sz="2000" spc="20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B747CF"/>
                </a:solidFill>
                <a:latin typeface="Courier New"/>
                <a:cs typeface="Courier New"/>
              </a:rPr>
              <a:t>linear-gradient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447544" y="1720595"/>
            <a:ext cx="2615565" cy="2251075"/>
            <a:chOff x="2447544" y="1720595"/>
            <a:chExt cx="2615565" cy="2251075"/>
          </a:xfrm>
        </p:grpSpPr>
        <p:sp>
          <p:nvSpPr>
            <p:cNvPr id="18" name="object 18"/>
            <p:cNvSpPr/>
            <p:nvPr/>
          </p:nvSpPr>
          <p:spPr>
            <a:xfrm>
              <a:off x="2756916" y="1720595"/>
              <a:ext cx="1655445" cy="467995"/>
            </a:xfrm>
            <a:custGeom>
              <a:avLst/>
              <a:gdLst/>
              <a:ahLst/>
              <a:cxnLst/>
              <a:rect l="l" t="t" r="r" b="b"/>
              <a:pathLst>
                <a:path w="1655445" h="467994">
                  <a:moveTo>
                    <a:pt x="39624" y="234696"/>
                  </a:moveTo>
                  <a:lnTo>
                    <a:pt x="38074" y="227558"/>
                  </a:lnTo>
                  <a:lnTo>
                    <a:pt x="33858" y="221742"/>
                  </a:lnTo>
                  <a:lnTo>
                    <a:pt x="27559" y="217843"/>
                  </a:lnTo>
                  <a:lnTo>
                    <a:pt x="19812" y="216408"/>
                  </a:lnTo>
                  <a:lnTo>
                    <a:pt x="12052" y="217843"/>
                  </a:lnTo>
                  <a:lnTo>
                    <a:pt x="5753" y="221754"/>
                  </a:lnTo>
                  <a:lnTo>
                    <a:pt x="1536" y="227558"/>
                  </a:lnTo>
                  <a:lnTo>
                    <a:pt x="0" y="234696"/>
                  </a:lnTo>
                  <a:lnTo>
                    <a:pt x="1536" y="241846"/>
                  </a:lnTo>
                  <a:lnTo>
                    <a:pt x="5753" y="247662"/>
                  </a:lnTo>
                  <a:lnTo>
                    <a:pt x="12052" y="251561"/>
                  </a:lnTo>
                  <a:lnTo>
                    <a:pt x="19812" y="252984"/>
                  </a:lnTo>
                  <a:lnTo>
                    <a:pt x="27559" y="251561"/>
                  </a:lnTo>
                  <a:lnTo>
                    <a:pt x="33858" y="247650"/>
                  </a:lnTo>
                  <a:lnTo>
                    <a:pt x="38074" y="241846"/>
                  </a:lnTo>
                  <a:lnTo>
                    <a:pt x="39624" y="234696"/>
                  </a:lnTo>
                  <a:close/>
                </a:path>
                <a:path w="1655445" h="467994">
                  <a:moveTo>
                    <a:pt x="1655064" y="288036"/>
                  </a:moveTo>
                  <a:lnTo>
                    <a:pt x="1617599" y="288036"/>
                  </a:lnTo>
                  <a:lnTo>
                    <a:pt x="1599996" y="328218"/>
                  </a:lnTo>
                  <a:lnTo>
                    <a:pt x="1573809" y="363575"/>
                  </a:lnTo>
                  <a:lnTo>
                    <a:pt x="1540217" y="392988"/>
                  </a:lnTo>
                  <a:lnTo>
                    <a:pt x="1500428" y="415366"/>
                  </a:lnTo>
                  <a:lnTo>
                    <a:pt x="1455623" y="429602"/>
                  </a:lnTo>
                  <a:lnTo>
                    <a:pt x="1407033" y="434594"/>
                  </a:lnTo>
                  <a:lnTo>
                    <a:pt x="248031" y="434594"/>
                  </a:lnTo>
                  <a:lnTo>
                    <a:pt x="199415" y="429602"/>
                  </a:lnTo>
                  <a:lnTo>
                    <a:pt x="154597" y="415366"/>
                  </a:lnTo>
                  <a:lnTo>
                    <a:pt x="114782" y="392988"/>
                  </a:lnTo>
                  <a:lnTo>
                    <a:pt x="81178" y="363575"/>
                  </a:lnTo>
                  <a:lnTo>
                    <a:pt x="55003" y="328218"/>
                  </a:lnTo>
                  <a:lnTo>
                    <a:pt x="37465" y="288036"/>
                  </a:lnTo>
                  <a:lnTo>
                    <a:pt x="0" y="288036"/>
                  </a:lnTo>
                  <a:lnTo>
                    <a:pt x="15811" y="330428"/>
                  </a:lnTo>
                  <a:lnTo>
                    <a:pt x="39763" y="368731"/>
                  </a:lnTo>
                  <a:lnTo>
                    <a:pt x="70904" y="402056"/>
                  </a:lnTo>
                  <a:lnTo>
                    <a:pt x="108254" y="429526"/>
                  </a:lnTo>
                  <a:lnTo>
                    <a:pt x="150863" y="450240"/>
                  </a:lnTo>
                  <a:lnTo>
                    <a:pt x="197777" y="463321"/>
                  </a:lnTo>
                  <a:lnTo>
                    <a:pt x="248031" y="467868"/>
                  </a:lnTo>
                  <a:lnTo>
                    <a:pt x="1407033" y="467868"/>
                  </a:lnTo>
                  <a:lnTo>
                    <a:pt x="1457274" y="463321"/>
                  </a:lnTo>
                  <a:lnTo>
                    <a:pt x="1504188" y="450240"/>
                  </a:lnTo>
                  <a:lnTo>
                    <a:pt x="1546796" y="429526"/>
                  </a:lnTo>
                  <a:lnTo>
                    <a:pt x="1584147" y="402056"/>
                  </a:lnTo>
                  <a:lnTo>
                    <a:pt x="1615287" y="368731"/>
                  </a:lnTo>
                  <a:lnTo>
                    <a:pt x="1639239" y="330428"/>
                  </a:lnTo>
                  <a:lnTo>
                    <a:pt x="1655064" y="288036"/>
                  </a:lnTo>
                  <a:close/>
                </a:path>
                <a:path w="1655445" h="467994">
                  <a:moveTo>
                    <a:pt x="1655064" y="234696"/>
                  </a:moveTo>
                  <a:lnTo>
                    <a:pt x="1653476" y="227558"/>
                  </a:lnTo>
                  <a:lnTo>
                    <a:pt x="1649196" y="221742"/>
                  </a:lnTo>
                  <a:lnTo>
                    <a:pt x="1642897" y="217843"/>
                  </a:lnTo>
                  <a:lnTo>
                    <a:pt x="1635252" y="216408"/>
                  </a:lnTo>
                  <a:lnTo>
                    <a:pt x="1627492" y="217843"/>
                  </a:lnTo>
                  <a:lnTo>
                    <a:pt x="1621193" y="221754"/>
                  </a:lnTo>
                  <a:lnTo>
                    <a:pt x="1616976" y="227558"/>
                  </a:lnTo>
                  <a:lnTo>
                    <a:pt x="1615440" y="234696"/>
                  </a:lnTo>
                  <a:lnTo>
                    <a:pt x="1616976" y="241846"/>
                  </a:lnTo>
                  <a:lnTo>
                    <a:pt x="1621193" y="247662"/>
                  </a:lnTo>
                  <a:lnTo>
                    <a:pt x="1627492" y="251561"/>
                  </a:lnTo>
                  <a:lnTo>
                    <a:pt x="1635252" y="252984"/>
                  </a:lnTo>
                  <a:lnTo>
                    <a:pt x="1642897" y="251561"/>
                  </a:lnTo>
                  <a:lnTo>
                    <a:pt x="1649196" y="247650"/>
                  </a:lnTo>
                  <a:lnTo>
                    <a:pt x="1653476" y="241846"/>
                  </a:lnTo>
                  <a:lnTo>
                    <a:pt x="1655064" y="234696"/>
                  </a:lnTo>
                  <a:close/>
                </a:path>
                <a:path w="1655445" h="467994">
                  <a:moveTo>
                    <a:pt x="1655064" y="179832"/>
                  </a:moveTo>
                  <a:lnTo>
                    <a:pt x="1639239" y="137452"/>
                  </a:lnTo>
                  <a:lnTo>
                    <a:pt x="1615287" y="99148"/>
                  </a:lnTo>
                  <a:lnTo>
                    <a:pt x="1584147" y="65824"/>
                  </a:lnTo>
                  <a:lnTo>
                    <a:pt x="1546796" y="38354"/>
                  </a:lnTo>
                  <a:lnTo>
                    <a:pt x="1504188" y="17640"/>
                  </a:lnTo>
                  <a:lnTo>
                    <a:pt x="1457274" y="4559"/>
                  </a:lnTo>
                  <a:lnTo>
                    <a:pt x="1407033" y="0"/>
                  </a:lnTo>
                  <a:lnTo>
                    <a:pt x="248031" y="0"/>
                  </a:lnTo>
                  <a:lnTo>
                    <a:pt x="197777" y="4559"/>
                  </a:lnTo>
                  <a:lnTo>
                    <a:pt x="150863" y="17640"/>
                  </a:lnTo>
                  <a:lnTo>
                    <a:pt x="108254" y="38354"/>
                  </a:lnTo>
                  <a:lnTo>
                    <a:pt x="70904" y="65824"/>
                  </a:lnTo>
                  <a:lnTo>
                    <a:pt x="39763" y="99148"/>
                  </a:lnTo>
                  <a:lnTo>
                    <a:pt x="15811" y="137452"/>
                  </a:lnTo>
                  <a:lnTo>
                    <a:pt x="0" y="179832"/>
                  </a:lnTo>
                  <a:lnTo>
                    <a:pt x="37465" y="179832"/>
                  </a:lnTo>
                  <a:lnTo>
                    <a:pt x="55003" y="139700"/>
                  </a:lnTo>
                  <a:lnTo>
                    <a:pt x="81178" y="104368"/>
                  </a:lnTo>
                  <a:lnTo>
                    <a:pt x="114782" y="74930"/>
                  </a:lnTo>
                  <a:lnTo>
                    <a:pt x="154597" y="52539"/>
                  </a:lnTo>
                  <a:lnTo>
                    <a:pt x="199415" y="38277"/>
                  </a:lnTo>
                  <a:lnTo>
                    <a:pt x="248031" y="33274"/>
                  </a:lnTo>
                  <a:lnTo>
                    <a:pt x="1407033" y="33274"/>
                  </a:lnTo>
                  <a:lnTo>
                    <a:pt x="1455623" y="38277"/>
                  </a:lnTo>
                  <a:lnTo>
                    <a:pt x="1500428" y="52539"/>
                  </a:lnTo>
                  <a:lnTo>
                    <a:pt x="1540217" y="74930"/>
                  </a:lnTo>
                  <a:lnTo>
                    <a:pt x="1573809" y="104368"/>
                  </a:lnTo>
                  <a:lnTo>
                    <a:pt x="1599996" y="139700"/>
                  </a:lnTo>
                  <a:lnTo>
                    <a:pt x="1617599" y="179832"/>
                  </a:lnTo>
                  <a:lnTo>
                    <a:pt x="1655064" y="179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18902" y="1938870"/>
              <a:ext cx="1144270" cy="1885950"/>
            </a:xfrm>
            <a:custGeom>
              <a:avLst/>
              <a:gdLst/>
              <a:ahLst/>
              <a:cxnLst/>
              <a:rect l="l" t="t" r="r" b="b"/>
              <a:pathLst>
                <a:path w="1144270" h="1885950">
                  <a:moveTo>
                    <a:pt x="450303" y="1373606"/>
                  </a:moveTo>
                  <a:lnTo>
                    <a:pt x="448754" y="1367764"/>
                  </a:lnTo>
                  <a:lnTo>
                    <a:pt x="444080" y="1364005"/>
                  </a:lnTo>
                  <a:lnTo>
                    <a:pt x="436943" y="1362646"/>
                  </a:lnTo>
                  <a:lnTo>
                    <a:pt x="428078" y="1364005"/>
                  </a:lnTo>
                  <a:lnTo>
                    <a:pt x="402450" y="1427797"/>
                  </a:lnTo>
                  <a:lnTo>
                    <a:pt x="393890" y="1469224"/>
                  </a:lnTo>
                  <a:lnTo>
                    <a:pt x="380631" y="1511249"/>
                  </a:lnTo>
                  <a:lnTo>
                    <a:pt x="362813" y="1553641"/>
                  </a:lnTo>
                  <a:lnTo>
                    <a:pt x="339979" y="1595488"/>
                  </a:lnTo>
                  <a:lnTo>
                    <a:pt x="313042" y="1634782"/>
                  </a:lnTo>
                  <a:lnTo>
                    <a:pt x="282028" y="1671497"/>
                  </a:lnTo>
                  <a:lnTo>
                    <a:pt x="246989" y="1705610"/>
                  </a:lnTo>
                  <a:lnTo>
                    <a:pt x="207975" y="1737106"/>
                  </a:lnTo>
                  <a:lnTo>
                    <a:pt x="164998" y="1765947"/>
                  </a:lnTo>
                  <a:lnTo>
                    <a:pt x="118122" y="1792122"/>
                  </a:lnTo>
                  <a:lnTo>
                    <a:pt x="67373" y="1815604"/>
                  </a:lnTo>
                  <a:lnTo>
                    <a:pt x="106781" y="1742224"/>
                  </a:lnTo>
                  <a:lnTo>
                    <a:pt x="108762" y="1735480"/>
                  </a:lnTo>
                  <a:lnTo>
                    <a:pt x="107530" y="1729638"/>
                  </a:lnTo>
                  <a:lnTo>
                    <a:pt x="103251" y="1725447"/>
                  </a:lnTo>
                  <a:lnTo>
                    <a:pt x="96075" y="1723631"/>
                  </a:lnTo>
                  <a:lnTo>
                    <a:pt x="87833" y="1724647"/>
                  </a:lnTo>
                  <a:lnTo>
                    <a:pt x="812" y="1862747"/>
                  </a:lnTo>
                  <a:lnTo>
                    <a:pt x="0" y="1866163"/>
                  </a:lnTo>
                  <a:lnTo>
                    <a:pt x="5156" y="1876742"/>
                  </a:lnTo>
                  <a:lnTo>
                    <a:pt x="8775" y="1878203"/>
                  </a:lnTo>
                  <a:lnTo>
                    <a:pt x="147535" y="1885594"/>
                  </a:lnTo>
                  <a:lnTo>
                    <a:pt x="155778" y="1884578"/>
                  </a:lnTo>
                  <a:lnTo>
                    <a:pt x="164109" y="1881149"/>
                  </a:lnTo>
                  <a:lnTo>
                    <a:pt x="171462" y="1875726"/>
                  </a:lnTo>
                  <a:lnTo>
                    <a:pt x="176809" y="1868754"/>
                  </a:lnTo>
                  <a:lnTo>
                    <a:pt x="178790" y="1862010"/>
                  </a:lnTo>
                  <a:lnTo>
                    <a:pt x="177558" y="1856168"/>
                  </a:lnTo>
                  <a:lnTo>
                    <a:pt x="173278" y="1851964"/>
                  </a:lnTo>
                  <a:lnTo>
                    <a:pt x="166103" y="1850161"/>
                  </a:lnTo>
                  <a:lnTo>
                    <a:pt x="78740" y="1845017"/>
                  </a:lnTo>
                  <a:lnTo>
                    <a:pt x="139141" y="1816404"/>
                  </a:lnTo>
                  <a:lnTo>
                    <a:pt x="192455" y="1785467"/>
                  </a:lnTo>
                  <a:lnTo>
                    <a:pt x="239115" y="1752803"/>
                  </a:lnTo>
                  <a:lnTo>
                    <a:pt x="279565" y="1718995"/>
                  </a:lnTo>
                  <a:lnTo>
                    <a:pt x="314223" y="1684642"/>
                  </a:lnTo>
                  <a:lnTo>
                    <a:pt x="343522" y="1650339"/>
                  </a:lnTo>
                  <a:lnTo>
                    <a:pt x="367906" y="1616697"/>
                  </a:lnTo>
                  <a:lnTo>
                    <a:pt x="403669" y="1553718"/>
                  </a:lnTo>
                  <a:lnTo>
                    <a:pt x="423176" y="1507591"/>
                  </a:lnTo>
                  <a:lnTo>
                    <a:pt x="437515" y="1462024"/>
                  </a:lnTo>
                  <a:lnTo>
                    <a:pt x="446595" y="1417269"/>
                  </a:lnTo>
                  <a:lnTo>
                    <a:pt x="450303" y="1373606"/>
                  </a:lnTo>
                  <a:close/>
                </a:path>
                <a:path w="1144270" h="1885950">
                  <a:moveTo>
                    <a:pt x="1143876" y="427837"/>
                  </a:moveTo>
                  <a:lnTo>
                    <a:pt x="1130452" y="388759"/>
                  </a:lnTo>
                  <a:lnTo>
                    <a:pt x="1111427" y="349326"/>
                  </a:lnTo>
                  <a:lnTo>
                    <a:pt x="1086980" y="309765"/>
                  </a:lnTo>
                  <a:lnTo>
                    <a:pt x="1057287" y="270319"/>
                  </a:lnTo>
                  <a:lnTo>
                    <a:pt x="1007656" y="217525"/>
                  </a:lnTo>
                  <a:lnTo>
                    <a:pt x="975880" y="189941"/>
                  </a:lnTo>
                  <a:lnTo>
                    <a:pt x="939076" y="162344"/>
                  </a:lnTo>
                  <a:lnTo>
                    <a:pt x="896937" y="135318"/>
                  </a:lnTo>
                  <a:lnTo>
                    <a:pt x="849147" y="109474"/>
                  </a:lnTo>
                  <a:lnTo>
                    <a:pt x="795439" y="85394"/>
                  </a:lnTo>
                  <a:lnTo>
                    <a:pt x="735495" y="63652"/>
                  </a:lnTo>
                  <a:lnTo>
                    <a:pt x="669023" y="44856"/>
                  </a:lnTo>
                  <a:lnTo>
                    <a:pt x="754786" y="29946"/>
                  </a:lnTo>
                  <a:lnTo>
                    <a:pt x="761517" y="27457"/>
                  </a:lnTo>
                  <a:lnTo>
                    <a:pt x="764844" y="23164"/>
                  </a:lnTo>
                  <a:lnTo>
                    <a:pt x="764755" y="17729"/>
                  </a:lnTo>
                  <a:lnTo>
                    <a:pt x="761276" y="11849"/>
                  </a:lnTo>
                  <a:lnTo>
                    <a:pt x="754418" y="6172"/>
                  </a:lnTo>
                  <a:lnTo>
                    <a:pt x="745883" y="2133"/>
                  </a:lnTo>
                  <a:lnTo>
                    <a:pt x="736828" y="0"/>
                  </a:lnTo>
                  <a:lnTo>
                    <a:pt x="728408" y="50"/>
                  </a:lnTo>
                  <a:lnTo>
                    <a:pt x="592023" y="23037"/>
                  </a:lnTo>
                  <a:lnTo>
                    <a:pt x="588746" y="24777"/>
                  </a:lnTo>
                  <a:lnTo>
                    <a:pt x="585965" y="34963"/>
                  </a:lnTo>
                  <a:lnTo>
                    <a:pt x="587540" y="37960"/>
                  </a:lnTo>
                  <a:lnTo>
                    <a:pt x="680491" y="140868"/>
                  </a:lnTo>
                  <a:lnTo>
                    <a:pt x="687362" y="146545"/>
                  </a:lnTo>
                  <a:lnTo>
                    <a:pt x="695896" y="150596"/>
                  </a:lnTo>
                  <a:lnTo>
                    <a:pt x="704938" y="152730"/>
                  </a:lnTo>
                  <a:lnTo>
                    <a:pt x="713371" y="152666"/>
                  </a:lnTo>
                  <a:lnTo>
                    <a:pt x="664286" y="72809"/>
                  </a:lnTo>
                  <a:lnTo>
                    <a:pt x="720001" y="88099"/>
                  </a:lnTo>
                  <a:lnTo>
                    <a:pt x="772477" y="106286"/>
                  </a:lnTo>
                  <a:lnTo>
                    <a:pt x="821664" y="127342"/>
                  </a:lnTo>
                  <a:lnTo>
                    <a:pt x="867524" y="151257"/>
                  </a:lnTo>
                  <a:lnTo>
                    <a:pt x="909993" y="178015"/>
                  </a:lnTo>
                  <a:lnTo>
                    <a:pt x="949032" y="207606"/>
                  </a:lnTo>
                  <a:lnTo>
                    <a:pt x="984605" y="239991"/>
                  </a:lnTo>
                  <a:lnTo>
                    <a:pt x="1016660" y="275183"/>
                  </a:lnTo>
                  <a:lnTo>
                    <a:pt x="1043851" y="311454"/>
                  </a:lnTo>
                  <a:lnTo>
                    <a:pt x="1066419" y="347929"/>
                  </a:lnTo>
                  <a:lnTo>
                    <a:pt x="1084173" y="384416"/>
                  </a:lnTo>
                  <a:lnTo>
                    <a:pt x="1096949" y="420712"/>
                  </a:lnTo>
                  <a:lnTo>
                    <a:pt x="1100328" y="426974"/>
                  </a:lnTo>
                  <a:lnTo>
                    <a:pt x="1106512" y="432523"/>
                  </a:lnTo>
                  <a:lnTo>
                    <a:pt x="1114666" y="436778"/>
                  </a:lnTo>
                  <a:lnTo>
                    <a:pt x="1123911" y="439140"/>
                  </a:lnTo>
                  <a:lnTo>
                    <a:pt x="1133043" y="439331"/>
                  </a:lnTo>
                  <a:lnTo>
                    <a:pt x="1139837" y="437261"/>
                  </a:lnTo>
                  <a:lnTo>
                    <a:pt x="1143660" y="433311"/>
                  </a:lnTo>
                  <a:lnTo>
                    <a:pt x="1143876" y="427837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47544" y="3628644"/>
              <a:ext cx="1323340" cy="342900"/>
            </a:xfrm>
            <a:custGeom>
              <a:avLst/>
              <a:gdLst/>
              <a:ahLst/>
              <a:cxnLst/>
              <a:rect l="l" t="t" r="r" b="b"/>
              <a:pathLst>
                <a:path w="1323339" h="342900">
                  <a:moveTo>
                    <a:pt x="1168527" y="0"/>
                  </a:moveTo>
                  <a:lnTo>
                    <a:pt x="154305" y="0"/>
                  </a:lnTo>
                  <a:lnTo>
                    <a:pt x="113285" y="6120"/>
                  </a:lnTo>
                  <a:lnTo>
                    <a:pt x="76425" y="23396"/>
                  </a:lnTo>
                  <a:lnTo>
                    <a:pt x="45196" y="50196"/>
                  </a:lnTo>
                  <a:lnTo>
                    <a:pt x="21067" y="84892"/>
                  </a:lnTo>
                  <a:lnTo>
                    <a:pt x="5512" y="125853"/>
                  </a:lnTo>
                  <a:lnTo>
                    <a:pt x="0" y="171449"/>
                  </a:lnTo>
                  <a:lnTo>
                    <a:pt x="5512" y="217032"/>
                  </a:lnTo>
                  <a:lnTo>
                    <a:pt x="21067" y="257987"/>
                  </a:lnTo>
                  <a:lnTo>
                    <a:pt x="45196" y="292682"/>
                  </a:lnTo>
                  <a:lnTo>
                    <a:pt x="76425" y="319485"/>
                  </a:lnTo>
                  <a:lnTo>
                    <a:pt x="113285" y="336764"/>
                  </a:lnTo>
                  <a:lnTo>
                    <a:pt x="154305" y="342887"/>
                  </a:lnTo>
                  <a:lnTo>
                    <a:pt x="1168527" y="342887"/>
                  </a:lnTo>
                  <a:lnTo>
                    <a:pt x="1209546" y="336764"/>
                  </a:lnTo>
                  <a:lnTo>
                    <a:pt x="1246406" y="319485"/>
                  </a:lnTo>
                  <a:lnTo>
                    <a:pt x="1277635" y="292682"/>
                  </a:lnTo>
                  <a:lnTo>
                    <a:pt x="1301764" y="257987"/>
                  </a:lnTo>
                  <a:lnTo>
                    <a:pt x="1317319" y="217032"/>
                  </a:lnTo>
                  <a:lnTo>
                    <a:pt x="1322832" y="171449"/>
                  </a:lnTo>
                  <a:lnTo>
                    <a:pt x="1317319" y="125853"/>
                  </a:lnTo>
                  <a:lnTo>
                    <a:pt x="1301764" y="84892"/>
                  </a:lnTo>
                  <a:lnTo>
                    <a:pt x="1277635" y="50196"/>
                  </a:lnTo>
                  <a:lnTo>
                    <a:pt x="1246406" y="23396"/>
                  </a:lnTo>
                  <a:lnTo>
                    <a:pt x="1209546" y="6120"/>
                  </a:lnTo>
                  <a:lnTo>
                    <a:pt x="116852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645791" y="2979877"/>
            <a:ext cx="3051175" cy="923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5664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B747CF"/>
                </a:solidFill>
                <a:latin typeface="Courier New"/>
                <a:cs typeface="Courier New"/>
              </a:rPr>
              <a:t>red,</a:t>
            </a:r>
            <a:r>
              <a:rPr sz="2000" spc="-55" dirty="0">
                <a:solidFill>
                  <a:srgbClr val="B747C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B747CF"/>
                </a:solidFill>
                <a:latin typeface="Courier New"/>
                <a:cs typeface="Courier New"/>
              </a:rPr>
              <a:t>yellow);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Microsoft Sans Serif"/>
                <a:cs typeface="Microsoft Sans Serif"/>
              </a:rPr>
              <a:t>Color-stops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383535" y="2621279"/>
            <a:ext cx="5119370" cy="1426845"/>
            <a:chOff x="2383535" y="2621279"/>
            <a:chExt cx="5119370" cy="1426845"/>
          </a:xfrm>
        </p:grpSpPr>
        <p:sp>
          <p:nvSpPr>
            <p:cNvPr id="23" name="object 23"/>
            <p:cNvSpPr/>
            <p:nvPr/>
          </p:nvSpPr>
          <p:spPr>
            <a:xfrm>
              <a:off x="2383536" y="3552443"/>
              <a:ext cx="1449705" cy="495300"/>
            </a:xfrm>
            <a:custGeom>
              <a:avLst/>
              <a:gdLst/>
              <a:ahLst/>
              <a:cxnLst/>
              <a:rect l="l" t="t" r="r" b="b"/>
              <a:pathLst>
                <a:path w="1449704" h="495300">
                  <a:moveTo>
                    <a:pt x="35052" y="247650"/>
                  </a:moveTo>
                  <a:lnTo>
                    <a:pt x="33680" y="240233"/>
                  </a:lnTo>
                  <a:lnTo>
                    <a:pt x="29946" y="234175"/>
                  </a:lnTo>
                  <a:lnTo>
                    <a:pt x="24384" y="230098"/>
                  </a:lnTo>
                  <a:lnTo>
                    <a:pt x="17526" y="228600"/>
                  </a:lnTo>
                  <a:lnTo>
                    <a:pt x="10655" y="230098"/>
                  </a:lnTo>
                  <a:lnTo>
                    <a:pt x="5092" y="234175"/>
                  </a:lnTo>
                  <a:lnTo>
                    <a:pt x="1358" y="240233"/>
                  </a:lnTo>
                  <a:lnTo>
                    <a:pt x="0" y="247650"/>
                  </a:lnTo>
                  <a:lnTo>
                    <a:pt x="1358" y="255079"/>
                  </a:lnTo>
                  <a:lnTo>
                    <a:pt x="5092" y="261137"/>
                  </a:lnTo>
                  <a:lnTo>
                    <a:pt x="10655" y="265214"/>
                  </a:lnTo>
                  <a:lnTo>
                    <a:pt x="17526" y="266700"/>
                  </a:lnTo>
                  <a:lnTo>
                    <a:pt x="24384" y="265214"/>
                  </a:lnTo>
                  <a:lnTo>
                    <a:pt x="29946" y="261137"/>
                  </a:lnTo>
                  <a:lnTo>
                    <a:pt x="33680" y="255079"/>
                  </a:lnTo>
                  <a:lnTo>
                    <a:pt x="35052" y="247650"/>
                  </a:lnTo>
                  <a:close/>
                </a:path>
                <a:path w="1449704" h="495300">
                  <a:moveTo>
                    <a:pt x="1449324" y="304800"/>
                  </a:moveTo>
                  <a:lnTo>
                    <a:pt x="1416558" y="304800"/>
                  </a:lnTo>
                  <a:lnTo>
                    <a:pt x="1397114" y="355320"/>
                  </a:lnTo>
                  <a:lnTo>
                    <a:pt x="1367155" y="398132"/>
                  </a:lnTo>
                  <a:lnTo>
                    <a:pt x="1328458" y="431203"/>
                  </a:lnTo>
                  <a:lnTo>
                    <a:pt x="1282852" y="452526"/>
                  </a:lnTo>
                  <a:lnTo>
                    <a:pt x="1232154" y="460070"/>
                  </a:lnTo>
                  <a:lnTo>
                    <a:pt x="217170" y="460070"/>
                  </a:lnTo>
                  <a:lnTo>
                    <a:pt x="166446" y="452526"/>
                  </a:lnTo>
                  <a:lnTo>
                    <a:pt x="120815" y="431203"/>
                  </a:lnTo>
                  <a:lnTo>
                    <a:pt x="82105" y="398132"/>
                  </a:lnTo>
                  <a:lnTo>
                    <a:pt x="52146" y="355320"/>
                  </a:lnTo>
                  <a:lnTo>
                    <a:pt x="32766" y="304800"/>
                  </a:lnTo>
                  <a:lnTo>
                    <a:pt x="0" y="304800"/>
                  </a:lnTo>
                  <a:lnTo>
                    <a:pt x="13855" y="349694"/>
                  </a:lnTo>
                  <a:lnTo>
                    <a:pt x="34823" y="390271"/>
                  </a:lnTo>
                  <a:lnTo>
                    <a:pt x="62090" y="425577"/>
                  </a:lnTo>
                  <a:lnTo>
                    <a:pt x="94792" y="454672"/>
                  </a:lnTo>
                  <a:lnTo>
                    <a:pt x="132105" y="476618"/>
                  </a:lnTo>
                  <a:lnTo>
                    <a:pt x="173164" y="490474"/>
                  </a:lnTo>
                  <a:lnTo>
                    <a:pt x="217170" y="495300"/>
                  </a:lnTo>
                  <a:lnTo>
                    <a:pt x="1232154" y="495300"/>
                  </a:lnTo>
                  <a:lnTo>
                    <a:pt x="1276146" y="490474"/>
                  </a:lnTo>
                  <a:lnTo>
                    <a:pt x="1317205" y="476618"/>
                  </a:lnTo>
                  <a:lnTo>
                    <a:pt x="1354518" y="454672"/>
                  </a:lnTo>
                  <a:lnTo>
                    <a:pt x="1387221" y="425577"/>
                  </a:lnTo>
                  <a:lnTo>
                    <a:pt x="1414487" y="390271"/>
                  </a:lnTo>
                  <a:lnTo>
                    <a:pt x="1435455" y="349694"/>
                  </a:lnTo>
                  <a:lnTo>
                    <a:pt x="1449324" y="304800"/>
                  </a:lnTo>
                  <a:close/>
                </a:path>
                <a:path w="1449704" h="495300">
                  <a:moveTo>
                    <a:pt x="1449324" y="247650"/>
                  </a:moveTo>
                  <a:lnTo>
                    <a:pt x="1447939" y="240233"/>
                  </a:lnTo>
                  <a:lnTo>
                    <a:pt x="1444180" y="234175"/>
                  </a:lnTo>
                  <a:lnTo>
                    <a:pt x="1438605" y="230098"/>
                  </a:lnTo>
                  <a:lnTo>
                    <a:pt x="1431798" y="228600"/>
                  </a:lnTo>
                  <a:lnTo>
                    <a:pt x="1424927" y="230098"/>
                  </a:lnTo>
                  <a:lnTo>
                    <a:pt x="1419364" y="234175"/>
                  </a:lnTo>
                  <a:lnTo>
                    <a:pt x="1415630" y="240233"/>
                  </a:lnTo>
                  <a:lnTo>
                    <a:pt x="1414272" y="247650"/>
                  </a:lnTo>
                  <a:lnTo>
                    <a:pt x="1415630" y="255079"/>
                  </a:lnTo>
                  <a:lnTo>
                    <a:pt x="1419364" y="261137"/>
                  </a:lnTo>
                  <a:lnTo>
                    <a:pt x="1424927" y="265214"/>
                  </a:lnTo>
                  <a:lnTo>
                    <a:pt x="1431798" y="266700"/>
                  </a:lnTo>
                  <a:lnTo>
                    <a:pt x="1438605" y="265214"/>
                  </a:lnTo>
                  <a:lnTo>
                    <a:pt x="1444180" y="261137"/>
                  </a:lnTo>
                  <a:lnTo>
                    <a:pt x="1447939" y="255079"/>
                  </a:lnTo>
                  <a:lnTo>
                    <a:pt x="1449324" y="247650"/>
                  </a:lnTo>
                  <a:close/>
                </a:path>
                <a:path w="1449704" h="495300">
                  <a:moveTo>
                    <a:pt x="1449324" y="190500"/>
                  </a:moveTo>
                  <a:lnTo>
                    <a:pt x="1435455" y="145605"/>
                  </a:lnTo>
                  <a:lnTo>
                    <a:pt x="1414487" y="105029"/>
                  </a:lnTo>
                  <a:lnTo>
                    <a:pt x="1387221" y="69723"/>
                  </a:lnTo>
                  <a:lnTo>
                    <a:pt x="1354518" y="40640"/>
                  </a:lnTo>
                  <a:lnTo>
                    <a:pt x="1317205" y="18694"/>
                  </a:lnTo>
                  <a:lnTo>
                    <a:pt x="1276146" y="4838"/>
                  </a:lnTo>
                  <a:lnTo>
                    <a:pt x="1232154" y="0"/>
                  </a:lnTo>
                  <a:lnTo>
                    <a:pt x="217170" y="0"/>
                  </a:lnTo>
                  <a:lnTo>
                    <a:pt x="173164" y="4838"/>
                  </a:lnTo>
                  <a:lnTo>
                    <a:pt x="132105" y="18694"/>
                  </a:lnTo>
                  <a:lnTo>
                    <a:pt x="94792" y="40640"/>
                  </a:lnTo>
                  <a:lnTo>
                    <a:pt x="62090" y="69723"/>
                  </a:lnTo>
                  <a:lnTo>
                    <a:pt x="34823" y="105029"/>
                  </a:lnTo>
                  <a:lnTo>
                    <a:pt x="13855" y="145605"/>
                  </a:lnTo>
                  <a:lnTo>
                    <a:pt x="0" y="190500"/>
                  </a:lnTo>
                  <a:lnTo>
                    <a:pt x="32766" y="190500"/>
                  </a:lnTo>
                  <a:lnTo>
                    <a:pt x="52146" y="140017"/>
                  </a:lnTo>
                  <a:lnTo>
                    <a:pt x="82105" y="97205"/>
                  </a:lnTo>
                  <a:lnTo>
                    <a:pt x="120815" y="64109"/>
                  </a:lnTo>
                  <a:lnTo>
                    <a:pt x="166446" y="42760"/>
                  </a:lnTo>
                  <a:lnTo>
                    <a:pt x="217170" y="35179"/>
                  </a:lnTo>
                  <a:lnTo>
                    <a:pt x="1232154" y="35179"/>
                  </a:lnTo>
                  <a:lnTo>
                    <a:pt x="1282852" y="42760"/>
                  </a:lnTo>
                  <a:lnTo>
                    <a:pt x="1328458" y="64109"/>
                  </a:lnTo>
                  <a:lnTo>
                    <a:pt x="1367155" y="97205"/>
                  </a:lnTo>
                  <a:lnTo>
                    <a:pt x="1397114" y="140017"/>
                  </a:lnTo>
                  <a:lnTo>
                    <a:pt x="1416558" y="190500"/>
                  </a:lnTo>
                  <a:lnTo>
                    <a:pt x="1449324" y="190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27647" y="2621279"/>
              <a:ext cx="1175385" cy="342900"/>
            </a:xfrm>
            <a:custGeom>
              <a:avLst/>
              <a:gdLst/>
              <a:ahLst/>
              <a:cxnLst/>
              <a:rect l="l" t="t" r="r" b="b"/>
              <a:pathLst>
                <a:path w="1175384" h="342900">
                  <a:moveTo>
                    <a:pt x="1037971" y="0"/>
                  </a:moveTo>
                  <a:lnTo>
                    <a:pt x="137032" y="0"/>
                  </a:lnTo>
                  <a:lnTo>
                    <a:pt x="93715" y="8735"/>
                  </a:lnTo>
                  <a:lnTo>
                    <a:pt x="56098" y="33064"/>
                  </a:lnTo>
                  <a:lnTo>
                    <a:pt x="26436" y="70171"/>
                  </a:lnTo>
                  <a:lnTo>
                    <a:pt x="6985" y="117238"/>
                  </a:lnTo>
                  <a:lnTo>
                    <a:pt x="0" y="171450"/>
                  </a:lnTo>
                  <a:lnTo>
                    <a:pt x="6985" y="225661"/>
                  </a:lnTo>
                  <a:lnTo>
                    <a:pt x="26436" y="272728"/>
                  </a:lnTo>
                  <a:lnTo>
                    <a:pt x="56098" y="309835"/>
                  </a:lnTo>
                  <a:lnTo>
                    <a:pt x="93715" y="334164"/>
                  </a:lnTo>
                  <a:lnTo>
                    <a:pt x="137032" y="342900"/>
                  </a:lnTo>
                  <a:lnTo>
                    <a:pt x="1037971" y="342900"/>
                  </a:lnTo>
                  <a:lnTo>
                    <a:pt x="1081288" y="334164"/>
                  </a:lnTo>
                  <a:lnTo>
                    <a:pt x="1118905" y="309835"/>
                  </a:lnTo>
                  <a:lnTo>
                    <a:pt x="1148567" y="272728"/>
                  </a:lnTo>
                  <a:lnTo>
                    <a:pt x="1168019" y="225661"/>
                  </a:lnTo>
                  <a:lnTo>
                    <a:pt x="1175003" y="171450"/>
                  </a:lnTo>
                  <a:lnTo>
                    <a:pt x="1168019" y="117238"/>
                  </a:lnTo>
                  <a:lnTo>
                    <a:pt x="1148567" y="70171"/>
                  </a:lnTo>
                  <a:lnTo>
                    <a:pt x="1118905" y="33064"/>
                  </a:lnTo>
                  <a:lnTo>
                    <a:pt x="1081288" y="8735"/>
                  </a:lnTo>
                  <a:lnTo>
                    <a:pt x="1037971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650228" y="2656077"/>
            <a:ext cx="5314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Microsoft Sans Serif"/>
                <a:cs typeface="Microsoft Sans Serif"/>
              </a:rPr>
              <a:t>Sha</a:t>
            </a:r>
            <a:r>
              <a:rPr sz="1400" spc="45" dirty="0">
                <a:latin typeface="Microsoft Sans Serif"/>
                <a:cs typeface="Microsoft Sans Serif"/>
              </a:rPr>
              <a:t>p</a:t>
            </a:r>
            <a:r>
              <a:rPr sz="1400" spc="-50" dirty="0">
                <a:latin typeface="Microsoft Sans Serif"/>
                <a:cs typeface="Microsoft Sans Serif"/>
              </a:rPr>
              <a:t>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7056" y="2543555"/>
            <a:ext cx="7490459" cy="2554605"/>
            <a:chOff x="67056" y="2543555"/>
            <a:chExt cx="7490459" cy="2554605"/>
          </a:xfrm>
        </p:grpSpPr>
        <p:sp>
          <p:nvSpPr>
            <p:cNvPr id="27" name="object 27"/>
            <p:cNvSpPr/>
            <p:nvPr/>
          </p:nvSpPr>
          <p:spPr>
            <a:xfrm>
              <a:off x="6271260" y="2543555"/>
              <a:ext cx="1286510" cy="497205"/>
            </a:xfrm>
            <a:custGeom>
              <a:avLst/>
              <a:gdLst/>
              <a:ahLst/>
              <a:cxnLst/>
              <a:rect l="l" t="t" r="r" b="b"/>
              <a:pathLst>
                <a:path w="1286509" h="497205">
                  <a:moveTo>
                    <a:pt x="30480" y="238633"/>
                  </a:moveTo>
                  <a:lnTo>
                    <a:pt x="23749" y="230124"/>
                  </a:lnTo>
                  <a:lnTo>
                    <a:pt x="15240" y="230124"/>
                  </a:lnTo>
                  <a:lnTo>
                    <a:pt x="6731" y="230124"/>
                  </a:lnTo>
                  <a:lnTo>
                    <a:pt x="0" y="238633"/>
                  </a:lnTo>
                  <a:lnTo>
                    <a:pt x="0" y="259715"/>
                  </a:lnTo>
                  <a:lnTo>
                    <a:pt x="6731" y="268224"/>
                  </a:lnTo>
                  <a:lnTo>
                    <a:pt x="23749" y="268224"/>
                  </a:lnTo>
                  <a:lnTo>
                    <a:pt x="30480" y="259715"/>
                  </a:lnTo>
                  <a:lnTo>
                    <a:pt x="30480" y="238633"/>
                  </a:lnTo>
                  <a:close/>
                </a:path>
                <a:path w="1286509" h="497205">
                  <a:moveTo>
                    <a:pt x="1286256" y="306324"/>
                  </a:moveTo>
                  <a:lnTo>
                    <a:pt x="1257173" y="306324"/>
                  </a:lnTo>
                  <a:lnTo>
                    <a:pt x="1239926" y="356870"/>
                  </a:lnTo>
                  <a:lnTo>
                    <a:pt x="1213332" y="399681"/>
                  </a:lnTo>
                  <a:lnTo>
                    <a:pt x="1178991" y="432765"/>
                  </a:lnTo>
                  <a:lnTo>
                    <a:pt x="1138504" y="454088"/>
                  </a:lnTo>
                  <a:lnTo>
                    <a:pt x="1093470" y="461645"/>
                  </a:lnTo>
                  <a:lnTo>
                    <a:pt x="192786" y="461645"/>
                  </a:lnTo>
                  <a:lnTo>
                    <a:pt x="147777" y="454088"/>
                  </a:lnTo>
                  <a:lnTo>
                    <a:pt x="107264" y="432765"/>
                  </a:lnTo>
                  <a:lnTo>
                    <a:pt x="72898" y="399681"/>
                  </a:lnTo>
                  <a:lnTo>
                    <a:pt x="46278" y="356870"/>
                  </a:lnTo>
                  <a:lnTo>
                    <a:pt x="29083" y="306324"/>
                  </a:lnTo>
                  <a:lnTo>
                    <a:pt x="0" y="306324"/>
                  </a:lnTo>
                  <a:lnTo>
                    <a:pt x="14960" y="358317"/>
                  </a:lnTo>
                  <a:lnTo>
                    <a:pt x="38379" y="404202"/>
                  </a:lnTo>
                  <a:lnTo>
                    <a:pt x="69049" y="442493"/>
                  </a:lnTo>
                  <a:lnTo>
                    <a:pt x="105803" y="471690"/>
                  </a:lnTo>
                  <a:lnTo>
                    <a:pt x="147434" y="490296"/>
                  </a:lnTo>
                  <a:lnTo>
                    <a:pt x="192786" y="496824"/>
                  </a:lnTo>
                  <a:lnTo>
                    <a:pt x="1093470" y="496824"/>
                  </a:lnTo>
                  <a:lnTo>
                    <a:pt x="1138809" y="490296"/>
                  </a:lnTo>
                  <a:lnTo>
                    <a:pt x="1180439" y="471690"/>
                  </a:lnTo>
                  <a:lnTo>
                    <a:pt x="1217193" y="442493"/>
                  </a:lnTo>
                  <a:lnTo>
                    <a:pt x="1247863" y="404202"/>
                  </a:lnTo>
                  <a:lnTo>
                    <a:pt x="1271282" y="358317"/>
                  </a:lnTo>
                  <a:lnTo>
                    <a:pt x="1286256" y="306324"/>
                  </a:lnTo>
                  <a:close/>
                </a:path>
                <a:path w="1286509" h="497205">
                  <a:moveTo>
                    <a:pt x="1286256" y="238633"/>
                  </a:moveTo>
                  <a:lnTo>
                    <a:pt x="1279398" y="230124"/>
                  </a:lnTo>
                  <a:lnTo>
                    <a:pt x="1271016" y="230124"/>
                  </a:lnTo>
                  <a:lnTo>
                    <a:pt x="1262507" y="230124"/>
                  </a:lnTo>
                  <a:lnTo>
                    <a:pt x="1255776" y="238633"/>
                  </a:lnTo>
                  <a:lnTo>
                    <a:pt x="1255776" y="259715"/>
                  </a:lnTo>
                  <a:lnTo>
                    <a:pt x="1262507" y="268224"/>
                  </a:lnTo>
                  <a:lnTo>
                    <a:pt x="1279398" y="268224"/>
                  </a:lnTo>
                  <a:lnTo>
                    <a:pt x="1286256" y="259715"/>
                  </a:lnTo>
                  <a:lnTo>
                    <a:pt x="1286256" y="238633"/>
                  </a:lnTo>
                  <a:close/>
                </a:path>
                <a:path w="1286509" h="497205">
                  <a:moveTo>
                    <a:pt x="1286256" y="192024"/>
                  </a:moveTo>
                  <a:lnTo>
                    <a:pt x="1271282" y="139623"/>
                  </a:lnTo>
                  <a:lnTo>
                    <a:pt x="1247863" y="93370"/>
                  </a:lnTo>
                  <a:lnTo>
                    <a:pt x="1217193" y="54775"/>
                  </a:lnTo>
                  <a:lnTo>
                    <a:pt x="1180439" y="25349"/>
                  </a:lnTo>
                  <a:lnTo>
                    <a:pt x="1138809" y="6591"/>
                  </a:lnTo>
                  <a:lnTo>
                    <a:pt x="1093470" y="0"/>
                  </a:lnTo>
                  <a:lnTo>
                    <a:pt x="192786" y="0"/>
                  </a:lnTo>
                  <a:lnTo>
                    <a:pt x="147434" y="6591"/>
                  </a:lnTo>
                  <a:lnTo>
                    <a:pt x="105803" y="25349"/>
                  </a:lnTo>
                  <a:lnTo>
                    <a:pt x="69049" y="54775"/>
                  </a:lnTo>
                  <a:lnTo>
                    <a:pt x="38379" y="93370"/>
                  </a:lnTo>
                  <a:lnTo>
                    <a:pt x="14960" y="139623"/>
                  </a:lnTo>
                  <a:lnTo>
                    <a:pt x="0" y="192024"/>
                  </a:lnTo>
                  <a:lnTo>
                    <a:pt x="29083" y="192024"/>
                  </a:lnTo>
                  <a:lnTo>
                    <a:pt x="46278" y="141185"/>
                  </a:lnTo>
                  <a:lnTo>
                    <a:pt x="72898" y="98056"/>
                  </a:lnTo>
                  <a:lnTo>
                    <a:pt x="107264" y="64706"/>
                  </a:lnTo>
                  <a:lnTo>
                    <a:pt x="147777" y="43192"/>
                  </a:lnTo>
                  <a:lnTo>
                    <a:pt x="192786" y="35560"/>
                  </a:lnTo>
                  <a:lnTo>
                    <a:pt x="1093470" y="35560"/>
                  </a:lnTo>
                  <a:lnTo>
                    <a:pt x="1138504" y="43192"/>
                  </a:lnTo>
                  <a:lnTo>
                    <a:pt x="1178991" y="64706"/>
                  </a:lnTo>
                  <a:lnTo>
                    <a:pt x="1213332" y="98056"/>
                  </a:lnTo>
                  <a:lnTo>
                    <a:pt x="1239926" y="141185"/>
                  </a:lnTo>
                  <a:lnTo>
                    <a:pt x="1257173" y="192024"/>
                  </a:lnTo>
                  <a:lnTo>
                    <a:pt x="1286256" y="192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908168" y="2852597"/>
              <a:ext cx="634365" cy="35560"/>
            </a:xfrm>
            <a:custGeom>
              <a:avLst/>
              <a:gdLst/>
              <a:ahLst/>
              <a:cxnLst/>
              <a:rect l="l" t="t" r="r" b="b"/>
              <a:pathLst>
                <a:path w="634364" h="35560">
                  <a:moveTo>
                    <a:pt x="634336" y="0"/>
                  </a:moveTo>
                  <a:lnTo>
                    <a:pt x="40872" y="0"/>
                  </a:lnTo>
                  <a:lnTo>
                    <a:pt x="3211" y="10788"/>
                  </a:lnTo>
                  <a:lnTo>
                    <a:pt x="0" y="17667"/>
                  </a:lnTo>
                  <a:lnTo>
                    <a:pt x="3212" y="24543"/>
                  </a:lnTo>
                  <a:lnTo>
                    <a:pt x="11971" y="30159"/>
                  </a:lnTo>
                  <a:lnTo>
                    <a:pt x="24963" y="33946"/>
                  </a:lnTo>
                  <a:lnTo>
                    <a:pt x="40872" y="35334"/>
                  </a:lnTo>
                  <a:lnTo>
                    <a:pt x="552706" y="35266"/>
                  </a:lnTo>
                  <a:lnTo>
                    <a:pt x="634336" y="0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60435" y="0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5">
                <a:moveTo>
                  <a:pt x="26289" y="0"/>
                </a:moveTo>
                <a:lnTo>
                  <a:pt x="0" y="0"/>
                </a:lnTo>
                <a:lnTo>
                  <a:pt x="1020" y="49749"/>
                </a:lnTo>
                <a:lnTo>
                  <a:pt x="3618" y="99444"/>
                </a:lnTo>
                <a:lnTo>
                  <a:pt x="7790" y="149028"/>
                </a:lnTo>
                <a:lnTo>
                  <a:pt x="13529" y="198449"/>
                </a:lnTo>
                <a:lnTo>
                  <a:pt x="20828" y="247650"/>
                </a:lnTo>
                <a:lnTo>
                  <a:pt x="29642" y="296467"/>
                </a:lnTo>
                <a:lnTo>
                  <a:pt x="39976" y="344875"/>
                </a:lnTo>
                <a:lnTo>
                  <a:pt x="51806" y="392848"/>
                </a:lnTo>
                <a:lnTo>
                  <a:pt x="65107" y="440362"/>
                </a:lnTo>
                <a:lnTo>
                  <a:pt x="79853" y="487390"/>
                </a:lnTo>
                <a:lnTo>
                  <a:pt x="96021" y="533909"/>
                </a:lnTo>
                <a:lnTo>
                  <a:pt x="113584" y="579892"/>
                </a:lnTo>
                <a:lnTo>
                  <a:pt x="132519" y="625316"/>
                </a:lnTo>
                <a:lnTo>
                  <a:pt x="152801" y="670156"/>
                </a:lnTo>
                <a:lnTo>
                  <a:pt x="174404" y="714385"/>
                </a:lnTo>
                <a:lnTo>
                  <a:pt x="197305" y="757980"/>
                </a:lnTo>
                <a:lnTo>
                  <a:pt x="221477" y="800915"/>
                </a:lnTo>
                <a:lnTo>
                  <a:pt x="246897" y="843166"/>
                </a:lnTo>
                <a:lnTo>
                  <a:pt x="273539" y="884707"/>
                </a:lnTo>
                <a:lnTo>
                  <a:pt x="301379" y="925514"/>
                </a:lnTo>
                <a:lnTo>
                  <a:pt x="330392" y="965561"/>
                </a:lnTo>
                <a:lnTo>
                  <a:pt x="360553" y="1004824"/>
                </a:lnTo>
                <a:lnTo>
                  <a:pt x="393034" y="1044679"/>
                </a:lnTo>
                <a:lnTo>
                  <a:pt x="426587" y="1083613"/>
                </a:lnTo>
                <a:lnTo>
                  <a:pt x="461173" y="1121621"/>
                </a:lnTo>
                <a:lnTo>
                  <a:pt x="496754" y="1158698"/>
                </a:lnTo>
                <a:lnTo>
                  <a:pt x="533291" y="1194840"/>
                </a:lnTo>
                <a:lnTo>
                  <a:pt x="570746" y="1230041"/>
                </a:lnTo>
                <a:lnTo>
                  <a:pt x="609080" y="1264298"/>
                </a:lnTo>
                <a:lnTo>
                  <a:pt x="648255" y="1297606"/>
                </a:lnTo>
                <a:lnTo>
                  <a:pt x="688232" y="1329960"/>
                </a:lnTo>
                <a:lnTo>
                  <a:pt x="728973" y="1361355"/>
                </a:lnTo>
                <a:lnTo>
                  <a:pt x="770439" y="1391787"/>
                </a:lnTo>
                <a:lnTo>
                  <a:pt x="812591" y="1421251"/>
                </a:lnTo>
                <a:lnTo>
                  <a:pt x="855392" y="1449742"/>
                </a:lnTo>
                <a:lnTo>
                  <a:pt x="898802" y="1477256"/>
                </a:lnTo>
                <a:lnTo>
                  <a:pt x="942783" y="1503788"/>
                </a:lnTo>
                <a:lnTo>
                  <a:pt x="987298" y="1529334"/>
                </a:lnTo>
                <a:lnTo>
                  <a:pt x="1035192" y="1555416"/>
                </a:lnTo>
                <a:lnTo>
                  <a:pt x="1083564" y="1580261"/>
                </a:lnTo>
                <a:lnTo>
                  <a:pt x="1083564" y="1549908"/>
                </a:lnTo>
                <a:lnTo>
                  <a:pt x="1037785" y="1526168"/>
                </a:lnTo>
                <a:lnTo>
                  <a:pt x="992553" y="1501468"/>
                </a:lnTo>
                <a:lnTo>
                  <a:pt x="947898" y="1475803"/>
                </a:lnTo>
                <a:lnTo>
                  <a:pt x="903851" y="1449171"/>
                </a:lnTo>
                <a:lnTo>
                  <a:pt x="860443" y="1421566"/>
                </a:lnTo>
                <a:lnTo>
                  <a:pt x="817705" y="1392986"/>
                </a:lnTo>
                <a:lnTo>
                  <a:pt x="775668" y="1363425"/>
                </a:lnTo>
                <a:lnTo>
                  <a:pt x="734363" y="1332880"/>
                </a:lnTo>
                <a:lnTo>
                  <a:pt x="693821" y="1301346"/>
                </a:lnTo>
                <a:lnTo>
                  <a:pt x="654073" y="1268821"/>
                </a:lnTo>
                <a:lnTo>
                  <a:pt x="615150" y="1235299"/>
                </a:lnTo>
                <a:lnTo>
                  <a:pt x="577083" y="1200777"/>
                </a:lnTo>
                <a:lnTo>
                  <a:pt x="539903" y="1165251"/>
                </a:lnTo>
                <a:lnTo>
                  <a:pt x="503641" y="1128717"/>
                </a:lnTo>
                <a:lnTo>
                  <a:pt x="468327" y="1091170"/>
                </a:lnTo>
                <a:lnTo>
                  <a:pt x="433994" y="1052608"/>
                </a:lnTo>
                <a:lnTo>
                  <a:pt x="400672" y="1013025"/>
                </a:lnTo>
                <a:lnTo>
                  <a:pt x="368392" y="972418"/>
                </a:lnTo>
                <a:lnTo>
                  <a:pt x="337185" y="930783"/>
                </a:lnTo>
                <a:lnTo>
                  <a:pt x="308554" y="890112"/>
                </a:lnTo>
                <a:lnTo>
                  <a:pt x="281163" y="848526"/>
                </a:lnTo>
                <a:lnTo>
                  <a:pt x="255033" y="806073"/>
                </a:lnTo>
                <a:lnTo>
                  <a:pt x="230188" y="762804"/>
                </a:lnTo>
                <a:lnTo>
                  <a:pt x="206650" y="718768"/>
                </a:lnTo>
                <a:lnTo>
                  <a:pt x="184444" y="674014"/>
                </a:lnTo>
                <a:lnTo>
                  <a:pt x="163592" y="628593"/>
                </a:lnTo>
                <a:lnTo>
                  <a:pt x="144118" y="582555"/>
                </a:lnTo>
                <a:lnTo>
                  <a:pt x="126044" y="535948"/>
                </a:lnTo>
                <a:lnTo>
                  <a:pt x="109394" y="488823"/>
                </a:lnTo>
                <a:lnTo>
                  <a:pt x="94191" y="441229"/>
                </a:lnTo>
                <a:lnTo>
                  <a:pt x="80458" y="393216"/>
                </a:lnTo>
                <a:lnTo>
                  <a:pt x="68217" y="344834"/>
                </a:lnTo>
                <a:lnTo>
                  <a:pt x="57494" y="296133"/>
                </a:lnTo>
                <a:lnTo>
                  <a:pt x="48309" y="247161"/>
                </a:lnTo>
                <a:lnTo>
                  <a:pt x="40687" y="197970"/>
                </a:lnTo>
                <a:lnTo>
                  <a:pt x="34651" y="148609"/>
                </a:lnTo>
                <a:lnTo>
                  <a:pt x="30224" y="99127"/>
                </a:lnTo>
                <a:lnTo>
                  <a:pt x="27429" y="49574"/>
                </a:lnTo>
                <a:lnTo>
                  <a:pt x="26289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3279648" y="0"/>
                </a:moveTo>
                <a:lnTo>
                  <a:pt x="0" y="0"/>
                </a:lnTo>
                <a:lnTo>
                  <a:pt x="0" y="2295144"/>
                </a:lnTo>
                <a:lnTo>
                  <a:pt x="34274" y="2311574"/>
                </a:lnTo>
                <a:lnTo>
                  <a:pt x="125568" y="2347722"/>
                </a:lnTo>
                <a:lnTo>
                  <a:pt x="256585" y="2383869"/>
                </a:lnTo>
                <a:lnTo>
                  <a:pt x="410032" y="2400300"/>
                </a:lnTo>
                <a:lnTo>
                  <a:pt x="455486" y="2398620"/>
                </a:lnTo>
                <a:lnTo>
                  <a:pt x="500954" y="2393276"/>
                </a:lnTo>
                <a:lnTo>
                  <a:pt x="546036" y="2383813"/>
                </a:lnTo>
                <a:lnTo>
                  <a:pt x="590334" y="2369775"/>
                </a:lnTo>
                <a:lnTo>
                  <a:pt x="633446" y="2350706"/>
                </a:lnTo>
                <a:lnTo>
                  <a:pt x="674974" y="2326150"/>
                </a:lnTo>
                <a:lnTo>
                  <a:pt x="714518" y="2295652"/>
                </a:lnTo>
                <a:lnTo>
                  <a:pt x="751678" y="2258756"/>
                </a:lnTo>
                <a:lnTo>
                  <a:pt x="786053" y="2215007"/>
                </a:lnTo>
                <a:lnTo>
                  <a:pt x="822951" y="2150478"/>
                </a:lnTo>
                <a:lnTo>
                  <a:pt x="848552" y="2081360"/>
                </a:lnTo>
                <a:lnTo>
                  <a:pt x="864266" y="2008347"/>
                </a:lnTo>
                <a:lnTo>
                  <a:pt x="871504" y="1932138"/>
                </a:lnTo>
                <a:lnTo>
                  <a:pt x="872385" y="1893053"/>
                </a:lnTo>
                <a:lnTo>
                  <a:pt x="871675" y="1853430"/>
                </a:lnTo>
                <a:lnTo>
                  <a:pt x="869551" y="1813356"/>
                </a:lnTo>
                <a:lnTo>
                  <a:pt x="866189" y="1772918"/>
                </a:lnTo>
                <a:lnTo>
                  <a:pt x="861765" y="1732204"/>
                </a:lnTo>
                <a:lnTo>
                  <a:pt x="856456" y="1691301"/>
                </a:lnTo>
                <a:lnTo>
                  <a:pt x="850438" y="1650295"/>
                </a:lnTo>
                <a:lnTo>
                  <a:pt x="843886" y="1609274"/>
                </a:lnTo>
                <a:lnTo>
                  <a:pt x="836978" y="1568325"/>
                </a:lnTo>
                <a:lnTo>
                  <a:pt x="815874" y="1446782"/>
                </a:lnTo>
                <a:lnTo>
                  <a:pt x="809301" y="1406992"/>
                </a:lnTo>
                <a:lnTo>
                  <a:pt x="803252" y="1367709"/>
                </a:lnTo>
                <a:lnTo>
                  <a:pt x="797904" y="1329021"/>
                </a:lnTo>
                <a:lnTo>
                  <a:pt x="793432" y="1291015"/>
                </a:lnTo>
                <a:lnTo>
                  <a:pt x="787825" y="1217397"/>
                </a:lnTo>
                <a:lnTo>
                  <a:pt x="787041" y="1181958"/>
                </a:lnTo>
                <a:lnTo>
                  <a:pt x="787840" y="1147550"/>
                </a:lnTo>
                <a:lnTo>
                  <a:pt x="794887" y="1082173"/>
                </a:lnTo>
                <a:lnTo>
                  <a:pt x="810376" y="1021962"/>
                </a:lnTo>
                <a:lnTo>
                  <a:pt x="835717" y="967614"/>
                </a:lnTo>
                <a:lnTo>
                  <a:pt x="872319" y="919826"/>
                </a:lnTo>
                <a:lnTo>
                  <a:pt x="921594" y="879294"/>
                </a:lnTo>
                <a:lnTo>
                  <a:pt x="984950" y="846716"/>
                </a:lnTo>
                <a:lnTo>
                  <a:pt x="1022350" y="833627"/>
                </a:lnTo>
                <a:lnTo>
                  <a:pt x="1084030" y="817013"/>
                </a:lnTo>
                <a:lnTo>
                  <a:pt x="1151295" y="802578"/>
                </a:lnTo>
                <a:lnTo>
                  <a:pt x="1223670" y="789946"/>
                </a:lnTo>
                <a:lnTo>
                  <a:pt x="1261624" y="784187"/>
                </a:lnTo>
                <a:lnTo>
                  <a:pt x="1300677" y="778737"/>
                </a:lnTo>
                <a:lnTo>
                  <a:pt x="1340769" y="773549"/>
                </a:lnTo>
                <a:lnTo>
                  <a:pt x="1381842" y="768575"/>
                </a:lnTo>
                <a:lnTo>
                  <a:pt x="1466687" y="759080"/>
                </a:lnTo>
                <a:lnTo>
                  <a:pt x="1738554" y="730819"/>
                </a:lnTo>
                <a:lnTo>
                  <a:pt x="1833367" y="720214"/>
                </a:lnTo>
                <a:lnTo>
                  <a:pt x="1881291" y="714476"/>
                </a:lnTo>
                <a:lnTo>
                  <a:pt x="1929481" y="708385"/>
                </a:lnTo>
                <a:lnTo>
                  <a:pt x="1977878" y="701894"/>
                </a:lnTo>
                <a:lnTo>
                  <a:pt x="2026421" y="694956"/>
                </a:lnTo>
                <a:lnTo>
                  <a:pt x="2075053" y="687522"/>
                </a:lnTo>
                <a:lnTo>
                  <a:pt x="2123712" y="679547"/>
                </a:lnTo>
                <a:lnTo>
                  <a:pt x="2172340" y="670982"/>
                </a:lnTo>
                <a:lnTo>
                  <a:pt x="2220877" y="661781"/>
                </a:lnTo>
                <a:lnTo>
                  <a:pt x="2269263" y="651895"/>
                </a:lnTo>
                <a:lnTo>
                  <a:pt x="2317440" y="641279"/>
                </a:lnTo>
                <a:lnTo>
                  <a:pt x="2365347" y="629884"/>
                </a:lnTo>
                <a:lnTo>
                  <a:pt x="2412925" y="617664"/>
                </a:lnTo>
                <a:lnTo>
                  <a:pt x="2460115" y="604570"/>
                </a:lnTo>
                <a:lnTo>
                  <a:pt x="2506858" y="590557"/>
                </a:lnTo>
                <a:lnTo>
                  <a:pt x="2553093" y="575576"/>
                </a:lnTo>
                <a:lnTo>
                  <a:pt x="2598761" y="559580"/>
                </a:lnTo>
                <a:lnTo>
                  <a:pt x="2643803" y="542522"/>
                </a:lnTo>
                <a:lnTo>
                  <a:pt x="2688159" y="524355"/>
                </a:lnTo>
                <a:lnTo>
                  <a:pt x="2731769" y="505032"/>
                </a:lnTo>
                <a:lnTo>
                  <a:pt x="2774575" y="484504"/>
                </a:lnTo>
                <a:lnTo>
                  <a:pt x="2816517" y="462726"/>
                </a:lnTo>
                <a:lnTo>
                  <a:pt x="2857535" y="439649"/>
                </a:lnTo>
                <a:lnTo>
                  <a:pt x="2897570" y="415227"/>
                </a:lnTo>
                <a:lnTo>
                  <a:pt x="2936563" y="389412"/>
                </a:lnTo>
                <a:lnTo>
                  <a:pt x="2974453" y="362157"/>
                </a:lnTo>
                <a:lnTo>
                  <a:pt x="3011181" y="333414"/>
                </a:lnTo>
                <a:lnTo>
                  <a:pt x="3046688" y="303137"/>
                </a:lnTo>
                <a:lnTo>
                  <a:pt x="3080915" y="271278"/>
                </a:lnTo>
                <a:lnTo>
                  <a:pt x="3113802" y="237789"/>
                </a:lnTo>
                <a:lnTo>
                  <a:pt x="3145289" y="202625"/>
                </a:lnTo>
                <a:lnTo>
                  <a:pt x="3175316" y="165736"/>
                </a:lnTo>
                <a:lnTo>
                  <a:pt x="3203826" y="127077"/>
                </a:lnTo>
                <a:lnTo>
                  <a:pt x="3230757" y="86599"/>
                </a:lnTo>
                <a:lnTo>
                  <a:pt x="3256051" y="44256"/>
                </a:lnTo>
                <a:lnTo>
                  <a:pt x="3279648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62728" y="2910839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3946525" y="0"/>
                </a:moveTo>
                <a:lnTo>
                  <a:pt x="3901567" y="793"/>
                </a:lnTo>
                <a:lnTo>
                  <a:pt x="3854995" y="3189"/>
                </a:lnTo>
                <a:lnTo>
                  <a:pt x="3807035" y="7208"/>
                </a:lnTo>
                <a:lnTo>
                  <a:pt x="3757908" y="12872"/>
                </a:lnTo>
                <a:lnTo>
                  <a:pt x="3707838" y="20202"/>
                </a:lnTo>
                <a:lnTo>
                  <a:pt x="3657049" y="29220"/>
                </a:lnTo>
                <a:lnTo>
                  <a:pt x="3605763" y="39946"/>
                </a:lnTo>
                <a:lnTo>
                  <a:pt x="3554206" y="52403"/>
                </a:lnTo>
                <a:lnTo>
                  <a:pt x="3502599" y="66611"/>
                </a:lnTo>
                <a:lnTo>
                  <a:pt x="3451166" y="82593"/>
                </a:lnTo>
                <a:lnTo>
                  <a:pt x="3400131" y="100369"/>
                </a:lnTo>
                <a:lnTo>
                  <a:pt x="3349718" y="119961"/>
                </a:lnTo>
                <a:lnTo>
                  <a:pt x="3300149" y="141390"/>
                </a:lnTo>
                <a:lnTo>
                  <a:pt x="3251648" y="164678"/>
                </a:lnTo>
                <a:lnTo>
                  <a:pt x="3204438" y="189846"/>
                </a:lnTo>
                <a:lnTo>
                  <a:pt x="3158744" y="216916"/>
                </a:lnTo>
                <a:lnTo>
                  <a:pt x="3120230" y="241860"/>
                </a:lnTo>
                <a:lnTo>
                  <a:pt x="3083473" y="267425"/>
                </a:lnTo>
                <a:lnTo>
                  <a:pt x="3048413" y="293579"/>
                </a:lnTo>
                <a:lnTo>
                  <a:pt x="3014990" y="320294"/>
                </a:lnTo>
                <a:lnTo>
                  <a:pt x="2983145" y="347539"/>
                </a:lnTo>
                <a:lnTo>
                  <a:pt x="2952819" y="375285"/>
                </a:lnTo>
                <a:lnTo>
                  <a:pt x="2923953" y="403502"/>
                </a:lnTo>
                <a:lnTo>
                  <a:pt x="2896486" y="432160"/>
                </a:lnTo>
                <a:lnTo>
                  <a:pt x="2870360" y="461230"/>
                </a:lnTo>
                <a:lnTo>
                  <a:pt x="2845516" y="490681"/>
                </a:lnTo>
                <a:lnTo>
                  <a:pt x="2799433" y="550610"/>
                </a:lnTo>
                <a:lnTo>
                  <a:pt x="2757763" y="611709"/>
                </a:lnTo>
                <a:lnTo>
                  <a:pt x="2720031" y="673740"/>
                </a:lnTo>
                <a:lnTo>
                  <a:pt x="2685763" y="736464"/>
                </a:lnTo>
                <a:lnTo>
                  <a:pt x="2654483" y="799644"/>
                </a:lnTo>
                <a:lnTo>
                  <a:pt x="2625716" y="863042"/>
                </a:lnTo>
                <a:lnTo>
                  <a:pt x="2598989" y="926420"/>
                </a:lnTo>
                <a:lnTo>
                  <a:pt x="2561680" y="1020927"/>
                </a:lnTo>
                <a:lnTo>
                  <a:pt x="2514640" y="1144644"/>
                </a:lnTo>
                <a:lnTo>
                  <a:pt x="2491210" y="1204985"/>
                </a:lnTo>
                <a:lnTo>
                  <a:pt x="2467206" y="1263996"/>
                </a:lnTo>
                <a:lnTo>
                  <a:pt x="2442155" y="1321439"/>
                </a:lnTo>
                <a:lnTo>
                  <a:pt x="2415582" y="1377077"/>
                </a:lnTo>
                <a:lnTo>
                  <a:pt x="2387010" y="1430671"/>
                </a:lnTo>
                <a:lnTo>
                  <a:pt x="2355966" y="1481984"/>
                </a:lnTo>
                <a:lnTo>
                  <a:pt x="2321975" y="1530776"/>
                </a:lnTo>
                <a:lnTo>
                  <a:pt x="2284562" y="1576812"/>
                </a:lnTo>
                <a:lnTo>
                  <a:pt x="2243252" y="1619851"/>
                </a:lnTo>
                <a:lnTo>
                  <a:pt x="2197570" y="1659657"/>
                </a:lnTo>
                <a:lnTo>
                  <a:pt x="2147041" y="1695990"/>
                </a:lnTo>
                <a:lnTo>
                  <a:pt x="2091191" y="1728614"/>
                </a:lnTo>
                <a:lnTo>
                  <a:pt x="2029544" y="1757290"/>
                </a:lnTo>
                <a:lnTo>
                  <a:pt x="1961626" y="1781781"/>
                </a:lnTo>
                <a:lnTo>
                  <a:pt x="1886962" y="1801847"/>
                </a:lnTo>
                <a:lnTo>
                  <a:pt x="1846951" y="1810146"/>
                </a:lnTo>
                <a:lnTo>
                  <a:pt x="1805076" y="1817251"/>
                </a:lnTo>
                <a:lnTo>
                  <a:pt x="1761278" y="1823130"/>
                </a:lnTo>
                <a:lnTo>
                  <a:pt x="1715495" y="1827755"/>
                </a:lnTo>
                <a:lnTo>
                  <a:pt x="1667671" y="1831095"/>
                </a:lnTo>
                <a:lnTo>
                  <a:pt x="1617744" y="1833121"/>
                </a:lnTo>
                <a:lnTo>
                  <a:pt x="1565655" y="1833803"/>
                </a:lnTo>
                <a:lnTo>
                  <a:pt x="1511964" y="1833295"/>
                </a:lnTo>
                <a:lnTo>
                  <a:pt x="1444117" y="1832914"/>
                </a:lnTo>
                <a:lnTo>
                  <a:pt x="1369855" y="1833379"/>
                </a:lnTo>
                <a:lnTo>
                  <a:pt x="1297426" y="1834764"/>
                </a:lnTo>
                <a:lnTo>
                  <a:pt x="1226834" y="1837055"/>
                </a:lnTo>
                <a:lnTo>
                  <a:pt x="1158083" y="1840236"/>
                </a:lnTo>
                <a:lnTo>
                  <a:pt x="1091180" y="1844295"/>
                </a:lnTo>
                <a:lnTo>
                  <a:pt x="1026127" y="1849216"/>
                </a:lnTo>
                <a:lnTo>
                  <a:pt x="962930" y="1854985"/>
                </a:lnTo>
                <a:lnTo>
                  <a:pt x="901594" y="1861588"/>
                </a:lnTo>
                <a:lnTo>
                  <a:pt x="842124" y="1869010"/>
                </a:lnTo>
                <a:lnTo>
                  <a:pt x="784523" y="1877237"/>
                </a:lnTo>
                <a:lnTo>
                  <a:pt x="728797" y="1886254"/>
                </a:lnTo>
                <a:lnTo>
                  <a:pt x="674951" y="1896047"/>
                </a:lnTo>
                <a:lnTo>
                  <a:pt x="622989" y="1906601"/>
                </a:lnTo>
                <a:lnTo>
                  <a:pt x="572916" y="1917903"/>
                </a:lnTo>
                <a:lnTo>
                  <a:pt x="524737" y="1929937"/>
                </a:lnTo>
                <a:lnTo>
                  <a:pt x="478456" y="1942690"/>
                </a:lnTo>
                <a:lnTo>
                  <a:pt x="434078" y="1956146"/>
                </a:lnTo>
                <a:lnTo>
                  <a:pt x="391609" y="1970292"/>
                </a:lnTo>
                <a:lnTo>
                  <a:pt x="351051" y="1985113"/>
                </a:lnTo>
                <a:lnTo>
                  <a:pt x="312411" y="2000595"/>
                </a:lnTo>
                <a:lnTo>
                  <a:pt x="275693" y="2016723"/>
                </a:lnTo>
                <a:lnTo>
                  <a:pt x="240902" y="2033483"/>
                </a:lnTo>
                <a:lnTo>
                  <a:pt x="177119" y="2068840"/>
                </a:lnTo>
                <a:lnTo>
                  <a:pt x="121099" y="2106552"/>
                </a:lnTo>
                <a:lnTo>
                  <a:pt x="72881" y="2146502"/>
                </a:lnTo>
                <a:lnTo>
                  <a:pt x="32502" y="2188576"/>
                </a:lnTo>
                <a:lnTo>
                  <a:pt x="0" y="2232659"/>
                </a:lnTo>
                <a:lnTo>
                  <a:pt x="4081272" y="2232659"/>
                </a:lnTo>
                <a:lnTo>
                  <a:pt x="4081272" y="8509"/>
                </a:lnTo>
                <a:lnTo>
                  <a:pt x="4049930" y="4822"/>
                </a:lnTo>
                <a:lnTo>
                  <a:pt x="4016946" y="2159"/>
                </a:lnTo>
                <a:lnTo>
                  <a:pt x="3982438" y="543"/>
                </a:lnTo>
                <a:lnTo>
                  <a:pt x="3946525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297179"/>
            <a:ext cx="8842375" cy="4846320"/>
            <a:chOff x="0" y="297179"/>
            <a:chExt cx="8842375" cy="4846320"/>
          </a:xfrm>
        </p:grpSpPr>
        <p:sp>
          <p:nvSpPr>
            <p:cNvPr id="6" name="object 6"/>
            <p:cNvSpPr/>
            <p:nvPr/>
          </p:nvSpPr>
          <p:spPr>
            <a:xfrm>
              <a:off x="0" y="3973156"/>
              <a:ext cx="802005" cy="1170940"/>
            </a:xfrm>
            <a:custGeom>
              <a:avLst/>
              <a:gdLst/>
              <a:ahLst/>
              <a:cxnLst/>
              <a:rect l="l" t="t" r="r" b="b"/>
              <a:pathLst>
                <a:path w="802005" h="1170939">
                  <a:moveTo>
                    <a:pt x="0" y="0"/>
                  </a:moveTo>
                  <a:lnTo>
                    <a:pt x="0" y="22440"/>
                  </a:lnTo>
                  <a:lnTo>
                    <a:pt x="45872" y="46484"/>
                  </a:lnTo>
                  <a:lnTo>
                    <a:pt x="90981" y="71837"/>
                  </a:lnTo>
                  <a:lnTo>
                    <a:pt x="135272" y="98507"/>
                  </a:lnTo>
                  <a:lnTo>
                    <a:pt x="178686" y="126502"/>
                  </a:lnTo>
                  <a:lnTo>
                    <a:pt x="221168" y="155830"/>
                  </a:lnTo>
                  <a:lnTo>
                    <a:pt x="262660" y="186498"/>
                  </a:lnTo>
                  <a:lnTo>
                    <a:pt x="303106" y="218513"/>
                  </a:lnTo>
                  <a:lnTo>
                    <a:pt x="342448" y="251882"/>
                  </a:lnTo>
                  <a:lnTo>
                    <a:pt x="380631" y="286615"/>
                  </a:lnTo>
                  <a:lnTo>
                    <a:pt x="417597" y="322717"/>
                  </a:lnTo>
                  <a:lnTo>
                    <a:pt x="453289" y="360196"/>
                  </a:lnTo>
                  <a:lnTo>
                    <a:pt x="487651" y="399061"/>
                  </a:lnTo>
                  <a:lnTo>
                    <a:pt x="520626" y="439317"/>
                  </a:lnTo>
                  <a:lnTo>
                    <a:pt x="552157" y="480974"/>
                  </a:lnTo>
                  <a:lnTo>
                    <a:pt x="580200" y="521290"/>
                  </a:lnTo>
                  <a:lnTo>
                    <a:pt x="606601" y="562791"/>
                  </a:lnTo>
                  <a:lnTo>
                    <a:pt x="631322" y="605389"/>
                  </a:lnTo>
                  <a:lnTo>
                    <a:pt x="654320" y="648996"/>
                  </a:lnTo>
                  <a:lnTo>
                    <a:pt x="675558" y="693526"/>
                  </a:lnTo>
                  <a:lnTo>
                    <a:pt x="694993" y="738891"/>
                  </a:lnTo>
                  <a:lnTo>
                    <a:pt x="712586" y="785004"/>
                  </a:lnTo>
                  <a:lnTo>
                    <a:pt x="728296" y="831777"/>
                  </a:lnTo>
                  <a:lnTo>
                    <a:pt x="742083" y="879123"/>
                  </a:lnTo>
                  <a:lnTo>
                    <a:pt x="753907" y="926955"/>
                  </a:lnTo>
                  <a:lnTo>
                    <a:pt x="763727" y="975185"/>
                  </a:lnTo>
                  <a:lnTo>
                    <a:pt x="771504" y="1023726"/>
                  </a:lnTo>
                  <a:lnTo>
                    <a:pt x="777196" y="1072491"/>
                  </a:lnTo>
                  <a:lnTo>
                    <a:pt x="780764" y="1121392"/>
                  </a:lnTo>
                  <a:lnTo>
                    <a:pt x="782167" y="1170342"/>
                  </a:lnTo>
                  <a:lnTo>
                    <a:pt x="801624" y="1170342"/>
                  </a:lnTo>
                  <a:lnTo>
                    <a:pt x="800497" y="1124303"/>
                  </a:lnTo>
                  <a:lnTo>
                    <a:pt x="797536" y="1078324"/>
                  </a:lnTo>
                  <a:lnTo>
                    <a:pt x="792767" y="1032497"/>
                  </a:lnTo>
                  <a:lnTo>
                    <a:pt x="786218" y="986917"/>
                  </a:lnTo>
                  <a:lnTo>
                    <a:pt x="776655" y="935786"/>
                  </a:lnTo>
                  <a:lnTo>
                    <a:pt x="764847" y="885279"/>
                  </a:lnTo>
                  <a:lnTo>
                    <a:pt x="750846" y="835450"/>
                  </a:lnTo>
                  <a:lnTo>
                    <a:pt x="734705" y="786350"/>
                  </a:lnTo>
                  <a:lnTo>
                    <a:pt x="716478" y="738033"/>
                  </a:lnTo>
                  <a:lnTo>
                    <a:pt x="696215" y="690552"/>
                  </a:lnTo>
                  <a:lnTo>
                    <a:pt x="673971" y="643960"/>
                  </a:lnTo>
                  <a:lnTo>
                    <a:pt x="649797" y="598309"/>
                  </a:lnTo>
                  <a:lnTo>
                    <a:pt x="623746" y="553652"/>
                  </a:lnTo>
                  <a:lnTo>
                    <a:pt x="595872" y="510041"/>
                  </a:lnTo>
                  <a:lnTo>
                    <a:pt x="566225" y="467531"/>
                  </a:lnTo>
                  <a:lnTo>
                    <a:pt x="534860" y="426173"/>
                  </a:lnTo>
                  <a:lnTo>
                    <a:pt x="502653" y="386962"/>
                  </a:lnTo>
                  <a:lnTo>
                    <a:pt x="469050" y="348967"/>
                  </a:lnTo>
                  <a:lnTo>
                    <a:pt x="434119" y="312197"/>
                  </a:lnTo>
                  <a:lnTo>
                    <a:pt x="397928" y="276660"/>
                  </a:lnTo>
                  <a:lnTo>
                    <a:pt x="360545" y="242363"/>
                  </a:lnTo>
                  <a:lnTo>
                    <a:pt x="322037" y="209315"/>
                  </a:lnTo>
                  <a:lnTo>
                    <a:pt x="282472" y="177522"/>
                  </a:lnTo>
                  <a:lnTo>
                    <a:pt x="241918" y="146994"/>
                  </a:lnTo>
                  <a:lnTo>
                    <a:pt x="200443" y="117738"/>
                  </a:lnTo>
                  <a:lnTo>
                    <a:pt x="158115" y="89762"/>
                  </a:lnTo>
                  <a:lnTo>
                    <a:pt x="115002" y="63074"/>
                  </a:lnTo>
                  <a:lnTo>
                    <a:pt x="71170" y="37680"/>
                  </a:lnTo>
                  <a:lnTo>
                    <a:pt x="35788" y="18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74152" y="4034053"/>
              <a:ext cx="254635" cy="250190"/>
            </a:xfrm>
            <a:custGeom>
              <a:avLst/>
              <a:gdLst/>
              <a:ahLst/>
              <a:cxnLst/>
              <a:rect l="l" t="t" r="r" b="b"/>
              <a:pathLst>
                <a:path w="254634" h="250189">
                  <a:moveTo>
                    <a:pt x="105558" y="173710"/>
                  </a:moveTo>
                  <a:lnTo>
                    <a:pt x="50800" y="173710"/>
                  </a:lnTo>
                  <a:lnTo>
                    <a:pt x="55245" y="180949"/>
                  </a:lnTo>
                  <a:lnTo>
                    <a:pt x="60705" y="187452"/>
                  </a:lnTo>
                  <a:lnTo>
                    <a:pt x="66801" y="193078"/>
                  </a:lnTo>
                  <a:lnTo>
                    <a:pt x="51562" y="227482"/>
                  </a:lnTo>
                  <a:lnTo>
                    <a:pt x="101726" y="249885"/>
                  </a:lnTo>
                  <a:lnTo>
                    <a:pt x="116713" y="215950"/>
                  </a:lnTo>
                  <a:lnTo>
                    <a:pt x="138433" y="215950"/>
                  </a:lnTo>
                  <a:lnTo>
                    <a:pt x="142367" y="215265"/>
                  </a:lnTo>
                  <a:lnTo>
                    <a:pt x="203893" y="215265"/>
                  </a:lnTo>
                  <a:lnTo>
                    <a:pt x="190880" y="189750"/>
                  </a:lnTo>
                  <a:lnTo>
                    <a:pt x="196850" y="183832"/>
                  </a:lnTo>
                  <a:lnTo>
                    <a:pt x="200624" y="178803"/>
                  </a:lnTo>
                  <a:lnTo>
                    <a:pt x="127253" y="178803"/>
                  </a:lnTo>
                  <a:lnTo>
                    <a:pt x="107009" y="174692"/>
                  </a:lnTo>
                  <a:lnTo>
                    <a:pt x="105558" y="173710"/>
                  </a:lnTo>
                  <a:close/>
                </a:path>
                <a:path w="254634" h="250189">
                  <a:moveTo>
                    <a:pt x="203893" y="215265"/>
                  </a:moveTo>
                  <a:lnTo>
                    <a:pt x="142367" y="215265"/>
                  </a:lnTo>
                  <a:lnTo>
                    <a:pt x="159257" y="248348"/>
                  </a:lnTo>
                  <a:lnTo>
                    <a:pt x="208025" y="223367"/>
                  </a:lnTo>
                  <a:lnTo>
                    <a:pt x="203893" y="215265"/>
                  </a:lnTo>
                  <a:close/>
                </a:path>
                <a:path w="254634" h="250189">
                  <a:moveTo>
                    <a:pt x="138433" y="215950"/>
                  </a:moveTo>
                  <a:lnTo>
                    <a:pt x="116713" y="215950"/>
                  </a:lnTo>
                  <a:lnTo>
                    <a:pt x="120142" y="216357"/>
                  </a:lnTo>
                  <a:lnTo>
                    <a:pt x="123698" y="216560"/>
                  </a:lnTo>
                  <a:lnTo>
                    <a:pt x="132333" y="216560"/>
                  </a:lnTo>
                  <a:lnTo>
                    <a:pt x="137414" y="216128"/>
                  </a:lnTo>
                  <a:lnTo>
                    <a:pt x="138433" y="215950"/>
                  </a:lnTo>
                  <a:close/>
                </a:path>
                <a:path w="254634" h="250189">
                  <a:moveTo>
                    <a:pt x="42799" y="29197"/>
                  </a:moveTo>
                  <a:lnTo>
                    <a:pt x="10541" y="73672"/>
                  </a:lnTo>
                  <a:lnTo>
                    <a:pt x="42545" y="97015"/>
                  </a:lnTo>
                  <a:lnTo>
                    <a:pt x="40004" y="104393"/>
                  </a:lnTo>
                  <a:lnTo>
                    <a:pt x="38353" y="112191"/>
                  </a:lnTo>
                  <a:lnTo>
                    <a:pt x="37719" y="120319"/>
                  </a:lnTo>
                  <a:lnTo>
                    <a:pt x="0" y="130416"/>
                  </a:lnTo>
                  <a:lnTo>
                    <a:pt x="14224" y="183603"/>
                  </a:lnTo>
                  <a:lnTo>
                    <a:pt x="50800" y="173710"/>
                  </a:lnTo>
                  <a:lnTo>
                    <a:pt x="105558" y="173710"/>
                  </a:lnTo>
                  <a:lnTo>
                    <a:pt x="90455" y="163490"/>
                  </a:lnTo>
                  <a:lnTo>
                    <a:pt x="79283" y="146892"/>
                  </a:lnTo>
                  <a:lnTo>
                    <a:pt x="75183" y="126593"/>
                  </a:lnTo>
                  <a:lnTo>
                    <a:pt x="79283" y="106309"/>
                  </a:lnTo>
                  <a:lnTo>
                    <a:pt x="90455" y="89719"/>
                  </a:lnTo>
                  <a:lnTo>
                    <a:pt x="107009" y="78519"/>
                  </a:lnTo>
                  <a:lnTo>
                    <a:pt x="127253" y="74409"/>
                  </a:lnTo>
                  <a:lnTo>
                    <a:pt x="232696" y="74409"/>
                  </a:lnTo>
                  <a:lnTo>
                    <a:pt x="241046" y="67640"/>
                  </a:lnTo>
                  <a:lnTo>
                    <a:pt x="229288" y="53073"/>
                  </a:lnTo>
                  <a:lnTo>
                    <a:pt x="75565" y="53073"/>
                  </a:lnTo>
                  <a:lnTo>
                    <a:pt x="42799" y="29197"/>
                  </a:lnTo>
                  <a:close/>
                </a:path>
                <a:path w="254634" h="250189">
                  <a:moveTo>
                    <a:pt x="232696" y="74409"/>
                  </a:moveTo>
                  <a:lnTo>
                    <a:pt x="127253" y="74409"/>
                  </a:lnTo>
                  <a:lnTo>
                    <a:pt x="147425" y="78519"/>
                  </a:lnTo>
                  <a:lnTo>
                    <a:pt x="163941" y="89719"/>
                  </a:lnTo>
                  <a:lnTo>
                    <a:pt x="175099" y="106309"/>
                  </a:lnTo>
                  <a:lnTo>
                    <a:pt x="179197" y="126593"/>
                  </a:lnTo>
                  <a:lnTo>
                    <a:pt x="175099" y="146892"/>
                  </a:lnTo>
                  <a:lnTo>
                    <a:pt x="163941" y="163490"/>
                  </a:lnTo>
                  <a:lnTo>
                    <a:pt x="147425" y="174692"/>
                  </a:lnTo>
                  <a:lnTo>
                    <a:pt x="127253" y="178803"/>
                  </a:lnTo>
                  <a:lnTo>
                    <a:pt x="200624" y="178803"/>
                  </a:lnTo>
                  <a:lnTo>
                    <a:pt x="201929" y="177063"/>
                  </a:lnTo>
                  <a:lnTo>
                    <a:pt x="205867" y="169646"/>
                  </a:lnTo>
                  <a:lnTo>
                    <a:pt x="244761" y="169646"/>
                  </a:lnTo>
                  <a:lnTo>
                    <a:pt x="254507" y="123761"/>
                  </a:lnTo>
                  <a:lnTo>
                    <a:pt x="216153" y="115582"/>
                  </a:lnTo>
                  <a:lnTo>
                    <a:pt x="215138" y="107543"/>
                  </a:lnTo>
                  <a:lnTo>
                    <a:pt x="213232" y="99860"/>
                  </a:lnTo>
                  <a:lnTo>
                    <a:pt x="210184" y="92659"/>
                  </a:lnTo>
                  <a:lnTo>
                    <a:pt x="232696" y="74409"/>
                  </a:lnTo>
                  <a:close/>
                </a:path>
                <a:path w="254634" h="250189">
                  <a:moveTo>
                    <a:pt x="244761" y="169646"/>
                  </a:moveTo>
                  <a:lnTo>
                    <a:pt x="205867" y="169646"/>
                  </a:lnTo>
                  <a:lnTo>
                    <a:pt x="243077" y="177571"/>
                  </a:lnTo>
                  <a:lnTo>
                    <a:pt x="244761" y="169646"/>
                  </a:lnTo>
                  <a:close/>
                </a:path>
                <a:path w="254634" h="250189">
                  <a:moveTo>
                    <a:pt x="154558" y="0"/>
                  </a:moveTo>
                  <a:lnTo>
                    <a:pt x="99822" y="0"/>
                  </a:lnTo>
                  <a:lnTo>
                    <a:pt x="99822" y="40944"/>
                  </a:lnTo>
                  <a:lnTo>
                    <a:pt x="93370" y="43300"/>
                  </a:lnTo>
                  <a:lnTo>
                    <a:pt x="87169" y="46123"/>
                  </a:lnTo>
                  <a:lnTo>
                    <a:pt x="81230" y="49388"/>
                  </a:lnTo>
                  <a:lnTo>
                    <a:pt x="75565" y="53073"/>
                  </a:lnTo>
                  <a:lnTo>
                    <a:pt x="229288" y="53073"/>
                  </a:lnTo>
                  <a:lnTo>
                    <a:pt x="227238" y="50533"/>
                  </a:lnTo>
                  <a:lnTo>
                    <a:pt x="175005" y="50533"/>
                  </a:lnTo>
                  <a:lnTo>
                    <a:pt x="168655" y="46532"/>
                  </a:lnTo>
                  <a:lnTo>
                    <a:pt x="161925" y="43294"/>
                  </a:lnTo>
                  <a:lnTo>
                    <a:pt x="154558" y="40944"/>
                  </a:lnTo>
                  <a:lnTo>
                    <a:pt x="154558" y="0"/>
                  </a:lnTo>
                  <a:close/>
                </a:path>
                <a:path w="254634" h="250189">
                  <a:moveTo>
                    <a:pt x="206501" y="24841"/>
                  </a:moveTo>
                  <a:lnTo>
                    <a:pt x="175005" y="50533"/>
                  </a:lnTo>
                  <a:lnTo>
                    <a:pt x="227238" y="50533"/>
                  </a:lnTo>
                  <a:lnTo>
                    <a:pt x="206501" y="24841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5165" y="3793616"/>
              <a:ext cx="142493" cy="1424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051" y="393191"/>
              <a:ext cx="8300466" cy="435483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6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065523" y="2422601"/>
            <a:ext cx="109283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solidFill>
                  <a:srgbClr val="F1F1F1"/>
                </a:solidFill>
                <a:latin typeface="Microsoft Sans Serif"/>
                <a:cs typeface="Microsoft Sans Serif"/>
              </a:rPr>
              <a:t>Cascading</a:t>
            </a:r>
            <a:r>
              <a:rPr sz="800" dirty="0">
                <a:solidFill>
                  <a:srgbClr val="F1F1F1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F1F1F1"/>
                </a:solidFill>
                <a:latin typeface="Microsoft Sans Serif"/>
                <a:cs typeface="Microsoft Sans Serif"/>
              </a:rPr>
              <a:t>Style</a:t>
            </a:r>
            <a:r>
              <a:rPr sz="800" spc="15" dirty="0">
                <a:solidFill>
                  <a:srgbClr val="F1F1F1"/>
                </a:solidFill>
                <a:latin typeface="Microsoft Sans Serif"/>
                <a:cs typeface="Microsoft Sans Serif"/>
              </a:rPr>
              <a:t> </a:t>
            </a:r>
            <a:r>
              <a:rPr sz="800" spc="-25" dirty="0">
                <a:solidFill>
                  <a:srgbClr val="F1F1F1"/>
                </a:solidFill>
                <a:latin typeface="Microsoft Sans Serif"/>
                <a:cs typeface="Microsoft Sans Serif"/>
              </a:rPr>
              <a:t>Sheets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64158" y="1258011"/>
            <a:ext cx="661670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spc="-185" dirty="0">
                <a:solidFill>
                  <a:srgbClr val="00AFEF"/>
                </a:solidFill>
              </a:rPr>
              <a:t>REAL</a:t>
            </a:r>
            <a:r>
              <a:rPr sz="8000" spc="-985" dirty="0">
                <a:solidFill>
                  <a:srgbClr val="00AFEF"/>
                </a:solidFill>
              </a:rPr>
              <a:t> </a:t>
            </a:r>
            <a:r>
              <a:rPr sz="8000" spc="-70" dirty="0">
                <a:solidFill>
                  <a:srgbClr val="00AFEF"/>
                </a:solidFill>
              </a:rPr>
              <a:t>WORLD</a:t>
            </a:r>
            <a:endParaRPr sz="8000"/>
          </a:p>
        </p:txBody>
      </p:sp>
      <p:sp>
        <p:nvSpPr>
          <p:cNvPr id="12" name="object 12"/>
          <p:cNvSpPr txBox="1"/>
          <p:nvPr/>
        </p:nvSpPr>
        <p:spPr>
          <a:xfrm>
            <a:off x="2141982" y="2477465"/>
            <a:ext cx="486092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b="1" spc="40" dirty="0">
                <a:solidFill>
                  <a:srgbClr val="4D466C"/>
                </a:solidFill>
                <a:latin typeface="Tahoma"/>
                <a:cs typeface="Tahoma"/>
              </a:rPr>
              <a:t>EXAMPLE</a:t>
            </a:r>
            <a:endParaRPr sz="80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3606" y="333755"/>
            <a:ext cx="8434070" cy="4476242"/>
            <a:chOff x="353606" y="333755"/>
            <a:chExt cx="8434070" cy="4476242"/>
          </a:xfrm>
        </p:grpSpPr>
        <p:sp>
          <p:nvSpPr>
            <p:cNvPr id="14" name="object 14"/>
            <p:cNvSpPr/>
            <p:nvPr/>
          </p:nvSpPr>
          <p:spPr>
            <a:xfrm>
              <a:off x="356616" y="338327"/>
              <a:ext cx="8430895" cy="4471670"/>
            </a:xfrm>
            <a:custGeom>
              <a:avLst/>
              <a:gdLst/>
              <a:ahLst/>
              <a:cxnLst/>
              <a:rect l="l" t="t" r="r" b="b"/>
              <a:pathLst>
                <a:path w="8430895" h="4471670">
                  <a:moveTo>
                    <a:pt x="1287767" y="4471378"/>
                  </a:moveTo>
                  <a:lnTo>
                    <a:pt x="1253236" y="4420120"/>
                  </a:lnTo>
                  <a:lnTo>
                    <a:pt x="1217828" y="4371251"/>
                  </a:lnTo>
                  <a:lnTo>
                    <a:pt x="1181608" y="4324693"/>
                  </a:lnTo>
                  <a:lnTo>
                    <a:pt x="1144612" y="4280446"/>
                  </a:lnTo>
                  <a:lnTo>
                    <a:pt x="1106893" y="4238422"/>
                  </a:lnTo>
                  <a:lnTo>
                    <a:pt x="1068501" y="4198607"/>
                  </a:lnTo>
                  <a:lnTo>
                    <a:pt x="1029500" y="4160951"/>
                  </a:lnTo>
                  <a:lnTo>
                    <a:pt x="989926" y="4125391"/>
                  </a:lnTo>
                  <a:lnTo>
                    <a:pt x="949820" y="4091902"/>
                  </a:lnTo>
                  <a:lnTo>
                    <a:pt x="909256" y="4060431"/>
                  </a:lnTo>
                  <a:lnTo>
                    <a:pt x="868273" y="4030929"/>
                  </a:lnTo>
                  <a:lnTo>
                    <a:pt x="826909" y="4003357"/>
                  </a:lnTo>
                  <a:lnTo>
                    <a:pt x="785228" y="3977665"/>
                  </a:lnTo>
                  <a:lnTo>
                    <a:pt x="743267" y="3953827"/>
                  </a:lnTo>
                  <a:lnTo>
                    <a:pt x="701090" y="3931767"/>
                  </a:lnTo>
                  <a:lnTo>
                    <a:pt x="658749" y="3911460"/>
                  </a:lnTo>
                  <a:lnTo>
                    <a:pt x="616280" y="3892867"/>
                  </a:lnTo>
                  <a:lnTo>
                    <a:pt x="573735" y="3875913"/>
                  </a:lnTo>
                  <a:lnTo>
                    <a:pt x="531164" y="3860584"/>
                  </a:lnTo>
                  <a:lnTo>
                    <a:pt x="488619" y="3846830"/>
                  </a:lnTo>
                  <a:lnTo>
                    <a:pt x="446151" y="3834587"/>
                  </a:lnTo>
                  <a:lnTo>
                    <a:pt x="403821" y="3823830"/>
                  </a:lnTo>
                  <a:lnTo>
                    <a:pt x="361657" y="3814508"/>
                  </a:lnTo>
                  <a:lnTo>
                    <a:pt x="319722" y="3806583"/>
                  </a:lnTo>
                  <a:lnTo>
                    <a:pt x="278053" y="3799992"/>
                  </a:lnTo>
                  <a:lnTo>
                    <a:pt x="236715" y="3794696"/>
                  </a:lnTo>
                  <a:lnTo>
                    <a:pt x="195757" y="3790658"/>
                  </a:lnTo>
                  <a:lnTo>
                    <a:pt x="155219" y="3787825"/>
                  </a:lnTo>
                  <a:lnTo>
                    <a:pt x="115163" y="3786162"/>
                  </a:lnTo>
                  <a:lnTo>
                    <a:pt x="75628" y="3785616"/>
                  </a:lnTo>
                  <a:lnTo>
                    <a:pt x="56489" y="3785755"/>
                  </a:lnTo>
                  <a:lnTo>
                    <a:pt x="18669" y="3786759"/>
                  </a:lnTo>
                  <a:lnTo>
                    <a:pt x="0" y="3787622"/>
                  </a:lnTo>
                  <a:lnTo>
                    <a:pt x="0" y="4375353"/>
                  </a:lnTo>
                  <a:lnTo>
                    <a:pt x="7531" y="4412742"/>
                  </a:lnTo>
                  <a:lnTo>
                    <a:pt x="28079" y="4443260"/>
                  </a:lnTo>
                  <a:lnTo>
                    <a:pt x="58559" y="4463834"/>
                  </a:lnTo>
                  <a:lnTo>
                    <a:pt x="95897" y="4471378"/>
                  </a:lnTo>
                  <a:lnTo>
                    <a:pt x="1287767" y="4471378"/>
                  </a:lnTo>
                  <a:close/>
                </a:path>
                <a:path w="8430895" h="4471670">
                  <a:moveTo>
                    <a:pt x="8430768" y="96012"/>
                  </a:moveTo>
                  <a:lnTo>
                    <a:pt x="8423224" y="58674"/>
                  </a:lnTo>
                  <a:lnTo>
                    <a:pt x="8402675" y="28155"/>
                  </a:lnTo>
                  <a:lnTo>
                    <a:pt x="8372195" y="7556"/>
                  </a:lnTo>
                  <a:lnTo>
                    <a:pt x="8334883" y="0"/>
                  </a:lnTo>
                  <a:lnTo>
                    <a:pt x="7142988" y="0"/>
                  </a:lnTo>
                  <a:lnTo>
                    <a:pt x="7177519" y="51269"/>
                  </a:lnTo>
                  <a:lnTo>
                    <a:pt x="7212927" y="100152"/>
                  </a:lnTo>
                  <a:lnTo>
                    <a:pt x="7249147" y="146697"/>
                  </a:lnTo>
                  <a:lnTo>
                    <a:pt x="7286142" y="190957"/>
                  </a:lnTo>
                  <a:lnTo>
                    <a:pt x="7323861" y="232968"/>
                  </a:lnTo>
                  <a:lnTo>
                    <a:pt x="7362253" y="272796"/>
                  </a:lnTo>
                  <a:lnTo>
                    <a:pt x="7401255" y="310451"/>
                  </a:lnTo>
                  <a:lnTo>
                    <a:pt x="7440828" y="346011"/>
                  </a:lnTo>
                  <a:lnTo>
                    <a:pt x="7480922" y="379501"/>
                  </a:lnTo>
                  <a:lnTo>
                    <a:pt x="7521499" y="410972"/>
                  </a:lnTo>
                  <a:lnTo>
                    <a:pt x="7562482" y="440474"/>
                  </a:lnTo>
                  <a:lnTo>
                    <a:pt x="7603845" y="468045"/>
                  </a:lnTo>
                  <a:lnTo>
                    <a:pt x="7645527" y="493737"/>
                  </a:lnTo>
                  <a:lnTo>
                    <a:pt x="7687475" y="517588"/>
                  </a:lnTo>
                  <a:lnTo>
                    <a:pt x="7729652" y="539648"/>
                  </a:lnTo>
                  <a:lnTo>
                    <a:pt x="7772006" y="559955"/>
                  </a:lnTo>
                  <a:lnTo>
                    <a:pt x="7814475" y="578561"/>
                  </a:lnTo>
                  <a:lnTo>
                    <a:pt x="7857033" y="595503"/>
                  </a:lnTo>
                  <a:lnTo>
                    <a:pt x="7899603" y="610831"/>
                  </a:lnTo>
                  <a:lnTo>
                    <a:pt x="7942135" y="624586"/>
                  </a:lnTo>
                  <a:lnTo>
                    <a:pt x="7984604" y="636828"/>
                  </a:lnTo>
                  <a:lnTo>
                    <a:pt x="8026946" y="647585"/>
                  </a:lnTo>
                  <a:lnTo>
                    <a:pt x="8069123" y="656907"/>
                  </a:lnTo>
                  <a:lnTo>
                    <a:pt x="8111058" y="664845"/>
                  </a:lnTo>
                  <a:lnTo>
                    <a:pt x="8152727" y="671436"/>
                  </a:lnTo>
                  <a:lnTo>
                    <a:pt x="8194065" y="676732"/>
                  </a:lnTo>
                  <a:lnTo>
                    <a:pt x="8235035" y="680770"/>
                  </a:lnTo>
                  <a:lnTo>
                    <a:pt x="8275574" y="683602"/>
                  </a:lnTo>
                  <a:lnTo>
                    <a:pt x="8315655" y="685266"/>
                  </a:lnTo>
                  <a:lnTo>
                    <a:pt x="8355203" y="685800"/>
                  </a:lnTo>
                  <a:lnTo>
                    <a:pt x="8393265" y="685317"/>
                  </a:lnTo>
                  <a:lnTo>
                    <a:pt x="8412099" y="684682"/>
                  </a:lnTo>
                  <a:lnTo>
                    <a:pt x="8430768" y="683768"/>
                  </a:lnTo>
                  <a:lnTo>
                    <a:pt x="8430768" y="96012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5785" y="891921"/>
              <a:ext cx="142494" cy="14249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98829" y="4169689"/>
              <a:ext cx="256540" cy="251460"/>
            </a:xfrm>
            <a:custGeom>
              <a:avLst/>
              <a:gdLst/>
              <a:ahLst/>
              <a:cxnLst/>
              <a:rect l="l" t="t" r="r" b="b"/>
              <a:pathLst>
                <a:path w="256540" h="251460">
                  <a:moveTo>
                    <a:pt x="106116" y="174764"/>
                  </a:moveTo>
                  <a:lnTo>
                    <a:pt x="51117" y="174764"/>
                  </a:lnTo>
                  <a:lnTo>
                    <a:pt x="55600" y="182054"/>
                  </a:lnTo>
                  <a:lnTo>
                    <a:pt x="61036" y="188594"/>
                  </a:lnTo>
                  <a:lnTo>
                    <a:pt x="67195" y="194259"/>
                  </a:lnTo>
                  <a:lnTo>
                    <a:pt x="51854" y="228866"/>
                  </a:lnTo>
                  <a:lnTo>
                    <a:pt x="102285" y="251409"/>
                  </a:lnTo>
                  <a:lnTo>
                    <a:pt x="117398" y="217258"/>
                  </a:lnTo>
                  <a:lnTo>
                    <a:pt x="139269" y="217258"/>
                  </a:lnTo>
                  <a:lnTo>
                    <a:pt x="143217" y="216585"/>
                  </a:lnTo>
                  <a:lnTo>
                    <a:pt x="205113" y="216585"/>
                  </a:lnTo>
                  <a:lnTo>
                    <a:pt x="191998" y="190906"/>
                  </a:lnTo>
                  <a:lnTo>
                    <a:pt x="197967" y="184962"/>
                  </a:lnTo>
                  <a:lnTo>
                    <a:pt x="201742" y="179895"/>
                  </a:lnTo>
                  <a:lnTo>
                    <a:pt x="127927" y="179895"/>
                  </a:lnTo>
                  <a:lnTo>
                    <a:pt x="107584" y="175760"/>
                  </a:lnTo>
                  <a:lnTo>
                    <a:pt x="106116" y="174764"/>
                  </a:lnTo>
                  <a:close/>
                </a:path>
                <a:path w="256540" h="251460">
                  <a:moveTo>
                    <a:pt x="205113" y="216585"/>
                  </a:moveTo>
                  <a:lnTo>
                    <a:pt x="143217" y="216585"/>
                  </a:lnTo>
                  <a:lnTo>
                    <a:pt x="160159" y="249859"/>
                  </a:lnTo>
                  <a:lnTo>
                    <a:pt x="209270" y="224726"/>
                  </a:lnTo>
                  <a:lnTo>
                    <a:pt x="205113" y="216585"/>
                  </a:lnTo>
                  <a:close/>
                </a:path>
                <a:path w="256540" h="251460">
                  <a:moveTo>
                    <a:pt x="139269" y="217258"/>
                  </a:moveTo>
                  <a:lnTo>
                    <a:pt x="117398" y="217258"/>
                  </a:lnTo>
                  <a:lnTo>
                    <a:pt x="120853" y="217678"/>
                  </a:lnTo>
                  <a:lnTo>
                    <a:pt x="124358" y="217881"/>
                  </a:lnTo>
                  <a:lnTo>
                    <a:pt x="133159" y="217881"/>
                  </a:lnTo>
                  <a:lnTo>
                    <a:pt x="138226" y="217436"/>
                  </a:lnTo>
                  <a:lnTo>
                    <a:pt x="139269" y="217258"/>
                  </a:lnTo>
                  <a:close/>
                </a:path>
                <a:path w="256540" h="251460">
                  <a:moveTo>
                    <a:pt x="42976" y="29375"/>
                  </a:moveTo>
                  <a:lnTo>
                    <a:pt x="10540" y="74117"/>
                  </a:lnTo>
                  <a:lnTo>
                    <a:pt x="42735" y="97599"/>
                  </a:lnTo>
                  <a:lnTo>
                    <a:pt x="40195" y="105041"/>
                  </a:lnTo>
                  <a:lnTo>
                    <a:pt x="38544" y="112877"/>
                  </a:lnTo>
                  <a:lnTo>
                    <a:pt x="37985" y="121056"/>
                  </a:lnTo>
                  <a:lnTo>
                    <a:pt x="0" y="131216"/>
                  </a:lnTo>
                  <a:lnTo>
                    <a:pt x="14262" y="184721"/>
                  </a:lnTo>
                  <a:lnTo>
                    <a:pt x="51117" y="174764"/>
                  </a:lnTo>
                  <a:lnTo>
                    <a:pt x="106116" y="174764"/>
                  </a:lnTo>
                  <a:lnTo>
                    <a:pt x="90963" y="164490"/>
                  </a:lnTo>
                  <a:lnTo>
                    <a:pt x="79753" y="147791"/>
                  </a:lnTo>
                  <a:lnTo>
                    <a:pt x="75641" y="127368"/>
                  </a:lnTo>
                  <a:lnTo>
                    <a:pt x="79753" y="106959"/>
                  </a:lnTo>
                  <a:lnTo>
                    <a:pt x="90963" y="90268"/>
                  </a:lnTo>
                  <a:lnTo>
                    <a:pt x="107584" y="79001"/>
                  </a:lnTo>
                  <a:lnTo>
                    <a:pt x="127927" y="74866"/>
                  </a:lnTo>
                  <a:lnTo>
                    <a:pt x="234021" y="74866"/>
                  </a:lnTo>
                  <a:lnTo>
                    <a:pt x="242417" y="68046"/>
                  </a:lnTo>
                  <a:lnTo>
                    <a:pt x="230615" y="53390"/>
                  </a:lnTo>
                  <a:lnTo>
                    <a:pt x="76022" y="53390"/>
                  </a:lnTo>
                  <a:lnTo>
                    <a:pt x="42976" y="29375"/>
                  </a:lnTo>
                  <a:close/>
                </a:path>
                <a:path w="256540" h="251460">
                  <a:moveTo>
                    <a:pt x="234021" y="74866"/>
                  </a:moveTo>
                  <a:lnTo>
                    <a:pt x="127927" y="74866"/>
                  </a:lnTo>
                  <a:lnTo>
                    <a:pt x="148271" y="79001"/>
                  </a:lnTo>
                  <a:lnTo>
                    <a:pt x="164882" y="90268"/>
                  </a:lnTo>
                  <a:lnTo>
                    <a:pt x="176081" y="106959"/>
                  </a:lnTo>
                  <a:lnTo>
                    <a:pt x="180187" y="127368"/>
                  </a:lnTo>
                  <a:lnTo>
                    <a:pt x="176081" y="147791"/>
                  </a:lnTo>
                  <a:lnTo>
                    <a:pt x="164882" y="164490"/>
                  </a:lnTo>
                  <a:lnTo>
                    <a:pt x="148271" y="175760"/>
                  </a:lnTo>
                  <a:lnTo>
                    <a:pt x="127927" y="179895"/>
                  </a:lnTo>
                  <a:lnTo>
                    <a:pt x="201742" y="179895"/>
                  </a:lnTo>
                  <a:lnTo>
                    <a:pt x="203047" y="178142"/>
                  </a:lnTo>
                  <a:lnTo>
                    <a:pt x="207111" y="170687"/>
                  </a:lnTo>
                  <a:lnTo>
                    <a:pt x="246149" y="170687"/>
                  </a:lnTo>
                  <a:lnTo>
                    <a:pt x="256006" y="124523"/>
                  </a:lnTo>
                  <a:lnTo>
                    <a:pt x="217398" y="116293"/>
                  </a:lnTo>
                  <a:lnTo>
                    <a:pt x="216509" y="108203"/>
                  </a:lnTo>
                  <a:lnTo>
                    <a:pt x="214477" y="100469"/>
                  </a:lnTo>
                  <a:lnTo>
                    <a:pt x="211429" y="93218"/>
                  </a:lnTo>
                  <a:lnTo>
                    <a:pt x="234021" y="74866"/>
                  </a:lnTo>
                  <a:close/>
                </a:path>
                <a:path w="256540" h="251460">
                  <a:moveTo>
                    <a:pt x="246149" y="170687"/>
                  </a:moveTo>
                  <a:lnTo>
                    <a:pt x="207111" y="170687"/>
                  </a:lnTo>
                  <a:lnTo>
                    <a:pt x="244449" y="178650"/>
                  </a:lnTo>
                  <a:lnTo>
                    <a:pt x="246149" y="170687"/>
                  </a:lnTo>
                  <a:close/>
                </a:path>
                <a:path w="256540" h="251460">
                  <a:moveTo>
                    <a:pt x="155498" y="0"/>
                  </a:moveTo>
                  <a:lnTo>
                    <a:pt x="100368" y="0"/>
                  </a:lnTo>
                  <a:lnTo>
                    <a:pt x="100368" y="41198"/>
                  </a:lnTo>
                  <a:lnTo>
                    <a:pt x="93901" y="43566"/>
                  </a:lnTo>
                  <a:lnTo>
                    <a:pt x="87666" y="46404"/>
                  </a:lnTo>
                  <a:lnTo>
                    <a:pt x="81696" y="49687"/>
                  </a:lnTo>
                  <a:lnTo>
                    <a:pt x="76022" y="53390"/>
                  </a:lnTo>
                  <a:lnTo>
                    <a:pt x="230615" y="53390"/>
                  </a:lnTo>
                  <a:lnTo>
                    <a:pt x="228569" y="50850"/>
                  </a:lnTo>
                  <a:lnTo>
                    <a:pt x="175996" y="50850"/>
                  </a:lnTo>
                  <a:lnTo>
                    <a:pt x="169659" y="46824"/>
                  </a:lnTo>
                  <a:lnTo>
                    <a:pt x="162813" y="43560"/>
                  </a:lnTo>
                  <a:lnTo>
                    <a:pt x="155498" y="41198"/>
                  </a:lnTo>
                  <a:lnTo>
                    <a:pt x="155498" y="0"/>
                  </a:lnTo>
                  <a:close/>
                </a:path>
                <a:path w="256540" h="251460">
                  <a:moveTo>
                    <a:pt x="207746" y="24993"/>
                  </a:moveTo>
                  <a:lnTo>
                    <a:pt x="175996" y="50850"/>
                  </a:lnTo>
                  <a:lnTo>
                    <a:pt x="228569" y="50850"/>
                  </a:lnTo>
                  <a:lnTo>
                    <a:pt x="207746" y="24993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92936" y="591312"/>
              <a:ext cx="499745" cy="309880"/>
            </a:xfrm>
            <a:custGeom>
              <a:avLst/>
              <a:gdLst/>
              <a:ahLst/>
              <a:cxnLst/>
              <a:rect l="l" t="t" r="r" b="b"/>
              <a:pathLst>
                <a:path w="499744" h="309880">
                  <a:moveTo>
                    <a:pt x="105409" y="0"/>
                  </a:moveTo>
                  <a:lnTo>
                    <a:pt x="96011" y="19176"/>
                  </a:lnTo>
                  <a:lnTo>
                    <a:pt x="83768" y="45839"/>
                  </a:lnTo>
                  <a:lnTo>
                    <a:pt x="48513" y="126491"/>
                  </a:lnTo>
                  <a:lnTo>
                    <a:pt x="36951" y="151356"/>
                  </a:lnTo>
                  <a:lnTo>
                    <a:pt x="24971" y="176053"/>
                  </a:lnTo>
                  <a:lnTo>
                    <a:pt x="12634" y="200608"/>
                  </a:lnTo>
                  <a:lnTo>
                    <a:pt x="0" y="225043"/>
                  </a:lnTo>
                  <a:lnTo>
                    <a:pt x="46637" y="249785"/>
                  </a:lnTo>
                  <a:lnTo>
                    <a:pt x="93872" y="270180"/>
                  </a:lnTo>
                  <a:lnTo>
                    <a:pt x="140991" y="286637"/>
                  </a:lnTo>
                  <a:lnTo>
                    <a:pt x="187281" y="299565"/>
                  </a:lnTo>
                  <a:lnTo>
                    <a:pt x="232028" y="309372"/>
                  </a:lnTo>
                  <a:lnTo>
                    <a:pt x="332380" y="287875"/>
                  </a:lnTo>
                  <a:lnTo>
                    <a:pt x="415337" y="251602"/>
                  </a:lnTo>
                  <a:lnTo>
                    <a:pt x="471791" y="217449"/>
                  </a:lnTo>
                  <a:lnTo>
                    <a:pt x="498187" y="186535"/>
                  </a:lnTo>
                  <a:lnTo>
                    <a:pt x="499729" y="169925"/>
                  </a:lnTo>
                  <a:lnTo>
                    <a:pt x="497722" y="152554"/>
                  </a:lnTo>
                  <a:lnTo>
                    <a:pt x="492632" y="134492"/>
                  </a:lnTo>
                  <a:lnTo>
                    <a:pt x="477932" y="140987"/>
                  </a:lnTo>
                  <a:lnTo>
                    <a:pt x="462470" y="145494"/>
                  </a:lnTo>
                  <a:lnTo>
                    <a:pt x="446341" y="148119"/>
                  </a:lnTo>
                  <a:lnTo>
                    <a:pt x="429640" y="148971"/>
                  </a:lnTo>
                  <a:lnTo>
                    <a:pt x="383248" y="143624"/>
                  </a:lnTo>
                  <a:lnTo>
                    <a:pt x="334582" y="129123"/>
                  </a:lnTo>
                  <a:lnTo>
                    <a:pt x="285019" y="107773"/>
                  </a:lnTo>
                  <a:lnTo>
                    <a:pt x="235941" y="81879"/>
                  </a:lnTo>
                  <a:lnTo>
                    <a:pt x="188727" y="53748"/>
                  </a:lnTo>
                  <a:lnTo>
                    <a:pt x="144757" y="25686"/>
                  </a:lnTo>
                  <a:lnTo>
                    <a:pt x="105409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24711" y="740790"/>
              <a:ext cx="260350" cy="160020"/>
            </a:xfrm>
            <a:custGeom>
              <a:avLst/>
              <a:gdLst/>
              <a:ahLst/>
              <a:cxnLst/>
              <a:rect l="l" t="t" r="r" b="b"/>
              <a:pathLst>
                <a:path w="260350" h="160019">
                  <a:moveTo>
                    <a:pt x="55244" y="0"/>
                  </a:moveTo>
                  <a:lnTo>
                    <a:pt x="53631" y="60592"/>
                  </a:lnTo>
                  <a:lnTo>
                    <a:pt x="33861" y="111553"/>
                  </a:lnTo>
                  <a:lnTo>
                    <a:pt x="10971" y="146679"/>
                  </a:lnTo>
                  <a:lnTo>
                    <a:pt x="0" y="159766"/>
                  </a:lnTo>
                  <a:lnTo>
                    <a:pt x="100258" y="138156"/>
                  </a:lnTo>
                  <a:lnTo>
                    <a:pt x="183133" y="101758"/>
                  </a:lnTo>
                  <a:lnTo>
                    <a:pt x="239529" y="67504"/>
                  </a:lnTo>
                  <a:lnTo>
                    <a:pt x="257040" y="54737"/>
                  </a:lnTo>
                  <a:lnTo>
                    <a:pt x="236727" y="54737"/>
                  </a:lnTo>
                  <a:lnTo>
                    <a:pt x="177724" y="46184"/>
                  </a:lnTo>
                  <a:lnTo>
                    <a:pt x="118744" y="27368"/>
                  </a:lnTo>
                  <a:lnTo>
                    <a:pt x="73386" y="8552"/>
                  </a:lnTo>
                  <a:lnTo>
                    <a:pt x="55244" y="0"/>
                  </a:lnTo>
                  <a:close/>
                </a:path>
                <a:path w="260350" h="160019">
                  <a:moveTo>
                    <a:pt x="260350" y="52324"/>
                  </a:moveTo>
                  <a:lnTo>
                    <a:pt x="253111" y="53975"/>
                  </a:lnTo>
                  <a:lnTo>
                    <a:pt x="245237" y="54737"/>
                  </a:lnTo>
                  <a:lnTo>
                    <a:pt x="257040" y="54737"/>
                  </a:lnTo>
                  <a:lnTo>
                    <a:pt x="260350" y="52324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06795" y="2770632"/>
              <a:ext cx="403225" cy="251460"/>
            </a:xfrm>
            <a:custGeom>
              <a:avLst/>
              <a:gdLst/>
              <a:ahLst/>
              <a:cxnLst/>
              <a:rect l="l" t="t" r="r" b="b"/>
              <a:pathLst>
                <a:path w="403225" h="251460">
                  <a:moveTo>
                    <a:pt x="317801" y="0"/>
                  </a:moveTo>
                  <a:lnTo>
                    <a:pt x="280397" y="24575"/>
                  </a:lnTo>
                  <a:lnTo>
                    <a:pt x="238191" y="51359"/>
                  </a:lnTo>
                  <a:lnTo>
                    <a:pt x="192944" y="77374"/>
                  </a:lnTo>
                  <a:lnTo>
                    <a:pt x="146417" y="99643"/>
                  </a:lnTo>
                  <a:lnTo>
                    <a:pt x="100369" y="115187"/>
                  </a:lnTo>
                  <a:lnTo>
                    <a:pt x="56562" y="121031"/>
                  </a:lnTo>
                  <a:lnTo>
                    <a:pt x="43070" y="120346"/>
                  </a:lnTo>
                  <a:lnTo>
                    <a:pt x="30067" y="118221"/>
                  </a:lnTo>
                  <a:lnTo>
                    <a:pt x="17611" y="114548"/>
                  </a:lnTo>
                  <a:lnTo>
                    <a:pt x="5762" y="109219"/>
                  </a:lnTo>
                  <a:lnTo>
                    <a:pt x="1637" y="123924"/>
                  </a:lnTo>
                  <a:lnTo>
                    <a:pt x="0" y="138080"/>
                  </a:lnTo>
                  <a:lnTo>
                    <a:pt x="1244" y="151618"/>
                  </a:lnTo>
                  <a:lnTo>
                    <a:pt x="5762" y="164465"/>
                  </a:lnTo>
                  <a:lnTo>
                    <a:pt x="22564" y="176736"/>
                  </a:lnTo>
                  <a:lnTo>
                    <a:pt x="68072" y="204438"/>
                  </a:lnTo>
                  <a:lnTo>
                    <a:pt x="134939" y="233902"/>
                  </a:lnTo>
                  <a:lnTo>
                    <a:pt x="215820" y="251460"/>
                  </a:lnTo>
                  <a:lnTo>
                    <a:pt x="261068" y="241065"/>
                  </a:lnTo>
                  <a:lnTo>
                    <a:pt x="308054" y="226599"/>
                  </a:lnTo>
                  <a:lnTo>
                    <a:pt x="355659" y="207418"/>
                  </a:lnTo>
                  <a:lnTo>
                    <a:pt x="402764" y="182880"/>
                  </a:lnTo>
                  <a:lnTo>
                    <a:pt x="392580" y="163036"/>
                  </a:lnTo>
                  <a:lnTo>
                    <a:pt x="382635" y="143097"/>
                  </a:lnTo>
                  <a:lnTo>
                    <a:pt x="372975" y="123015"/>
                  </a:lnTo>
                  <a:lnTo>
                    <a:pt x="363648" y="102743"/>
                  </a:lnTo>
                  <a:lnTo>
                    <a:pt x="335198" y="37270"/>
                  </a:lnTo>
                  <a:lnTo>
                    <a:pt x="317801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1796" y="2892551"/>
              <a:ext cx="210311" cy="12954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53606" y="333755"/>
              <a:ext cx="8434070" cy="4464050"/>
            </a:xfrm>
            <a:custGeom>
              <a:avLst/>
              <a:gdLst/>
              <a:ahLst/>
              <a:cxnLst/>
              <a:rect l="l" t="t" r="r" b="b"/>
              <a:pathLst>
                <a:path w="8434070" h="4464050">
                  <a:moveTo>
                    <a:pt x="685761" y="75692"/>
                  </a:moveTo>
                  <a:lnTo>
                    <a:pt x="685622" y="56527"/>
                  </a:lnTo>
                  <a:lnTo>
                    <a:pt x="684618" y="18669"/>
                  </a:lnTo>
                  <a:lnTo>
                    <a:pt x="683755" y="0"/>
                  </a:lnTo>
                  <a:lnTo>
                    <a:pt x="96024" y="0"/>
                  </a:lnTo>
                  <a:lnTo>
                    <a:pt x="58635" y="7543"/>
                  </a:lnTo>
                  <a:lnTo>
                    <a:pt x="28117" y="28105"/>
                  </a:lnTo>
                  <a:lnTo>
                    <a:pt x="7543" y="58623"/>
                  </a:lnTo>
                  <a:lnTo>
                    <a:pt x="0" y="96012"/>
                  </a:lnTo>
                  <a:lnTo>
                    <a:pt x="0" y="1289304"/>
                  </a:lnTo>
                  <a:lnTo>
                    <a:pt x="51257" y="1254734"/>
                  </a:lnTo>
                  <a:lnTo>
                    <a:pt x="100126" y="1219288"/>
                  </a:lnTo>
                  <a:lnTo>
                    <a:pt x="146685" y="1183017"/>
                  </a:lnTo>
                  <a:lnTo>
                    <a:pt x="190931" y="1145984"/>
                  </a:lnTo>
                  <a:lnTo>
                    <a:pt x="232956" y="1108214"/>
                  </a:lnTo>
                  <a:lnTo>
                    <a:pt x="272770" y="1069784"/>
                  </a:lnTo>
                  <a:lnTo>
                    <a:pt x="310426" y="1030732"/>
                  </a:lnTo>
                  <a:lnTo>
                    <a:pt x="345986" y="991108"/>
                  </a:lnTo>
                  <a:lnTo>
                    <a:pt x="379476" y="950963"/>
                  </a:lnTo>
                  <a:lnTo>
                    <a:pt x="410946" y="910348"/>
                  </a:lnTo>
                  <a:lnTo>
                    <a:pt x="440448" y="869315"/>
                  </a:lnTo>
                  <a:lnTo>
                    <a:pt x="468020" y="827900"/>
                  </a:lnTo>
                  <a:lnTo>
                    <a:pt x="493712" y="786168"/>
                  </a:lnTo>
                  <a:lnTo>
                    <a:pt x="517550" y="744169"/>
                  </a:lnTo>
                  <a:lnTo>
                    <a:pt x="539610" y="701929"/>
                  </a:lnTo>
                  <a:lnTo>
                    <a:pt x="559917" y="659536"/>
                  </a:lnTo>
                  <a:lnTo>
                    <a:pt x="578510" y="617016"/>
                  </a:lnTo>
                  <a:lnTo>
                    <a:pt x="595464" y="574408"/>
                  </a:lnTo>
                  <a:lnTo>
                    <a:pt x="610793" y="531799"/>
                  </a:lnTo>
                  <a:lnTo>
                    <a:pt x="624547" y="489204"/>
                  </a:lnTo>
                  <a:lnTo>
                    <a:pt x="636790" y="446684"/>
                  </a:lnTo>
                  <a:lnTo>
                    <a:pt x="647547" y="404291"/>
                  </a:lnTo>
                  <a:lnTo>
                    <a:pt x="656869" y="362077"/>
                  </a:lnTo>
                  <a:lnTo>
                    <a:pt x="664794" y="320090"/>
                  </a:lnTo>
                  <a:lnTo>
                    <a:pt x="671385" y="278384"/>
                  </a:lnTo>
                  <a:lnTo>
                    <a:pt x="676681" y="236994"/>
                  </a:lnTo>
                  <a:lnTo>
                    <a:pt x="680720" y="195986"/>
                  </a:lnTo>
                  <a:lnTo>
                    <a:pt x="683552" y="155397"/>
                  </a:lnTo>
                  <a:lnTo>
                    <a:pt x="685215" y="115277"/>
                  </a:lnTo>
                  <a:lnTo>
                    <a:pt x="685761" y="75692"/>
                  </a:lnTo>
                  <a:close/>
                </a:path>
                <a:path w="8434070" h="4464050">
                  <a:moveTo>
                    <a:pt x="4041457" y="3979951"/>
                  </a:moveTo>
                  <a:lnTo>
                    <a:pt x="4039451" y="3962552"/>
                  </a:lnTo>
                  <a:lnTo>
                    <a:pt x="4034371" y="3944480"/>
                  </a:lnTo>
                  <a:lnTo>
                    <a:pt x="4019689" y="3951008"/>
                  </a:lnTo>
                  <a:lnTo>
                    <a:pt x="4004284" y="3955516"/>
                  </a:lnTo>
                  <a:lnTo>
                    <a:pt x="3988231" y="3958132"/>
                  </a:lnTo>
                  <a:lnTo>
                    <a:pt x="3971633" y="3958971"/>
                  </a:lnTo>
                  <a:lnTo>
                    <a:pt x="3925354" y="3953624"/>
                  </a:lnTo>
                  <a:lnTo>
                    <a:pt x="3876840" y="3939121"/>
                  </a:lnTo>
                  <a:lnTo>
                    <a:pt x="3827437" y="3917759"/>
                  </a:lnTo>
                  <a:lnTo>
                    <a:pt x="3778516" y="3891864"/>
                  </a:lnTo>
                  <a:lnTo>
                    <a:pt x="3731463" y="3863721"/>
                  </a:lnTo>
                  <a:lnTo>
                    <a:pt x="3687635" y="3835679"/>
                  </a:lnTo>
                  <a:lnTo>
                    <a:pt x="3648418" y="3810000"/>
                  </a:lnTo>
                  <a:lnTo>
                    <a:pt x="3639020" y="3829177"/>
                  </a:lnTo>
                  <a:lnTo>
                    <a:pt x="3626789" y="3855859"/>
                  </a:lnTo>
                  <a:lnTo>
                    <a:pt x="3603383" y="3909669"/>
                  </a:lnTo>
                  <a:lnTo>
                    <a:pt x="3591522" y="3936466"/>
                  </a:lnTo>
                  <a:lnTo>
                    <a:pt x="3580104" y="3961358"/>
                  </a:lnTo>
                  <a:lnTo>
                    <a:pt x="3568192" y="3986072"/>
                  </a:lnTo>
                  <a:lnTo>
                    <a:pt x="3555885" y="4010622"/>
                  </a:lnTo>
                  <a:lnTo>
                    <a:pt x="3543262" y="4035018"/>
                  </a:lnTo>
                  <a:lnTo>
                    <a:pt x="3589744" y="4059809"/>
                  </a:lnTo>
                  <a:lnTo>
                    <a:pt x="3636822" y="4080218"/>
                  </a:lnTo>
                  <a:lnTo>
                    <a:pt x="3683787" y="4096677"/>
                  </a:lnTo>
                  <a:lnTo>
                    <a:pt x="3729926" y="4109593"/>
                  </a:lnTo>
                  <a:lnTo>
                    <a:pt x="3774529" y="4119372"/>
                  </a:lnTo>
                  <a:lnTo>
                    <a:pt x="3874592" y="4097858"/>
                  </a:lnTo>
                  <a:lnTo>
                    <a:pt x="3957307" y="4061612"/>
                  </a:lnTo>
                  <a:lnTo>
                    <a:pt x="4013593" y="4027487"/>
                  </a:lnTo>
                  <a:lnTo>
                    <a:pt x="4034371" y="4012361"/>
                  </a:lnTo>
                  <a:lnTo>
                    <a:pt x="4039920" y="3996575"/>
                  </a:lnTo>
                  <a:lnTo>
                    <a:pt x="4041457" y="3979951"/>
                  </a:lnTo>
                  <a:close/>
                </a:path>
                <a:path w="8434070" h="4464050">
                  <a:moveTo>
                    <a:pt x="8433778" y="3176028"/>
                  </a:moveTo>
                  <a:lnTo>
                    <a:pt x="8382622" y="3210560"/>
                  </a:lnTo>
                  <a:lnTo>
                    <a:pt x="8333854" y="3245967"/>
                  </a:lnTo>
                  <a:lnTo>
                    <a:pt x="8287398" y="3282188"/>
                  </a:lnTo>
                  <a:lnTo>
                    <a:pt x="8243240" y="3319183"/>
                  </a:lnTo>
                  <a:lnTo>
                    <a:pt x="8201317" y="3356902"/>
                  </a:lnTo>
                  <a:lnTo>
                    <a:pt x="8161579" y="3395294"/>
                  </a:lnTo>
                  <a:lnTo>
                    <a:pt x="8123999" y="3434296"/>
                  </a:lnTo>
                  <a:lnTo>
                    <a:pt x="8088528" y="3473869"/>
                  </a:lnTo>
                  <a:lnTo>
                    <a:pt x="8055102" y="3513975"/>
                  </a:lnTo>
                  <a:lnTo>
                    <a:pt x="8023707" y="3554539"/>
                  </a:lnTo>
                  <a:lnTo>
                    <a:pt x="7994269" y="3595522"/>
                  </a:lnTo>
                  <a:lnTo>
                    <a:pt x="7966761" y="3636886"/>
                  </a:lnTo>
                  <a:lnTo>
                    <a:pt x="7941132" y="3678567"/>
                  </a:lnTo>
                  <a:lnTo>
                    <a:pt x="7917332" y="3720528"/>
                  </a:lnTo>
                  <a:lnTo>
                    <a:pt x="7895323" y="3762705"/>
                  </a:lnTo>
                  <a:lnTo>
                    <a:pt x="7875067" y="3805047"/>
                  </a:lnTo>
                  <a:lnTo>
                    <a:pt x="7856499" y="3847515"/>
                  </a:lnTo>
                  <a:lnTo>
                    <a:pt x="7839596" y="3890060"/>
                  </a:lnTo>
                  <a:lnTo>
                    <a:pt x="7824305" y="3932631"/>
                  </a:lnTo>
                  <a:lnTo>
                    <a:pt x="7810563" y="3975176"/>
                  </a:lnTo>
                  <a:lnTo>
                    <a:pt x="7798359" y="4017645"/>
                  </a:lnTo>
                  <a:lnTo>
                    <a:pt x="7787627" y="4059974"/>
                  </a:lnTo>
                  <a:lnTo>
                    <a:pt x="7778318" y="4102138"/>
                  </a:lnTo>
                  <a:lnTo>
                    <a:pt x="7770406" y="4144073"/>
                  </a:lnTo>
                  <a:lnTo>
                    <a:pt x="7763827" y="4185742"/>
                  </a:lnTo>
                  <a:lnTo>
                    <a:pt x="7758544" y="4227080"/>
                  </a:lnTo>
                  <a:lnTo>
                    <a:pt x="7754518" y="4268038"/>
                  </a:lnTo>
                  <a:lnTo>
                    <a:pt x="7751699" y="4308576"/>
                  </a:lnTo>
                  <a:lnTo>
                    <a:pt x="7750035" y="4348632"/>
                  </a:lnTo>
                  <a:lnTo>
                    <a:pt x="7749502" y="4388167"/>
                  </a:lnTo>
                  <a:lnTo>
                    <a:pt x="7749984" y="4426293"/>
                  </a:lnTo>
                  <a:lnTo>
                    <a:pt x="7750619" y="4445127"/>
                  </a:lnTo>
                  <a:lnTo>
                    <a:pt x="7751534" y="4463796"/>
                  </a:lnTo>
                  <a:lnTo>
                    <a:pt x="8337893" y="4463796"/>
                  </a:lnTo>
                  <a:lnTo>
                    <a:pt x="8375205" y="4456265"/>
                  </a:lnTo>
                  <a:lnTo>
                    <a:pt x="8405685" y="4435716"/>
                  </a:lnTo>
                  <a:lnTo>
                    <a:pt x="8426234" y="4405236"/>
                  </a:lnTo>
                  <a:lnTo>
                    <a:pt x="8433778" y="4367898"/>
                  </a:lnTo>
                  <a:lnTo>
                    <a:pt x="8433778" y="3176028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128642" y="4294708"/>
              <a:ext cx="260350" cy="160020"/>
            </a:xfrm>
            <a:custGeom>
              <a:avLst/>
              <a:gdLst/>
              <a:ahLst/>
              <a:cxnLst/>
              <a:rect l="l" t="t" r="r" b="b"/>
              <a:pathLst>
                <a:path w="260350" h="160020">
                  <a:moveTo>
                    <a:pt x="55245" y="0"/>
                  </a:moveTo>
                  <a:lnTo>
                    <a:pt x="53631" y="60614"/>
                  </a:lnTo>
                  <a:lnTo>
                    <a:pt x="33861" y="111586"/>
                  </a:lnTo>
                  <a:lnTo>
                    <a:pt x="10971" y="146716"/>
                  </a:lnTo>
                  <a:lnTo>
                    <a:pt x="0" y="159804"/>
                  </a:lnTo>
                  <a:lnTo>
                    <a:pt x="100258" y="138222"/>
                  </a:lnTo>
                  <a:lnTo>
                    <a:pt x="183134" y="101796"/>
                  </a:lnTo>
                  <a:lnTo>
                    <a:pt x="239529" y="67523"/>
                  </a:lnTo>
                  <a:lnTo>
                    <a:pt x="257024" y="54762"/>
                  </a:lnTo>
                  <a:lnTo>
                    <a:pt x="236728" y="54762"/>
                  </a:lnTo>
                  <a:lnTo>
                    <a:pt x="177724" y="46205"/>
                  </a:lnTo>
                  <a:lnTo>
                    <a:pt x="118745" y="27381"/>
                  </a:lnTo>
                  <a:lnTo>
                    <a:pt x="73386" y="8556"/>
                  </a:lnTo>
                  <a:lnTo>
                    <a:pt x="55245" y="0"/>
                  </a:lnTo>
                  <a:close/>
                </a:path>
                <a:path w="260350" h="160020">
                  <a:moveTo>
                    <a:pt x="260350" y="52336"/>
                  </a:moveTo>
                  <a:lnTo>
                    <a:pt x="253111" y="53975"/>
                  </a:lnTo>
                  <a:lnTo>
                    <a:pt x="245237" y="54762"/>
                  </a:lnTo>
                  <a:lnTo>
                    <a:pt x="257024" y="54762"/>
                  </a:lnTo>
                  <a:lnTo>
                    <a:pt x="260350" y="52336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1447" y="1646631"/>
            <a:ext cx="66027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>
                <a:solidFill>
                  <a:srgbClr val="0742D6"/>
                </a:solidFill>
              </a:rPr>
              <a:t>BOX</a:t>
            </a:r>
            <a:r>
              <a:rPr spc="-885" dirty="0">
                <a:solidFill>
                  <a:srgbClr val="0742D6"/>
                </a:solidFill>
              </a:rPr>
              <a:t> </a:t>
            </a:r>
            <a:r>
              <a:rPr spc="175" dirty="0">
                <a:solidFill>
                  <a:srgbClr val="0742D6"/>
                </a:solidFill>
              </a:rPr>
              <a:t>SHADOW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44765" y="695909"/>
            <a:ext cx="63246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484" dirty="0">
                <a:solidFill>
                  <a:srgbClr val="3069F8"/>
                </a:solidFill>
                <a:latin typeface="Tahoma"/>
                <a:cs typeface="Tahoma"/>
              </a:rPr>
              <a:t>15</a:t>
            </a:r>
            <a:endParaRPr sz="45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71286" y="2570479"/>
            <a:ext cx="21736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370" dirty="0">
                <a:solidFill>
                  <a:srgbClr val="200925"/>
                </a:solidFill>
                <a:latin typeface="Tahoma"/>
                <a:cs typeface="Tahoma"/>
              </a:rPr>
              <a:t>IN</a:t>
            </a:r>
            <a:r>
              <a:rPr sz="4800" b="1" spc="-600" dirty="0">
                <a:solidFill>
                  <a:srgbClr val="200925"/>
                </a:solidFill>
                <a:latin typeface="Tahoma"/>
                <a:cs typeface="Tahoma"/>
              </a:rPr>
              <a:t> </a:t>
            </a:r>
            <a:r>
              <a:rPr sz="5400" b="1" spc="120" dirty="0">
                <a:solidFill>
                  <a:srgbClr val="200925"/>
                </a:solidFill>
                <a:latin typeface="Tahoma"/>
                <a:cs typeface="Tahoma"/>
              </a:rPr>
              <a:t>CSS</a:t>
            </a:r>
            <a:endParaRPr sz="54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30720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105" dirty="0">
                <a:solidFill>
                  <a:srgbClr val="0000FF"/>
                </a:solidFill>
              </a:rPr>
              <a:t>BOX</a:t>
            </a:r>
            <a:r>
              <a:rPr sz="3300" spc="-409" dirty="0">
                <a:solidFill>
                  <a:srgbClr val="0000FF"/>
                </a:solidFill>
              </a:rPr>
              <a:t> </a:t>
            </a:r>
            <a:r>
              <a:rPr sz="3300" spc="80" dirty="0">
                <a:solidFill>
                  <a:srgbClr val="0000FF"/>
                </a:solidFill>
              </a:rPr>
              <a:t>SHADOW</a:t>
            </a:r>
            <a:r>
              <a:rPr sz="3300" spc="-425" dirty="0">
                <a:solidFill>
                  <a:srgbClr val="0000FF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15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42172" y="3993260"/>
            <a:ext cx="142494" cy="14249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02640" y="2382774"/>
            <a:ext cx="736473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5" dirty="0">
                <a:solidFill>
                  <a:srgbClr val="00AFEF"/>
                </a:solidFill>
                <a:latin typeface="Courier New"/>
                <a:cs typeface="Courier New"/>
              </a:rPr>
              <a:t>box-shadow:</a:t>
            </a:r>
            <a:r>
              <a:rPr sz="2600" b="1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2600" b="1" dirty="0">
                <a:solidFill>
                  <a:srgbClr val="6F2F9F"/>
                </a:solidFill>
                <a:latin typeface="Courier New"/>
                <a:cs typeface="Courier New"/>
              </a:rPr>
              <a:t>-2px</a:t>
            </a:r>
            <a:r>
              <a:rPr sz="2600" b="1" spc="-15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2600" b="1" dirty="0">
                <a:solidFill>
                  <a:srgbClr val="6F2F9F"/>
                </a:solidFill>
                <a:latin typeface="Courier New"/>
                <a:cs typeface="Courier New"/>
              </a:rPr>
              <a:t>1px</a:t>
            </a:r>
            <a:r>
              <a:rPr sz="2600" b="1" spc="-5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2600" b="1" dirty="0">
                <a:solidFill>
                  <a:srgbClr val="6F2F9F"/>
                </a:solidFill>
                <a:latin typeface="Courier New"/>
                <a:cs typeface="Courier New"/>
              </a:rPr>
              <a:t>2px</a:t>
            </a:r>
            <a:r>
              <a:rPr sz="2600" b="1" spc="-5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2600" b="1" dirty="0">
                <a:solidFill>
                  <a:srgbClr val="6F2F9F"/>
                </a:solidFill>
                <a:latin typeface="Courier New"/>
                <a:cs typeface="Courier New"/>
              </a:rPr>
              <a:t>4px</a:t>
            </a:r>
            <a:r>
              <a:rPr sz="2600" b="1" spc="-5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2600" b="1" dirty="0">
                <a:solidFill>
                  <a:srgbClr val="6F2F9F"/>
                </a:solidFill>
                <a:latin typeface="Courier New"/>
                <a:cs typeface="Courier New"/>
              </a:rPr>
              <a:t>#61677a;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99360" y="1856232"/>
            <a:ext cx="1285240" cy="321945"/>
          </a:xfrm>
          <a:custGeom>
            <a:avLst/>
            <a:gdLst/>
            <a:ahLst/>
            <a:cxnLst/>
            <a:rect l="l" t="t" r="r" b="b"/>
            <a:pathLst>
              <a:path w="1285239" h="321944">
                <a:moveTo>
                  <a:pt x="1134872" y="0"/>
                </a:moveTo>
                <a:lnTo>
                  <a:pt x="149859" y="0"/>
                </a:lnTo>
                <a:lnTo>
                  <a:pt x="102477" y="8199"/>
                </a:lnTo>
                <a:lnTo>
                  <a:pt x="61337" y="31028"/>
                </a:lnTo>
                <a:lnTo>
                  <a:pt x="28903" y="65836"/>
                </a:lnTo>
                <a:lnTo>
                  <a:pt x="7636" y="109971"/>
                </a:lnTo>
                <a:lnTo>
                  <a:pt x="0" y="160781"/>
                </a:lnTo>
                <a:lnTo>
                  <a:pt x="7636" y="211592"/>
                </a:lnTo>
                <a:lnTo>
                  <a:pt x="28903" y="255727"/>
                </a:lnTo>
                <a:lnTo>
                  <a:pt x="61337" y="290535"/>
                </a:lnTo>
                <a:lnTo>
                  <a:pt x="102477" y="313364"/>
                </a:lnTo>
                <a:lnTo>
                  <a:pt x="149859" y="321563"/>
                </a:lnTo>
                <a:lnTo>
                  <a:pt x="1134872" y="321563"/>
                </a:lnTo>
                <a:lnTo>
                  <a:pt x="1182254" y="313364"/>
                </a:lnTo>
                <a:lnTo>
                  <a:pt x="1223394" y="290535"/>
                </a:lnTo>
                <a:lnTo>
                  <a:pt x="1255828" y="255727"/>
                </a:lnTo>
                <a:lnTo>
                  <a:pt x="1277095" y="211592"/>
                </a:lnTo>
                <a:lnTo>
                  <a:pt x="1284731" y="160781"/>
                </a:lnTo>
                <a:lnTo>
                  <a:pt x="1277095" y="109971"/>
                </a:lnTo>
                <a:lnTo>
                  <a:pt x="1255828" y="65836"/>
                </a:lnTo>
                <a:lnTo>
                  <a:pt x="1223394" y="31028"/>
                </a:lnTo>
                <a:lnTo>
                  <a:pt x="1182254" y="8199"/>
                </a:lnTo>
                <a:lnTo>
                  <a:pt x="1134872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781426" y="1879549"/>
            <a:ext cx="7207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05" dirty="0">
                <a:latin typeface="Microsoft Sans Serif"/>
                <a:cs typeface="Microsoft Sans Serif"/>
              </a:rPr>
              <a:t>O</a:t>
            </a:r>
            <a:r>
              <a:rPr sz="1400" spc="135" dirty="0">
                <a:latin typeface="Microsoft Sans Serif"/>
                <a:cs typeface="Microsoft Sans Serif"/>
              </a:rPr>
              <a:t>ff</a:t>
            </a:r>
            <a:r>
              <a:rPr sz="1400" spc="-20" dirty="0">
                <a:latin typeface="Microsoft Sans Serif"/>
                <a:cs typeface="Microsoft Sans Serif"/>
              </a:rPr>
              <a:t>set</a:t>
            </a:r>
            <a:r>
              <a:rPr sz="1400" spc="-40" dirty="0">
                <a:latin typeface="Microsoft Sans Serif"/>
                <a:cs typeface="Microsoft Sans Serif"/>
              </a:rPr>
              <a:t>-</a:t>
            </a:r>
            <a:r>
              <a:rPr sz="1400" spc="35" dirty="0">
                <a:latin typeface="Microsoft Sans Serif"/>
                <a:cs typeface="Microsoft Sans Serif"/>
              </a:rPr>
              <a:t>Y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929383" y="1783079"/>
            <a:ext cx="2535555" cy="1731645"/>
            <a:chOff x="1929383" y="1783079"/>
            <a:chExt cx="2535555" cy="1731645"/>
          </a:xfrm>
        </p:grpSpPr>
        <p:sp>
          <p:nvSpPr>
            <p:cNvPr id="17" name="object 17"/>
            <p:cNvSpPr/>
            <p:nvPr/>
          </p:nvSpPr>
          <p:spPr>
            <a:xfrm>
              <a:off x="2438400" y="1783079"/>
              <a:ext cx="1407160" cy="466725"/>
            </a:xfrm>
            <a:custGeom>
              <a:avLst/>
              <a:gdLst/>
              <a:ahLst/>
              <a:cxnLst/>
              <a:rect l="l" t="t" r="r" b="b"/>
              <a:pathLst>
                <a:path w="1407160" h="466725">
                  <a:moveTo>
                    <a:pt x="33528" y="224155"/>
                  </a:moveTo>
                  <a:lnTo>
                    <a:pt x="26035" y="216408"/>
                  </a:lnTo>
                  <a:lnTo>
                    <a:pt x="16764" y="216408"/>
                  </a:lnTo>
                  <a:lnTo>
                    <a:pt x="7493" y="216408"/>
                  </a:lnTo>
                  <a:lnTo>
                    <a:pt x="0" y="224155"/>
                  </a:lnTo>
                  <a:lnTo>
                    <a:pt x="0" y="243713"/>
                  </a:lnTo>
                  <a:lnTo>
                    <a:pt x="7493" y="251460"/>
                  </a:lnTo>
                  <a:lnTo>
                    <a:pt x="26035" y="251460"/>
                  </a:lnTo>
                  <a:lnTo>
                    <a:pt x="33528" y="243713"/>
                  </a:lnTo>
                  <a:lnTo>
                    <a:pt x="33528" y="224155"/>
                  </a:lnTo>
                  <a:close/>
                </a:path>
                <a:path w="1407160" h="466725">
                  <a:moveTo>
                    <a:pt x="1406652" y="286512"/>
                  </a:moveTo>
                  <a:lnTo>
                    <a:pt x="1374775" y="286512"/>
                  </a:lnTo>
                  <a:lnTo>
                    <a:pt x="1355953" y="334187"/>
                  </a:lnTo>
                  <a:lnTo>
                    <a:pt x="1326883" y="374586"/>
                  </a:lnTo>
                  <a:lnTo>
                    <a:pt x="1289342" y="405815"/>
                  </a:lnTo>
                  <a:lnTo>
                    <a:pt x="1245057" y="425945"/>
                  </a:lnTo>
                  <a:lnTo>
                    <a:pt x="1195832" y="433070"/>
                  </a:lnTo>
                  <a:lnTo>
                    <a:pt x="210820" y="433070"/>
                  </a:lnTo>
                  <a:lnTo>
                    <a:pt x="161569" y="425945"/>
                  </a:lnTo>
                  <a:lnTo>
                    <a:pt x="117271" y="405815"/>
                  </a:lnTo>
                  <a:lnTo>
                    <a:pt x="79692" y="374586"/>
                  </a:lnTo>
                  <a:lnTo>
                    <a:pt x="50634" y="334187"/>
                  </a:lnTo>
                  <a:lnTo>
                    <a:pt x="31877" y="286512"/>
                  </a:lnTo>
                  <a:lnTo>
                    <a:pt x="0" y="286512"/>
                  </a:lnTo>
                  <a:lnTo>
                    <a:pt x="16344" y="335597"/>
                  </a:lnTo>
                  <a:lnTo>
                    <a:pt x="41948" y="378917"/>
                  </a:lnTo>
                  <a:lnTo>
                    <a:pt x="75501" y="415061"/>
                  </a:lnTo>
                  <a:lnTo>
                    <a:pt x="115684" y="442620"/>
                  </a:lnTo>
                  <a:lnTo>
                    <a:pt x="161226" y="460184"/>
                  </a:lnTo>
                  <a:lnTo>
                    <a:pt x="210820" y="466344"/>
                  </a:lnTo>
                  <a:lnTo>
                    <a:pt x="1195832" y="466344"/>
                  </a:lnTo>
                  <a:lnTo>
                    <a:pt x="1245412" y="460184"/>
                  </a:lnTo>
                  <a:lnTo>
                    <a:pt x="1290955" y="442620"/>
                  </a:lnTo>
                  <a:lnTo>
                    <a:pt x="1331150" y="415061"/>
                  </a:lnTo>
                  <a:lnTo>
                    <a:pt x="1364691" y="378917"/>
                  </a:lnTo>
                  <a:lnTo>
                    <a:pt x="1390294" y="335597"/>
                  </a:lnTo>
                  <a:lnTo>
                    <a:pt x="1406652" y="286512"/>
                  </a:lnTo>
                  <a:close/>
                </a:path>
                <a:path w="1407160" h="466725">
                  <a:moveTo>
                    <a:pt x="1406652" y="224155"/>
                  </a:moveTo>
                  <a:lnTo>
                    <a:pt x="1399032" y="216408"/>
                  </a:lnTo>
                  <a:lnTo>
                    <a:pt x="1389888" y="216408"/>
                  </a:lnTo>
                  <a:lnTo>
                    <a:pt x="1380617" y="216408"/>
                  </a:lnTo>
                  <a:lnTo>
                    <a:pt x="1373124" y="224155"/>
                  </a:lnTo>
                  <a:lnTo>
                    <a:pt x="1373124" y="243713"/>
                  </a:lnTo>
                  <a:lnTo>
                    <a:pt x="1380617" y="251460"/>
                  </a:lnTo>
                  <a:lnTo>
                    <a:pt x="1399032" y="251460"/>
                  </a:lnTo>
                  <a:lnTo>
                    <a:pt x="1406652" y="243713"/>
                  </a:lnTo>
                  <a:lnTo>
                    <a:pt x="1406652" y="224155"/>
                  </a:lnTo>
                  <a:close/>
                </a:path>
                <a:path w="1407160" h="466725">
                  <a:moveTo>
                    <a:pt x="1406652" y="179832"/>
                  </a:moveTo>
                  <a:lnTo>
                    <a:pt x="1390294" y="130759"/>
                  </a:lnTo>
                  <a:lnTo>
                    <a:pt x="1364691" y="87439"/>
                  </a:lnTo>
                  <a:lnTo>
                    <a:pt x="1331150" y="51295"/>
                  </a:lnTo>
                  <a:lnTo>
                    <a:pt x="1290955" y="23736"/>
                  </a:lnTo>
                  <a:lnTo>
                    <a:pt x="1245412" y="6172"/>
                  </a:lnTo>
                  <a:lnTo>
                    <a:pt x="1195832" y="0"/>
                  </a:lnTo>
                  <a:lnTo>
                    <a:pt x="210820" y="0"/>
                  </a:lnTo>
                  <a:lnTo>
                    <a:pt x="161226" y="6172"/>
                  </a:lnTo>
                  <a:lnTo>
                    <a:pt x="115684" y="23736"/>
                  </a:lnTo>
                  <a:lnTo>
                    <a:pt x="75501" y="51295"/>
                  </a:lnTo>
                  <a:lnTo>
                    <a:pt x="41948" y="87439"/>
                  </a:lnTo>
                  <a:lnTo>
                    <a:pt x="16344" y="130759"/>
                  </a:lnTo>
                  <a:lnTo>
                    <a:pt x="0" y="179832"/>
                  </a:lnTo>
                  <a:lnTo>
                    <a:pt x="31877" y="179832"/>
                  </a:lnTo>
                  <a:lnTo>
                    <a:pt x="50634" y="132219"/>
                  </a:lnTo>
                  <a:lnTo>
                    <a:pt x="79692" y="91821"/>
                  </a:lnTo>
                  <a:lnTo>
                    <a:pt x="117271" y="60579"/>
                  </a:lnTo>
                  <a:lnTo>
                    <a:pt x="161569" y="40424"/>
                  </a:lnTo>
                  <a:lnTo>
                    <a:pt x="210820" y="33274"/>
                  </a:lnTo>
                  <a:lnTo>
                    <a:pt x="1195832" y="33274"/>
                  </a:lnTo>
                  <a:lnTo>
                    <a:pt x="1245057" y="40424"/>
                  </a:lnTo>
                  <a:lnTo>
                    <a:pt x="1289342" y="60579"/>
                  </a:lnTo>
                  <a:lnTo>
                    <a:pt x="1326883" y="91821"/>
                  </a:lnTo>
                  <a:lnTo>
                    <a:pt x="1355953" y="132219"/>
                  </a:lnTo>
                  <a:lnTo>
                    <a:pt x="1374775" y="179832"/>
                  </a:lnTo>
                  <a:lnTo>
                    <a:pt x="1406652" y="179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85553" y="2021547"/>
              <a:ext cx="1179830" cy="1323975"/>
            </a:xfrm>
            <a:custGeom>
              <a:avLst/>
              <a:gdLst/>
              <a:ahLst/>
              <a:cxnLst/>
              <a:rect l="l" t="t" r="r" b="b"/>
              <a:pathLst>
                <a:path w="1179829" h="1323975">
                  <a:moveTo>
                    <a:pt x="450303" y="811504"/>
                  </a:moveTo>
                  <a:lnTo>
                    <a:pt x="448754" y="805662"/>
                  </a:lnTo>
                  <a:lnTo>
                    <a:pt x="444080" y="801903"/>
                  </a:lnTo>
                  <a:lnTo>
                    <a:pt x="436943" y="800544"/>
                  </a:lnTo>
                  <a:lnTo>
                    <a:pt x="428078" y="801903"/>
                  </a:lnTo>
                  <a:lnTo>
                    <a:pt x="402450" y="865695"/>
                  </a:lnTo>
                  <a:lnTo>
                    <a:pt x="393890" y="907122"/>
                  </a:lnTo>
                  <a:lnTo>
                    <a:pt x="380631" y="949147"/>
                  </a:lnTo>
                  <a:lnTo>
                    <a:pt x="362813" y="991539"/>
                  </a:lnTo>
                  <a:lnTo>
                    <a:pt x="339979" y="1033386"/>
                  </a:lnTo>
                  <a:lnTo>
                    <a:pt x="313042" y="1072680"/>
                  </a:lnTo>
                  <a:lnTo>
                    <a:pt x="282028" y="1109395"/>
                  </a:lnTo>
                  <a:lnTo>
                    <a:pt x="246989" y="1143508"/>
                  </a:lnTo>
                  <a:lnTo>
                    <a:pt x="207975" y="1175004"/>
                  </a:lnTo>
                  <a:lnTo>
                    <a:pt x="164998" y="1203845"/>
                  </a:lnTo>
                  <a:lnTo>
                    <a:pt x="118122" y="1230020"/>
                  </a:lnTo>
                  <a:lnTo>
                    <a:pt x="67373" y="1253502"/>
                  </a:lnTo>
                  <a:lnTo>
                    <a:pt x="106781" y="1180122"/>
                  </a:lnTo>
                  <a:lnTo>
                    <a:pt x="108762" y="1173378"/>
                  </a:lnTo>
                  <a:lnTo>
                    <a:pt x="107530" y="1167536"/>
                  </a:lnTo>
                  <a:lnTo>
                    <a:pt x="103251" y="1163345"/>
                  </a:lnTo>
                  <a:lnTo>
                    <a:pt x="96075" y="1161529"/>
                  </a:lnTo>
                  <a:lnTo>
                    <a:pt x="87833" y="1162545"/>
                  </a:lnTo>
                  <a:lnTo>
                    <a:pt x="812" y="1300645"/>
                  </a:lnTo>
                  <a:lnTo>
                    <a:pt x="0" y="1304061"/>
                  </a:lnTo>
                  <a:lnTo>
                    <a:pt x="5156" y="1314640"/>
                  </a:lnTo>
                  <a:lnTo>
                    <a:pt x="8775" y="1316101"/>
                  </a:lnTo>
                  <a:lnTo>
                    <a:pt x="147535" y="1323492"/>
                  </a:lnTo>
                  <a:lnTo>
                    <a:pt x="155778" y="1322476"/>
                  </a:lnTo>
                  <a:lnTo>
                    <a:pt x="164109" y="1319047"/>
                  </a:lnTo>
                  <a:lnTo>
                    <a:pt x="171462" y="1313624"/>
                  </a:lnTo>
                  <a:lnTo>
                    <a:pt x="176809" y="1306652"/>
                  </a:lnTo>
                  <a:lnTo>
                    <a:pt x="178790" y="1299908"/>
                  </a:lnTo>
                  <a:lnTo>
                    <a:pt x="177558" y="1294066"/>
                  </a:lnTo>
                  <a:lnTo>
                    <a:pt x="173278" y="1289862"/>
                  </a:lnTo>
                  <a:lnTo>
                    <a:pt x="166103" y="1288059"/>
                  </a:lnTo>
                  <a:lnTo>
                    <a:pt x="78740" y="1282915"/>
                  </a:lnTo>
                  <a:lnTo>
                    <a:pt x="139141" y="1254302"/>
                  </a:lnTo>
                  <a:lnTo>
                    <a:pt x="192455" y="1223365"/>
                  </a:lnTo>
                  <a:lnTo>
                    <a:pt x="239115" y="1190701"/>
                  </a:lnTo>
                  <a:lnTo>
                    <a:pt x="279565" y="1156893"/>
                  </a:lnTo>
                  <a:lnTo>
                    <a:pt x="314223" y="1122540"/>
                  </a:lnTo>
                  <a:lnTo>
                    <a:pt x="343522" y="1088237"/>
                  </a:lnTo>
                  <a:lnTo>
                    <a:pt x="367906" y="1054595"/>
                  </a:lnTo>
                  <a:lnTo>
                    <a:pt x="403669" y="991616"/>
                  </a:lnTo>
                  <a:lnTo>
                    <a:pt x="423176" y="945489"/>
                  </a:lnTo>
                  <a:lnTo>
                    <a:pt x="437515" y="899922"/>
                  </a:lnTo>
                  <a:lnTo>
                    <a:pt x="446595" y="855167"/>
                  </a:lnTo>
                  <a:lnTo>
                    <a:pt x="450303" y="811504"/>
                  </a:lnTo>
                  <a:close/>
                </a:path>
                <a:path w="1179829" h="1323975">
                  <a:moveTo>
                    <a:pt x="1179309" y="427837"/>
                  </a:moveTo>
                  <a:lnTo>
                    <a:pt x="1165885" y="388759"/>
                  </a:lnTo>
                  <a:lnTo>
                    <a:pt x="1146860" y="349326"/>
                  </a:lnTo>
                  <a:lnTo>
                    <a:pt x="1122413" y="309765"/>
                  </a:lnTo>
                  <a:lnTo>
                    <a:pt x="1092720" y="270319"/>
                  </a:lnTo>
                  <a:lnTo>
                    <a:pt x="1043089" y="217525"/>
                  </a:lnTo>
                  <a:lnTo>
                    <a:pt x="1011313" y="189941"/>
                  </a:lnTo>
                  <a:lnTo>
                    <a:pt x="974509" y="162344"/>
                  </a:lnTo>
                  <a:lnTo>
                    <a:pt x="932370" y="135318"/>
                  </a:lnTo>
                  <a:lnTo>
                    <a:pt x="884580" y="109474"/>
                  </a:lnTo>
                  <a:lnTo>
                    <a:pt x="830872" y="85394"/>
                  </a:lnTo>
                  <a:lnTo>
                    <a:pt x="770928" y="63652"/>
                  </a:lnTo>
                  <a:lnTo>
                    <a:pt x="704456" y="44856"/>
                  </a:lnTo>
                  <a:lnTo>
                    <a:pt x="790219" y="29946"/>
                  </a:lnTo>
                  <a:lnTo>
                    <a:pt x="796950" y="27457"/>
                  </a:lnTo>
                  <a:lnTo>
                    <a:pt x="800277" y="23164"/>
                  </a:lnTo>
                  <a:lnTo>
                    <a:pt x="800188" y="17729"/>
                  </a:lnTo>
                  <a:lnTo>
                    <a:pt x="796709" y="11849"/>
                  </a:lnTo>
                  <a:lnTo>
                    <a:pt x="789851" y="6172"/>
                  </a:lnTo>
                  <a:lnTo>
                    <a:pt x="781316" y="2133"/>
                  </a:lnTo>
                  <a:lnTo>
                    <a:pt x="772261" y="0"/>
                  </a:lnTo>
                  <a:lnTo>
                    <a:pt x="763841" y="50"/>
                  </a:lnTo>
                  <a:lnTo>
                    <a:pt x="627456" y="23037"/>
                  </a:lnTo>
                  <a:lnTo>
                    <a:pt x="624179" y="24777"/>
                  </a:lnTo>
                  <a:lnTo>
                    <a:pt x="621398" y="34963"/>
                  </a:lnTo>
                  <a:lnTo>
                    <a:pt x="622973" y="37960"/>
                  </a:lnTo>
                  <a:lnTo>
                    <a:pt x="715924" y="140868"/>
                  </a:lnTo>
                  <a:lnTo>
                    <a:pt x="722795" y="146545"/>
                  </a:lnTo>
                  <a:lnTo>
                    <a:pt x="731329" y="150596"/>
                  </a:lnTo>
                  <a:lnTo>
                    <a:pt x="740371" y="152730"/>
                  </a:lnTo>
                  <a:lnTo>
                    <a:pt x="748804" y="152666"/>
                  </a:lnTo>
                  <a:lnTo>
                    <a:pt x="699719" y="72809"/>
                  </a:lnTo>
                  <a:lnTo>
                    <a:pt x="755434" y="88099"/>
                  </a:lnTo>
                  <a:lnTo>
                    <a:pt x="807910" y="106286"/>
                  </a:lnTo>
                  <a:lnTo>
                    <a:pt x="857097" y="127342"/>
                  </a:lnTo>
                  <a:lnTo>
                    <a:pt x="902957" y="151257"/>
                  </a:lnTo>
                  <a:lnTo>
                    <a:pt x="945426" y="178015"/>
                  </a:lnTo>
                  <a:lnTo>
                    <a:pt x="984465" y="207606"/>
                  </a:lnTo>
                  <a:lnTo>
                    <a:pt x="1020038" y="239991"/>
                  </a:lnTo>
                  <a:lnTo>
                    <a:pt x="1052093" y="275183"/>
                  </a:lnTo>
                  <a:lnTo>
                    <a:pt x="1079284" y="311454"/>
                  </a:lnTo>
                  <a:lnTo>
                    <a:pt x="1101852" y="347929"/>
                  </a:lnTo>
                  <a:lnTo>
                    <a:pt x="1119606" y="384416"/>
                  </a:lnTo>
                  <a:lnTo>
                    <a:pt x="1132382" y="420712"/>
                  </a:lnTo>
                  <a:lnTo>
                    <a:pt x="1135761" y="426974"/>
                  </a:lnTo>
                  <a:lnTo>
                    <a:pt x="1141945" y="432523"/>
                  </a:lnTo>
                  <a:lnTo>
                    <a:pt x="1150099" y="436778"/>
                  </a:lnTo>
                  <a:lnTo>
                    <a:pt x="1159344" y="439140"/>
                  </a:lnTo>
                  <a:lnTo>
                    <a:pt x="1168476" y="439331"/>
                  </a:lnTo>
                  <a:lnTo>
                    <a:pt x="1175270" y="437261"/>
                  </a:lnTo>
                  <a:lnTo>
                    <a:pt x="1179093" y="433311"/>
                  </a:lnTo>
                  <a:lnTo>
                    <a:pt x="1179309" y="427837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29383" y="3171443"/>
              <a:ext cx="1137285" cy="342900"/>
            </a:xfrm>
            <a:custGeom>
              <a:avLst/>
              <a:gdLst/>
              <a:ahLst/>
              <a:cxnLst/>
              <a:rect l="l" t="t" r="r" b="b"/>
              <a:pathLst>
                <a:path w="1137285" h="342900">
                  <a:moveTo>
                    <a:pt x="1004316" y="0"/>
                  </a:moveTo>
                  <a:lnTo>
                    <a:pt x="132588" y="0"/>
                  </a:lnTo>
                  <a:lnTo>
                    <a:pt x="90659" y="8735"/>
                  </a:lnTo>
                  <a:lnTo>
                    <a:pt x="54260" y="33064"/>
                  </a:lnTo>
                  <a:lnTo>
                    <a:pt x="25566" y="70171"/>
                  </a:lnTo>
                  <a:lnTo>
                    <a:pt x="6754" y="117238"/>
                  </a:lnTo>
                  <a:lnTo>
                    <a:pt x="0" y="171450"/>
                  </a:lnTo>
                  <a:lnTo>
                    <a:pt x="6754" y="225661"/>
                  </a:lnTo>
                  <a:lnTo>
                    <a:pt x="25566" y="272728"/>
                  </a:lnTo>
                  <a:lnTo>
                    <a:pt x="54260" y="309835"/>
                  </a:lnTo>
                  <a:lnTo>
                    <a:pt x="90659" y="334164"/>
                  </a:lnTo>
                  <a:lnTo>
                    <a:pt x="132588" y="342900"/>
                  </a:lnTo>
                  <a:lnTo>
                    <a:pt x="1004316" y="342900"/>
                  </a:lnTo>
                  <a:lnTo>
                    <a:pt x="1046244" y="334164"/>
                  </a:lnTo>
                  <a:lnTo>
                    <a:pt x="1082643" y="309835"/>
                  </a:lnTo>
                  <a:lnTo>
                    <a:pt x="1111337" y="272728"/>
                  </a:lnTo>
                  <a:lnTo>
                    <a:pt x="1130149" y="225661"/>
                  </a:lnTo>
                  <a:lnTo>
                    <a:pt x="1136904" y="171450"/>
                  </a:lnTo>
                  <a:lnTo>
                    <a:pt x="1130149" y="117238"/>
                  </a:lnTo>
                  <a:lnTo>
                    <a:pt x="1111337" y="70171"/>
                  </a:lnTo>
                  <a:lnTo>
                    <a:pt x="1082643" y="33064"/>
                  </a:lnTo>
                  <a:lnTo>
                    <a:pt x="1046244" y="8735"/>
                  </a:lnTo>
                  <a:lnTo>
                    <a:pt x="100431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139188" y="3205937"/>
            <a:ext cx="7175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05" dirty="0">
                <a:latin typeface="Microsoft Sans Serif"/>
                <a:cs typeface="Microsoft Sans Serif"/>
              </a:rPr>
              <a:t>O</a:t>
            </a:r>
            <a:r>
              <a:rPr sz="1400" spc="135" dirty="0">
                <a:latin typeface="Microsoft Sans Serif"/>
                <a:cs typeface="Microsoft Sans Serif"/>
              </a:rPr>
              <a:t>ff</a:t>
            </a:r>
            <a:r>
              <a:rPr sz="1400" spc="-20" dirty="0">
                <a:latin typeface="Microsoft Sans Serif"/>
                <a:cs typeface="Microsoft Sans Serif"/>
              </a:rPr>
              <a:t>set</a:t>
            </a:r>
            <a:r>
              <a:rPr sz="1400" spc="-40" dirty="0">
                <a:latin typeface="Microsoft Sans Serif"/>
                <a:cs typeface="Microsoft Sans Serif"/>
              </a:rPr>
              <a:t>-</a:t>
            </a:r>
            <a:r>
              <a:rPr sz="1400" spc="10" dirty="0">
                <a:latin typeface="Microsoft Sans Serif"/>
                <a:cs typeface="Microsoft Sans Serif"/>
              </a:rPr>
              <a:t>X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874520" y="3093720"/>
            <a:ext cx="3205480" cy="650875"/>
            <a:chOff x="1874520" y="3093720"/>
            <a:chExt cx="3205480" cy="650875"/>
          </a:xfrm>
        </p:grpSpPr>
        <p:sp>
          <p:nvSpPr>
            <p:cNvPr id="22" name="object 22"/>
            <p:cNvSpPr/>
            <p:nvPr/>
          </p:nvSpPr>
          <p:spPr>
            <a:xfrm>
              <a:off x="1874520" y="3093719"/>
              <a:ext cx="1247140" cy="497205"/>
            </a:xfrm>
            <a:custGeom>
              <a:avLst/>
              <a:gdLst/>
              <a:ahLst/>
              <a:cxnLst/>
              <a:rect l="l" t="t" r="r" b="b"/>
              <a:pathLst>
                <a:path w="1247139" h="497204">
                  <a:moveTo>
                    <a:pt x="28956" y="238633"/>
                  </a:moveTo>
                  <a:lnTo>
                    <a:pt x="22479" y="230124"/>
                  </a:lnTo>
                  <a:lnTo>
                    <a:pt x="14478" y="230124"/>
                  </a:lnTo>
                  <a:lnTo>
                    <a:pt x="6477" y="230124"/>
                  </a:lnTo>
                  <a:lnTo>
                    <a:pt x="0" y="238633"/>
                  </a:lnTo>
                  <a:lnTo>
                    <a:pt x="0" y="259715"/>
                  </a:lnTo>
                  <a:lnTo>
                    <a:pt x="6477" y="268224"/>
                  </a:lnTo>
                  <a:lnTo>
                    <a:pt x="22479" y="268224"/>
                  </a:lnTo>
                  <a:lnTo>
                    <a:pt x="28956" y="259715"/>
                  </a:lnTo>
                  <a:lnTo>
                    <a:pt x="28956" y="238633"/>
                  </a:lnTo>
                  <a:close/>
                </a:path>
                <a:path w="1247139" h="497204">
                  <a:moveTo>
                    <a:pt x="1245108" y="306324"/>
                  </a:moveTo>
                  <a:lnTo>
                    <a:pt x="1216914" y="306324"/>
                  </a:lnTo>
                  <a:lnTo>
                    <a:pt x="1200200" y="356870"/>
                  </a:lnTo>
                  <a:lnTo>
                    <a:pt x="1174457" y="399681"/>
                  </a:lnTo>
                  <a:lnTo>
                    <a:pt x="1141222" y="432765"/>
                  </a:lnTo>
                  <a:lnTo>
                    <a:pt x="1102067" y="454088"/>
                  </a:lnTo>
                  <a:lnTo>
                    <a:pt x="1058545" y="461645"/>
                  </a:lnTo>
                  <a:lnTo>
                    <a:pt x="186563" y="461645"/>
                  </a:lnTo>
                  <a:lnTo>
                    <a:pt x="143014" y="454088"/>
                  </a:lnTo>
                  <a:lnTo>
                    <a:pt x="103835" y="432765"/>
                  </a:lnTo>
                  <a:lnTo>
                    <a:pt x="70586" y="399681"/>
                  </a:lnTo>
                  <a:lnTo>
                    <a:pt x="44843" y="356870"/>
                  </a:lnTo>
                  <a:lnTo>
                    <a:pt x="28194" y="306324"/>
                  </a:lnTo>
                  <a:lnTo>
                    <a:pt x="0" y="306324"/>
                  </a:lnTo>
                  <a:lnTo>
                    <a:pt x="14490" y="358317"/>
                  </a:lnTo>
                  <a:lnTo>
                    <a:pt x="37160" y="404202"/>
                  </a:lnTo>
                  <a:lnTo>
                    <a:pt x="66840" y="442493"/>
                  </a:lnTo>
                  <a:lnTo>
                    <a:pt x="102400" y="471690"/>
                  </a:lnTo>
                  <a:lnTo>
                    <a:pt x="142684" y="490296"/>
                  </a:lnTo>
                  <a:lnTo>
                    <a:pt x="186563" y="496824"/>
                  </a:lnTo>
                  <a:lnTo>
                    <a:pt x="1058545" y="496824"/>
                  </a:lnTo>
                  <a:lnTo>
                    <a:pt x="1102410" y="490296"/>
                  </a:lnTo>
                  <a:lnTo>
                    <a:pt x="1142695" y="471678"/>
                  </a:lnTo>
                  <a:lnTo>
                    <a:pt x="1178255" y="442493"/>
                  </a:lnTo>
                  <a:lnTo>
                    <a:pt x="1207935" y="404202"/>
                  </a:lnTo>
                  <a:lnTo>
                    <a:pt x="1230604" y="358317"/>
                  </a:lnTo>
                  <a:lnTo>
                    <a:pt x="1245108" y="306324"/>
                  </a:lnTo>
                  <a:close/>
                </a:path>
                <a:path w="1247139" h="497204">
                  <a:moveTo>
                    <a:pt x="1245108" y="192024"/>
                  </a:moveTo>
                  <a:lnTo>
                    <a:pt x="1230604" y="139623"/>
                  </a:lnTo>
                  <a:lnTo>
                    <a:pt x="1207935" y="93370"/>
                  </a:lnTo>
                  <a:lnTo>
                    <a:pt x="1178255" y="54775"/>
                  </a:lnTo>
                  <a:lnTo>
                    <a:pt x="1142695" y="25349"/>
                  </a:lnTo>
                  <a:lnTo>
                    <a:pt x="1102410" y="6591"/>
                  </a:lnTo>
                  <a:lnTo>
                    <a:pt x="1058545" y="0"/>
                  </a:lnTo>
                  <a:lnTo>
                    <a:pt x="186563" y="0"/>
                  </a:lnTo>
                  <a:lnTo>
                    <a:pt x="142684" y="6591"/>
                  </a:lnTo>
                  <a:lnTo>
                    <a:pt x="102400" y="25349"/>
                  </a:lnTo>
                  <a:lnTo>
                    <a:pt x="66840" y="54775"/>
                  </a:lnTo>
                  <a:lnTo>
                    <a:pt x="37160" y="93370"/>
                  </a:lnTo>
                  <a:lnTo>
                    <a:pt x="14490" y="139623"/>
                  </a:lnTo>
                  <a:lnTo>
                    <a:pt x="0" y="192024"/>
                  </a:lnTo>
                  <a:lnTo>
                    <a:pt x="28194" y="192024"/>
                  </a:lnTo>
                  <a:lnTo>
                    <a:pt x="44843" y="141185"/>
                  </a:lnTo>
                  <a:lnTo>
                    <a:pt x="70586" y="98056"/>
                  </a:lnTo>
                  <a:lnTo>
                    <a:pt x="103835" y="64706"/>
                  </a:lnTo>
                  <a:lnTo>
                    <a:pt x="143014" y="43192"/>
                  </a:lnTo>
                  <a:lnTo>
                    <a:pt x="186563" y="35560"/>
                  </a:lnTo>
                  <a:lnTo>
                    <a:pt x="1058545" y="35560"/>
                  </a:lnTo>
                  <a:lnTo>
                    <a:pt x="1102067" y="43192"/>
                  </a:lnTo>
                  <a:lnTo>
                    <a:pt x="1141222" y="64706"/>
                  </a:lnTo>
                  <a:lnTo>
                    <a:pt x="1174457" y="98056"/>
                  </a:lnTo>
                  <a:lnTo>
                    <a:pt x="1200200" y="141185"/>
                  </a:lnTo>
                  <a:lnTo>
                    <a:pt x="1216914" y="192024"/>
                  </a:lnTo>
                  <a:lnTo>
                    <a:pt x="1245108" y="192024"/>
                  </a:lnTo>
                  <a:close/>
                </a:path>
                <a:path w="1247139" h="497204">
                  <a:moveTo>
                    <a:pt x="1246632" y="238633"/>
                  </a:moveTo>
                  <a:lnTo>
                    <a:pt x="1239774" y="230124"/>
                  </a:lnTo>
                  <a:lnTo>
                    <a:pt x="1231392" y="230124"/>
                  </a:lnTo>
                  <a:lnTo>
                    <a:pt x="1222883" y="230124"/>
                  </a:lnTo>
                  <a:lnTo>
                    <a:pt x="1216152" y="238633"/>
                  </a:lnTo>
                  <a:lnTo>
                    <a:pt x="1216152" y="259715"/>
                  </a:lnTo>
                  <a:lnTo>
                    <a:pt x="1222883" y="268224"/>
                  </a:lnTo>
                  <a:lnTo>
                    <a:pt x="1239774" y="268224"/>
                  </a:lnTo>
                  <a:lnTo>
                    <a:pt x="1246632" y="259715"/>
                  </a:lnTo>
                  <a:lnTo>
                    <a:pt x="1246632" y="2386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10000" y="3401568"/>
              <a:ext cx="1270000" cy="342900"/>
            </a:xfrm>
            <a:custGeom>
              <a:avLst/>
              <a:gdLst/>
              <a:ahLst/>
              <a:cxnLst/>
              <a:rect l="l" t="t" r="r" b="b"/>
              <a:pathLst>
                <a:path w="1270000" h="342900">
                  <a:moveTo>
                    <a:pt x="1121410" y="0"/>
                  </a:moveTo>
                  <a:lnTo>
                    <a:pt x="148082" y="0"/>
                  </a:lnTo>
                  <a:lnTo>
                    <a:pt x="101274" y="8735"/>
                  </a:lnTo>
                  <a:lnTo>
                    <a:pt x="60624" y="33064"/>
                  </a:lnTo>
                  <a:lnTo>
                    <a:pt x="28569" y="70171"/>
                  </a:lnTo>
                  <a:lnTo>
                    <a:pt x="7548" y="117238"/>
                  </a:lnTo>
                  <a:lnTo>
                    <a:pt x="0" y="171449"/>
                  </a:lnTo>
                  <a:lnTo>
                    <a:pt x="7548" y="225661"/>
                  </a:lnTo>
                  <a:lnTo>
                    <a:pt x="28569" y="272728"/>
                  </a:lnTo>
                  <a:lnTo>
                    <a:pt x="60624" y="309835"/>
                  </a:lnTo>
                  <a:lnTo>
                    <a:pt x="101274" y="334164"/>
                  </a:lnTo>
                  <a:lnTo>
                    <a:pt x="148082" y="342899"/>
                  </a:lnTo>
                  <a:lnTo>
                    <a:pt x="1121410" y="342899"/>
                  </a:lnTo>
                  <a:lnTo>
                    <a:pt x="1168217" y="334164"/>
                  </a:lnTo>
                  <a:lnTo>
                    <a:pt x="1208867" y="309835"/>
                  </a:lnTo>
                  <a:lnTo>
                    <a:pt x="1240922" y="272728"/>
                  </a:lnTo>
                  <a:lnTo>
                    <a:pt x="1261943" y="225661"/>
                  </a:lnTo>
                  <a:lnTo>
                    <a:pt x="1269491" y="171449"/>
                  </a:lnTo>
                  <a:lnTo>
                    <a:pt x="1261943" y="117238"/>
                  </a:lnTo>
                  <a:lnTo>
                    <a:pt x="1240922" y="70171"/>
                  </a:lnTo>
                  <a:lnTo>
                    <a:pt x="1208867" y="33064"/>
                  </a:lnTo>
                  <a:lnTo>
                    <a:pt x="1168217" y="8735"/>
                  </a:lnTo>
                  <a:lnTo>
                    <a:pt x="112141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997833" y="3436366"/>
            <a:ext cx="8940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/>
                <a:cs typeface="Microsoft Sans Serif"/>
              </a:rPr>
              <a:t>Blur-radius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49040" y="3131820"/>
            <a:ext cx="3191510" cy="688975"/>
            <a:chOff x="3749040" y="3131820"/>
            <a:chExt cx="3191510" cy="688975"/>
          </a:xfrm>
        </p:grpSpPr>
        <p:sp>
          <p:nvSpPr>
            <p:cNvPr id="26" name="object 26"/>
            <p:cNvSpPr/>
            <p:nvPr/>
          </p:nvSpPr>
          <p:spPr>
            <a:xfrm>
              <a:off x="3749040" y="3323843"/>
              <a:ext cx="1390015" cy="497205"/>
            </a:xfrm>
            <a:custGeom>
              <a:avLst/>
              <a:gdLst/>
              <a:ahLst/>
              <a:cxnLst/>
              <a:rect l="l" t="t" r="r" b="b"/>
              <a:pathLst>
                <a:path w="1390014" h="497204">
                  <a:moveTo>
                    <a:pt x="33528" y="238633"/>
                  </a:moveTo>
                  <a:lnTo>
                    <a:pt x="26035" y="230124"/>
                  </a:lnTo>
                  <a:lnTo>
                    <a:pt x="16764" y="230124"/>
                  </a:lnTo>
                  <a:lnTo>
                    <a:pt x="7493" y="230124"/>
                  </a:lnTo>
                  <a:lnTo>
                    <a:pt x="0" y="238633"/>
                  </a:lnTo>
                  <a:lnTo>
                    <a:pt x="0" y="259715"/>
                  </a:lnTo>
                  <a:lnTo>
                    <a:pt x="7493" y="268224"/>
                  </a:lnTo>
                  <a:lnTo>
                    <a:pt x="26035" y="268224"/>
                  </a:lnTo>
                  <a:lnTo>
                    <a:pt x="33528" y="259715"/>
                  </a:lnTo>
                  <a:lnTo>
                    <a:pt x="33528" y="238633"/>
                  </a:lnTo>
                  <a:close/>
                </a:path>
                <a:path w="1390014" h="497204">
                  <a:moveTo>
                    <a:pt x="1389888" y="304800"/>
                  </a:moveTo>
                  <a:lnTo>
                    <a:pt x="1358392" y="304800"/>
                  </a:lnTo>
                  <a:lnTo>
                    <a:pt x="1339799" y="355701"/>
                  </a:lnTo>
                  <a:lnTo>
                    <a:pt x="1311084" y="398830"/>
                  </a:lnTo>
                  <a:lnTo>
                    <a:pt x="1273987" y="432168"/>
                  </a:lnTo>
                  <a:lnTo>
                    <a:pt x="1230249" y="453656"/>
                  </a:lnTo>
                  <a:lnTo>
                    <a:pt x="1181608" y="461264"/>
                  </a:lnTo>
                  <a:lnTo>
                    <a:pt x="208280" y="461264"/>
                  </a:lnTo>
                  <a:lnTo>
                    <a:pt x="159613" y="453656"/>
                  </a:lnTo>
                  <a:lnTo>
                    <a:pt x="115849" y="432168"/>
                  </a:lnTo>
                  <a:lnTo>
                    <a:pt x="78740" y="398830"/>
                  </a:lnTo>
                  <a:lnTo>
                    <a:pt x="50038" y="355701"/>
                  </a:lnTo>
                  <a:lnTo>
                    <a:pt x="31496" y="304800"/>
                  </a:lnTo>
                  <a:lnTo>
                    <a:pt x="0" y="304800"/>
                  </a:lnTo>
                  <a:lnTo>
                    <a:pt x="13258" y="350075"/>
                  </a:lnTo>
                  <a:lnTo>
                    <a:pt x="33375" y="390969"/>
                  </a:lnTo>
                  <a:lnTo>
                    <a:pt x="59524" y="426554"/>
                  </a:lnTo>
                  <a:lnTo>
                    <a:pt x="90893" y="455879"/>
                  </a:lnTo>
                  <a:lnTo>
                    <a:pt x="126682" y="478002"/>
                  </a:lnTo>
                  <a:lnTo>
                    <a:pt x="166077" y="491959"/>
                  </a:lnTo>
                  <a:lnTo>
                    <a:pt x="208280" y="496824"/>
                  </a:lnTo>
                  <a:lnTo>
                    <a:pt x="1181608" y="496824"/>
                  </a:lnTo>
                  <a:lnTo>
                    <a:pt x="1223797" y="491959"/>
                  </a:lnTo>
                  <a:lnTo>
                    <a:pt x="1263192" y="478002"/>
                  </a:lnTo>
                  <a:lnTo>
                    <a:pt x="1298981" y="455879"/>
                  </a:lnTo>
                  <a:lnTo>
                    <a:pt x="1330350" y="426554"/>
                  </a:lnTo>
                  <a:lnTo>
                    <a:pt x="1356499" y="390969"/>
                  </a:lnTo>
                  <a:lnTo>
                    <a:pt x="1376616" y="350075"/>
                  </a:lnTo>
                  <a:lnTo>
                    <a:pt x="1389888" y="304800"/>
                  </a:lnTo>
                  <a:close/>
                </a:path>
                <a:path w="1390014" h="497204">
                  <a:moveTo>
                    <a:pt x="1389888" y="238633"/>
                  </a:moveTo>
                  <a:lnTo>
                    <a:pt x="1382649" y="230124"/>
                  </a:lnTo>
                  <a:lnTo>
                    <a:pt x="1373886" y="230124"/>
                  </a:lnTo>
                  <a:lnTo>
                    <a:pt x="1364996" y="230124"/>
                  </a:lnTo>
                  <a:lnTo>
                    <a:pt x="1357884" y="238633"/>
                  </a:lnTo>
                  <a:lnTo>
                    <a:pt x="1357884" y="259715"/>
                  </a:lnTo>
                  <a:lnTo>
                    <a:pt x="1364996" y="268224"/>
                  </a:lnTo>
                  <a:lnTo>
                    <a:pt x="1382649" y="268224"/>
                  </a:lnTo>
                  <a:lnTo>
                    <a:pt x="1389888" y="259715"/>
                  </a:lnTo>
                  <a:lnTo>
                    <a:pt x="1389888" y="238633"/>
                  </a:lnTo>
                  <a:close/>
                </a:path>
                <a:path w="1390014" h="497204">
                  <a:moveTo>
                    <a:pt x="1389888" y="192024"/>
                  </a:moveTo>
                  <a:lnTo>
                    <a:pt x="1376616" y="146761"/>
                  </a:lnTo>
                  <a:lnTo>
                    <a:pt x="1356499" y="105867"/>
                  </a:lnTo>
                  <a:lnTo>
                    <a:pt x="1330350" y="70281"/>
                  </a:lnTo>
                  <a:lnTo>
                    <a:pt x="1298981" y="40957"/>
                  </a:lnTo>
                  <a:lnTo>
                    <a:pt x="1263192" y="18834"/>
                  </a:lnTo>
                  <a:lnTo>
                    <a:pt x="1223797" y="4876"/>
                  </a:lnTo>
                  <a:lnTo>
                    <a:pt x="1181608" y="0"/>
                  </a:lnTo>
                  <a:lnTo>
                    <a:pt x="208280" y="0"/>
                  </a:lnTo>
                  <a:lnTo>
                    <a:pt x="166077" y="4876"/>
                  </a:lnTo>
                  <a:lnTo>
                    <a:pt x="126682" y="18834"/>
                  </a:lnTo>
                  <a:lnTo>
                    <a:pt x="90893" y="40957"/>
                  </a:lnTo>
                  <a:lnTo>
                    <a:pt x="59524" y="70281"/>
                  </a:lnTo>
                  <a:lnTo>
                    <a:pt x="33375" y="105867"/>
                  </a:lnTo>
                  <a:lnTo>
                    <a:pt x="13258" y="146761"/>
                  </a:lnTo>
                  <a:lnTo>
                    <a:pt x="0" y="192024"/>
                  </a:lnTo>
                  <a:lnTo>
                    <a:pt x="31496" y="192024"/>
                  </a:lnTo>
                  <a:lnTo>
                    <a:pt x="50038" y="141185"/>
                  </a:lnTo>
                  <a:lnTo>
                    <a:pt x="78740" y="98056"/>
                  </a:lnTo>
                  <a:lnTo>
                    <a:pt x="115849" y="64706"/>
                  </a:lnTo>
                  <a:lnTo>
                    <a:pt x="159613" y="43192"/>
                  </a:lnTo>
                  <a:lnTo>
                    <a:pt x="208280" y="35560"/>
                  </a:lnTo>
                  <a:lnTo>
                    <a:pt x="1181608" y="35560"/>
                  </a:lnTo>
                  <a:lnTo>
                    <a:pt x="1230249" y="43192"/>
                  </a:lnTo>
                  <a:lnTo>
                    <a:pt x="1273987" y="64706"/>
                  </a:lnTo>
                  <a:lnTo>
                    <a:pt x="1311084" y="98056"/>
                  </a:lnTo>
                  <a:lnTo>
                    <a:pt x="1339799" y="141185"/>
                  </a:lnTo>
                  <a:lnTo>
                    <a:pt x="1358392" y="192024"/>
                  </a:lnTo>
                  <a:lnTo>
                    <a:pt x="1389888" y="192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53328" y="3131820"/>
              <a:ext cx="887094" cy="321945"/>
            </a:xfrm>
            <a:custGeom>
              <a:avLst/>
              <a:gdLst/>
              <a:ahLst/>
              <a:cxnLst/>
              <a:rect l="l" t="t" r="r" b="b"/>
              <a:pathLst>
                <a:path w="887095" h="321945">
                  <a:moveTo>
                    <a:pt x="783590" y="0"/>
                  </a:moveTo>
                  <a:lnTo>
                    <a:pt x="103377" y="0"/>
                  </a:lnTo>
                  <a:lnTo>
                    <a:pt x="70729" y="8199"/>
                  </a:lnTo>
                  <a:lnTo>
                    <a:pt x="42355" y="31028"/>
                  </a:lnTo>
                  <a:lnTo>
                    <a:pt x="19966" y="65836"/>
                  </a:lnTo>
                  <a:lnTo>
                    <a:pt x="5277" y="109971"/>
                  </a:lnTo>
                  <a:lnTo>
                    <a:pt x="0" y="160781"/>
                  </a:lnTo>
                  <a:lnTo>
                    <a:pt x="5277" y="211592"/>
                  </a:lnTo>
                  <a:lnTo>
                    <a:pt x="19966" y="255727"/>
                  </a:lnTo>
                  <a:lnTo>
                    <a:pt x="42355" y="290535"/>
                  </a:lnTo>
                  <a:lnTo>
                    <a:pt x="70729" y="313364"/>
                  </a:lnTo>
                  <a:lnTo>
                    <a:pt x="103377" y="321563"/>
                  </a:lnTo>
                  <a:lnTo>
                    <a:pt x="783590" y="321563"/>
                  </a:lnTo>
                  <a:lnTo>
                    <a:pt x="844612" y="290535"/>
                  </a:lnTo>
                  <a:lnTo>
                    <a:pt x="867001" y="255727"/>
                  </a:lnTo>
                  <a:lnTo>
                    <a:pt x="881690" y="211592"/>
                  </a:lnTo>
                  <a:lnTo>
                    <a:pt x="886968" y="160781"/>
                  </a:lnTo>
                  <a:lnTo>
                    <a:pt x="881690" y="109971"/>
                  </a:lnTo>
                  <a:lnTo>
                    <a:pt x="867001" y="65836"/>
                  </a:lnTo>
                  <a:lnTo>
                    <a:pt x="844612" y="31028"/>
                  </a:lnTo>
                  <a:lnTo>
                    <a:pt x="816238" y="8199"/>
                  </a:lnTo>
                  <a:lnTo>
                    <a:pt x="78359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268973" y="3155950"/>
            <a:ext cx="4565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Microsoft Sans Serif"/>
                <a:cs typeface="Microsoft Sans Serif"/>
              </a:rPr>
              <a:t>Colo</a:t>
            </a:r>
            <a:r>
              <a:rPr sz="1400" spc="60" dirty="0">
                <a:latin typeface="Microsoft Sans Serif"/>
                <a:cs typeface="Microsoft Sans Serif"/>
              </a:rPr>
              <a:t>r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939477" y="1754123"/>
            <a:ext cx="3141345" cy="1771014"/>
            <a:chOff x="4939477" y="1754123"/>
            <a:chExt cx="3141345" cy="1771014"/>
          </a:xfrm>
        </p:grpSpPr>
        <p:sp>
          <p:nvSpPr>
            <p:cNvPr id="30" name="object 30"/>
            <p:cNvSpPr/>
            <p:nvPr/>
          </p:nvSpPr>
          <p:spPr>
            <a:xfrm>
              <a:off x="6010656" y="3058667"/>
              <a:ext cx="970915" cy="466725"/>
            </a:xfrm>
            <a:custGeom>
              <a:avLst/>
              <a:gdLst/>
              <a:ahLst/>
              <a:cxnLst/>
              <a:rect l="l" t="t" r="r" b="b"/>
              <a:pathLst>
                <a:path w="970915" h="466725">
                  <a:moveTo>
                    <a:pt x="22860" y="224155"/>
                  </a:moveTo>
                  <a:lnTo>
                    <a:pt x="17780" y="216408"/>
                  </a:lnTo>
                  <a:lnTo>
                    <a:pt x="11430" y="216408"/>
                  </a:lnTo>
                  <a:lnTo>
                    <a:pt x="5080" y="216408"/>
                  </a:lnTo>
                  <a:lnTo>
                    <a:pt x="0" y="224155"/>
                  </a:lnTo>
                  <a:lnTo>
                    <a:pt x="0" y="243713"/>
                  </a:lnTo>
                  <a:lnTo>
                    <a:pt x="5080" y="251460"/>
                  </a:lnTo>
                  <a:lnTo>
                    <a:pt x="17780" y="251460"/>
                  </a:lnTo>
                  <a:lnTo>
                    <a:pt x="22860" y="243713"/>
                  </a:lnTo>
                  <a:lnTo>
                    <a:pt x="22860" y="224155"/>
                  </a:lnTo>
                  <a:close/>
                </a:path>
                <a:path w="970915" h="466725">
                  <a:moveTo>
                    <a:pt x="970788" y="286512"/>
                  </a:moveTo>
                  <a:lnTo>
                    <a:pt x="948817" y="286512"/>
                  </a:lnTo>
                  <a:lnTo>
                    <a:pt x="931392" y="345046"/>
                  </a:lnTo>
                  <a:lnTo>
                    <a:pt x="903427" y="391464"/>
                  </a:lnTo>
                  <a:lnTo>
                    <a:pt x="867283" y="422059"/>
                  </a:lnTo>
                  <a:lnTo>
                    <a:pt x="825373" y="433070"/>
                  </a:lnTo>
                  <a:lnTo>
                    <a:pt x="145415" y="433070"/>
                  </a:lnTo>
                  <a:lnTo>
                    <a:pt x="103479" y="422059"/>
                  </a:lnTo>
                  <a:lnTo>
                    <a:pt x="67310" y="391464"/>
                  </a:lnTo>
                  <a:lnTo>
                    <a:pt x="39319" y="345046"/>
                  </a:lnTo>
                  <a:lnTo>
                    <a:pt x="21971" y="286512"/>
                  </a:lnTo>
                  <a:lnTo>
                    <a:pt x="0" y="286512"/>
                  </a:lnTo>
                  <a:lnTo>
                    <a:pt x="14351" y="344766"/>
                  </a:lnTo>
                  <a:lnTo>
                    <a:pt x="37630" y="394309"/>
                  </a:lnTo>
                  <a:lnTo>
                    <a:pt x="68275" y="432714"/>
                  </a:lnTo>
                  <a:lnTo>
                    <a:pt x="104724" y="457530"/>
                  </a:lnTo>
                  <a:lnTo>
                    <a:pt x="145415" y="466344"/>
                  </a:lnTo>
                  <a:lnTo>
                    <a:pt x="825373" y="466344"/>
                  </a:lnTo>
                  <a:lnTo>
                    <a:pt x="866051" y="457530"/>
                  </a:lnTo>
                  <a:lnTo>
                    <a:pt x="902500" y="432714"/>
                  </a:lnTo>
                  <a:lnTo>
                    <a:pt x="933145" y="394309"/>
                  </a:lnTo>
                  <a:lnTo>
                    <a:pt x="956424" y="344766"/>
                  </a:lnTo>
                  <a:lnTo>
                    <a:pt x="970788" y="286512"/>
                  </a:lnTo>
                  <a:close/>
                </a:path>
                <a:path w="970915" h="466725">
                  <a:moveTo>
                    <a:pt x="970788" y="224155"/>
                  </a:moveTo>
                  <a:lnTo>
                    <a:pt x="965581" y="216408"/>
                  </a:lnTo>
                  <a:lnTo>
                    <a:pt x="959358" y="216408"/>
                  </a:lnTo>
                  <a:lnTo>
                    <a:pt x="953008" y="216408"/>
                  </a:lnTo>
                  <a:lnTo>
                    <a:pt x="947928" y="224155"/>
                  </a:lnTo>
                  <a:lnTo>
                    <a:pt x="947928" y="243713"/>
                  </a:lnTo>
                  <a:lnTo>
                    <a:pt x="953008" y="251460"/>
                  </a:lnTo>
                  <a:lnTo>
                    <a:pt x="965581" y="251460"/>
                  </a:lnTo>
                  <a:lnTo>
                    <a:pt x="970788" y="243713"/>
                  </a:lnTo>
                  <a:lnTo>
                    <a:pt x="970788" y="224155"/>
                  </a:lnTo>
                  <a:close/>
                </a:path>
                <a:path w="970915" h="466725">
                  <a:moveTo>
                    <a:pt x="970788" y="179832"/>
                  </a:moveTo>
                  <a:lnTo>
                    <a:pt x="956424" y="121589"/>
                  </a:lnTo>
                  <a:lnTo>
                    <a:pt x="933145" y="72047"/>
                  </a:lnTo>
                  <a:lnTo>
                    <a:pt x="902500" y="33642"/>
                  </a:lnTo>
                  <a:lnTo>
                    <a:pt x="866051" y="8826"/>
                  </a:lnTo>
                  <a:lnTo>
                    <a:pt x="825373" y="0"/>
                  </a:lnTo>
                  <a:lnTo>
                    <a:pt x="145415" y="0"/>
                  </a:lnTo>
                  <a:lnTo>
                    <a:pt x="104724" y="8826"/>
                  </a:lnTo>
                  <a:lnTo>
                    <a:pt x="68275" y="33642"/>
                  </a:lnTo>
                  <a:lnTo>
                    <a:pt x="37630" y="72047"/>
                  </a:lnTo>
                  <a:lnTo>
                    <a:pt x="14351" y="121589"/>
                  </a:lnTo>
                  <a:lnTo>
                    <a:pt x="0" y="179832"/>
                  </a:lnTo>
                  <a:lnTo>
                    <a:pt x="21971" y="179832"/>
                  </a:lnTo>
                  <a:lnTo>
                    <a:pt x="39319" y="121361"/>
                  </a:lnTo>
                  <a:lnTo>
                    <a:pt x="67310" y="74930"/>
                  </a:lnTo>
                  <a:lnTo>
                    <a:pt x="103479" y="44323"/>
                  </a:lnTo>
                  <a:lnTo>
                    <a:pt x="145415" y="33274"/>
                  </a:lnTo>
                  <a:lnTo>
                    <a:pt x="825373" y="33274"/>
                  </a:lnTo>
                  <a:lnTo>
                    <a:pt x="867283" y="44323"/>
                  </a:lnTo>
                  <a:lnTo>
                    <a:pt x="903427" y="74930"/>
                  </a:lnTo>
                  <a:lnTo>
                    <a:pt x="931392" y="121361"/>
                  </a:lnTo>
                  <a:lnTo>
                    <a:pt x="948817" y="179832"/>
                  </a:lnTo>
                  <a:lnTo>
                    <a:pt x="970788" y="179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39474" y="1911730"/>
              <a:ext cx="2571115" cy="1398270"/>
            </a:xfrm>
            <a:custGeom>
              <a:avLst/>
              <a:gdLst/>
              <a:ahLst/>
              <a:cxnLst/>
              <a:rect l="l" t="t" r="r" b="b"/>
              <a:pathLst>
                <a:path w="2571115" h="1398270">
                  <a:moveTo>
                    <a:pt x="450303" y="866076"/>
                  </a:moveTo>
                  <a:lnTo>
                    <a:pt x="448754" y="860234"/>
                  </a:lnTo>
                  <a:lnTo>
                    <a:pt x="444080" y="856475"/>
                  </a:lnTo>
                  <a:lnTo>
                    <a:pt x="436943" y="855116"/>
                  </a:lnTo>
                  <a:lnTo>
                    <a:pt x="428078" y="856475"/>
                  </a:lnTo>
                  <a:lnTo>
                    <a:pt x="402450" y="920267"/>
                  </a:lnTo>
                  <a:lnTo>
                    <a:pt x="393890" y="961694"/>
                  </a:lnTo>
                  <a:lnTo>
                    <a:pt x="380631" y="1003719"/>
                  </a:lnTo>
                  <a:lnTo>
                    <a:pt x="362813" y="1046111"/>
                  </a:lnTo>
                  <a:lnTo>
                    <a:pt x="339979" y="1087958"/>
                  </a:lnTo>
                  <a:lnTo>
                    <a:pt x="313042" y="1127252"/>
                  </a:lnTo>
                  <a:lnTo>
                    <a:pt x="282028" y="1163967"/>
                  </a:lnTo>
                  <a:lnTo>
                    <a:pt x="246989" y="1198079"/>
                  </a:lnTo>
                  <a:lnTo>
                    <a:pt x="207975" y="1229575"/>
                  </a:lnTo>
                  <a:lnTo>
                    <a:pt x="164998" y="1258417"/>
                  </a:lnTo>
                  <a:lnTo>
                    <a:pt x="118122" y="1284592"/>
                  </a:lnTo>
                  <a:lnTo>
                    <a:pt x="67373" y="1308074"/>
                  </a:lnTo>
                  <a:lnTo>
                    <a:pt x="106781" y="1234694"/>
                  </a:lnTo>
                  <a:lnTo>
                    <a:pt x="108762" y="1227950"/>
                  </a:lnTo>
                  <a:lnTo>
                    <a:pt x="107530" y="1222108"/>
                  </a:lnTo>
                  <a:lnTo>
                    <a:pt x="103251" y="1217917"/>
                  </a:lnTo>
                  <a:lnTo>
                    <a:pt x="96075" y="1216101"/>
                  </a:lnTo>
                  <a:lnTo>
                    <a:pt x="87833" y="1217117"/>
                  </a:lnTo>
                  <a:lnTo>
                    <a:pt x="812" y="1355217"/>
                  </a:lnTo>
                  <a:lnTo>
                    <a:pt x="0" y="1358633"/>
                  </a:lnTo>
                  <a:lnTo>
                    <a:pt x="5156" y="1369212"/>
                  </a:lnTo>
                  <a:lnTo>
                    <a:pt x="8775" y="1370672"/>
                  </a:lnTo>
                  <a:lnTo>
                    <a:pt x="147535" y="1378064"/>
                  </a:lnTo>
                  <a:lnTo>
                    <a:pt x="155778" y="1377048"/>
                  </a:lnTo>
                  <a:lnTo>
                    <a:pt x="164109" y="1373619"/>
                  </a:lnTo>
                  <a:lnTo>
                    <a:pt x="171462" y="1368196"/>
                  </a:lnTo>
                  <a:lnTo>
                    <a:pt x="176809" y="1361224"/>
                  </a:lnTo>
                  <a:lnTo>
                    <a:pt x="178790" y="1354480"/>
                  </a:lnTo>
                  <a:lnTo>
                    <a:pt x="177558" y="1348638"/>
                  </a:lnTo>
                  <a:lnTo>
                    <a:pt x="173278" y="1344434"/>
                  </a:lnTo>
                  <a:lnTo>
                    <a:pt x="166103" y="1342631"/>
                  </a:lnTo>
                  <a:lnTo>
                    <a:pt x="78740" y="1337487"/>
                  </a:lnTo>
                  <a:lnTo>
                    <a:pt x="139141" y="1308874"/>
                  </a:lnTo>
                  <a:lnTo>
                    <a:pt x="192455" y="1277937"/>
                  </a:lnTo>
                  <a:lnTo>
                    <a:pt x="239115" y="1245273"/>
                  </a:lnTo>
                  <a:lnTo>
                    <a:pt x="279565" y="1211465"/>
                  </a:lnTo>
                  <a:lnTo>
                    <a:pt x="314223" y="1177112"/>
                  </a:lnTo>
                  <a:lnTo>
                    <a:pt x="343522" y="1142809"/>
                  </a:lnTo>
                  <a:lnTo>
                    <a:pt x="367906" y="1109167"/>
                  </a:lnTo>
                  <a:lnTo>
                    <a:pt x="403669" y="1046187"/>
                  </a:lnTo>
                  <a:lnTo>
                    <a:pt x="423176" y="1000061"/>
                  </a:lnTo>
                  <a:lnTo>
                    <a:pt x="437515" y="954493"/>
                  </a:lnTo>
                  <a:lnTo>
                    <a:pt x="446595" y="909739"/>
                  </a:lnTo>
                  <a:lnTo>
                    <a:pt x="450303" y="866076"/>
                  </a:lnTo>
                  <a:close/>
                </a:path>
                <a:path w="2571115" h="1398270">
                  <a:moveTo>
                    <a:pt x="1410296" y="11341"/>
                  </a:moveTo>
                  <a:lnTo>
                    <a:pt x="1404035" y="1092"/>
                  </a:lnTo>
                  <a:lnTo>
                    <a:pt x="1400200" y="0"/>
                  </a:lnTo>
                  <a:lnTo>
                    <a:pt x="1257261" y="7061"/>
                  </a:lnTo>
                  <a:lnTo>
                    <a:pt x="1227378" y="34391"/>
                  </a:lnTo>
                  <a:lnTo>
                    <a:pt x="1229169" y="40220"/>
                  </a:lnTo>
                  <a:lnTo>
                    <a:pt x="1233944" y="44043"/>
                  </a:lnTo>
                  <a:lnTo>
                    <a:pt x="1241463" y="45135"/>
                  </a:lnTo>
                  <a:lnTo>
                    <a:pt x="1331506" y="41160"/>
                  </a:lnTo>
                  <a:lnTo>
                    <a:pt x="1272197" y="76682"/>
                  </a:lnTo>
                  <a:lnTo>
                    <a:pt x="1220355" y="113804"/>
                  </a:lnTo>
                  <a:lnTo>
                    <a:pt x="1175499" y="152006"/>
                  </a:lnTo>
                  <a:lnTo>
                    <a:pt x="1137119" y="190715"/>
                  </a:lnTo>
                  <a:lnTo>
                    <a:pt x="1104722" y="229349"/>
                  </a:lnTo>
                  <a:lnTo>
                    <a:pt x="1077810" y="267385"/>
                  </a:lnTo>
                  <a:lnTo>
                    <a:pt x="1055890" y="304228"/>
                  </a:lnTo>
                  <a:lnTo>
                    <a:pt x="1038440" y="339344"/>
                  </a:lnTo>
                  <a:lnTo>
                    <a:pt x="1009192" y="421195"/>
                  </a:lnTo>
                  <a:lnTo>
                    <a:pt x="998651" y="469138"/>
                  </a:lnTo>
                  <a:lnTo>
                    <a:pt x="993432" y="515696"/>
                  </a:lnTo>
                  <a:lnTo>
                    <a:pt x="993609" y="560565"/>
                  </a:lnTo>
                  <a:lnTo>
                    <a:pt x="995718" y="566356"/>
                  </a:lnTo>
                  <a:lnTo>
                    <a:pt x="1000874" y="569696"/>
                  </a:lnTo>
                  <a:lnTo>
                    <a:pt x="1008303" y="570331"/>
                  </a:lnTo>
                  <a:lnTo>
                    <a:pt x="1017282" y="568007"/>
                  </a:lnTo>
                  <a:lnTo>
                    <a:pt x="1037729" y="500316"/>
                  </a:lnTo>
                  <a:lnTo>
                    <a:pt x="1042720" y="457212"/>
                  </a:lnTo>
                  <a:lnTo>
                    <a:pt x="1052461" y="413004"/>
                  </a:lnTo>
                  <a:lnTo>
                    <a:pt x="1066876" y="367931"/>
                  </a:lnTo>
                  <a:lnTo>
                    <a:pt x="1086459" y="322897"/>
                  </a:lnTo>
                  <a:lnTo>
                    <a:pt x="1110488" y="280035"/>
                  </a:lnTo>
                  <a:lnTo>
                    <a:pt x="1138923" y="239356"/>
                  </a:lnTo>
                  <a:lnTo>
                    <a:pt x="1171727" y="200914"/>
                  </a:lnTo>
                  <a:lnTo>
                    <a:pt x="1208862" y="164719"/>
                  </a:lnTo>
                  <a:lnTo>
                    <a:pt x="1250289" y="130810"/>
                  </a:lnTo>
                  <a:lnTo>
                    <a:pt x="1295958" y="99212"/>
                  </a:lnTo>
                  <a:lnTo>
                    <a:pt x="1345844" y="69938"/>
                  </a:lnTo>
                  <a:lnTo>
                    <a:pt x="1312138" y="148844"/>
                  </a:lnTo>
                  <a:lnTo>
                    <a:pt x="1310716" y="155930"/>
                  </a:lnTo>
                  <a:lnTo>
                    <a:pt x="1312519" y="161747"/>
                  </a:lnTo>
                  <a:lnTo>
                    <a:pt x="1317294" y="165569"/>
                  </a:lnTo>
                  <a:lnTo>
                    <a:pt x="1324813" y="166662"/>
                  </a:lnTo>
                  <a:lnTo>
                    <a:pt x="1333169" y="164769"/>
                  </a:lnTo>
                  <a:lnTo>
                    <a:pt x="1341386" y="160388"/>
                  </a:lnTo>
                  <a:lnTo>
                    <a:pt x="1348435" y="154089"/>
                  </a:lnTo>
                  <a:lnTo>
                    <a:pt x="1353273" y="146431"/>
                  </a:lnTo>
                  <a:lnTo>
                    <a:pt x="1409776" y="14909"/>
                  </a:lnTo>
                  <a:lnTo>
                    <a:pt x="1410296" y="11341"/>
                  </a:lnTo>
                  <a:close/>
                </a:path>
                <a:path w="2571115" h="1398270">
                  <a:moveTo>
                    <a:pt x="2570823" y="885888"/>
                  </a:moveTo>
                  <a:lnTo>
                    <a:pt x="2569273" y="880046"/>
                  </a:lnTo>
                  <a:lnTo>
                    <a:pt x="2564600" y="876287"/>
                  </a:lnTo>
                  <a:lnTo>
                    <a:pt x="2557462" y="874928"/>
                  </a:lnTo>
                  <a:lnTo>
                    <a:pt x="2548598" y="876287"/>
                  </a:lnTo>
                  <a:lnTo>
                    <a:pt x="2522969" y="940079"/>
                  </a:lnTo>
                  <a:lnTo>
                    <a:pt x="2514409" y="981506"/>
                  </a:lnTo>
                  <a:lnTo>
                    <a:pt x="2501150" y="1023531"/>
                  </a:lnTo>
                  <a:lnTo>
                    <a:pt x="2483332" y="1065923"/>
                  </a:lnTo>
                  <a:lnTo>
                    <a:pt x="2460498" y="1107770"/>
                  </a:lnTo>
                  <a:lnTo>
                    <a:pt x="2433561" y="1147064"/>
                  </a:lnTo>
                  <a:lnTo>
                    <a:pt x="2402548" y="1183779"/>
                  </a:lnTo>
                  <a:lnTo>
                    <a:pt x="2367508" y="1217891"/>
                  </a:lnTo>
                  <a:lnTo>
                    <a:pt x="2328494" y="1249387"/>
                  </a:lnTo>
                  <a:lnTo>
                    <a:pt x="2285517" y="1278229"/>
                  </a:lnTo>
                  <a:lnTo>
                    <a:pt x="2238641" y="1304404"/>
                  </a:lnTo>
                  <a:lnTo>
                    <a:pt x="2187892" y="1327886"/>
                  </a:lnTo>
                  <a:lnTo>
                    <a:pt x="2227300" y="1254506"/>
                  </a:lnTo>
                  <a:lnTo>
                    <a:pt x="2229281" y="1247762"/>
                  </a:lnTo>
                  <a:lnTo>
                    <a:pt x="2228050" y="1241920"/>
                  </a:lnTo>
                  <a:lnTo>
                    <a:pt x="2223770" y="1237729"/>
                  </a:lnTo>
                  <a:lnTo>
                    <a:pt x="2216594" y="1235913"/>
                  </a:lnTo>
                  <a:lnTo>
                    <a:pt x="2208352" y="1236929"/>
                  </a:lnTo>
                  <a:lnTo>
                    <a:pt x="2121331" y="1375029"/>
                  </a:lnTo>
                  <a:lnTo>
                    <a:pt x="2120519" y="1378445"/>
                  </a:lnTo>
                  <a:lnTo>
                    <a:pt x="2125675" y="1389024"/>
                  </a:lnTo>
                  <a:lnTo>
                    <a:pt x="2129294" y="1390484"/>
                  </a:lnTo>
                  <a:lnTo>
                    <a:pt x="2268055" y="1397876"/>
                  </a:lnTo>
                  <a:lnTo>
                    <a:pt x="2276297" y="1396860"/>
                  </a:lnTo>
                  <a:lnTo>
                    <a:pt x="2284628" y="1393431"/>
                  </a:lnTo>
                  <a:lnTo>
                    <a:pt x="2291981" y="1388008"/>
                  </a:lnTo>
                  <a:lnTo>
                    <a:pt x="2297328" y="1381036"/>
                  </a:lnTo>
                  <a:lnTo>
                    <a:pt x="2299309" y="1374292"/>
                  </a:lnTo>
                  <a:lnTo>
                    <a:pt x="2298077" y="1368450"/>
                  </a:lnTo>
                  <a:lnTo>
                    <a:pt x="2293797" y="1364246"/>
                  </a:lnTo>
                  <a:lnTo>
                    <a:pt x="2286622" y="1362443"/>
                  </a:lnTo>
                  <a:lnTo>
                    <a:pt x="2199259" y="1357299"/>
                  </a:lnTo>
                  <a:lnTo>
                    <a:pt x="2259660" y="1328686"/>
                  </a:lnTo>
                  <a:lnTo>
                    <a:pt x="2312974" y="1297749"/>
                  </a:lnTo>
                  <a:lnTo>
                    <a:pt x="2359634" y="1265085"/>
                  </a:lnTo>
                  <a:lnTo>
                    <a:pt x="2400084" y="1231277"/>
                  </a:lnTo>
                  <a:lnTo>
                    <a:pt x="2434742" y="1196924"/>
                  </a:lnTo>
                  <a:lnTo>
                    <a:pt x="2464041" y="1162621"/>
                  </a:lnTo>
                  <a:lnTo>
                    <a:pt x="2488425" y="1128979"/>
                  </a:lnTo>
                  <a:lnTo>
                    <a:pt x="2524188" y="1065999"/>
                  </a:lnTo>
                  <a:lnTo>
                    <a:pt x="2543695" y="1019873"/>
                  </a:lnTo>
                  <a:lnTo>
                    <a:pt x="2558034" y="974305"/>
                  </a:lnTo>
                  <a:lnTo>
                    <a:pt x="2567114" y="929551"/>
                  </a:lnTo>
                  <a:lnTo>
                    <a:pt x="2570823" y="885888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547104" y="1754123"/>
              <a:ext cx="1533525" cy="323215"/>
            </a:xfrm>
            <a:custGeom>
              <a:avLst/>
              <a:gdLst/>
              <a:ahLst/>
              <a:cxnLst/>
              <a:rect l="l" t="t" r="r" b="b"/>
              <a:pathLst>
                <a:path w="1533525" h="323214">
                  <a:moveTo>
                    <a:pt x="1354327" y="0"/>
                  </a:moveTo>
                  <a:lnTo>
                    <a:pt x="178816" y="0"/>
                  </a:lnTo>
                  <a:lnTo>
                    <a:pt x="131262" y="5766"/>
                  </a:lnTo>
                  <a:lnTo>
                    <a:pt x="88542" y="22041"/>
                  </a:lnTo>
                  <a:lnTo>
                    <a:pt x="52355" y="47291"/>
                  </a:lnTo>
                  <a:lnTo>
                    <a:pt x="24402" y="79981"/>
                  </a:lnTo>
                  <a:lnTo>
                    <a:pt x="6384" y="118577"/>
                  </a:lnTo>
                  <a:lnTo>
                    <a:pt x="0" y="161544"/>
                  </a:lnTo>
                  <a:lnTo>
                    <a:pt x="6384" y="204510"/>
                  </a:lnTo>
                  <a:lnTo>
                    <a:pt x="24402" y="243106"/>
                  </a:lnTo>
                  <a:lnTo>
                    <a:pt x="52355" y="275796"/>
                  </a:lnTo>
                  <a:lnTo>
                    <a:pt x="88542" y="301046"/>
                  </a:lnTo>
                  <a:lnTo>
                    <a:pt x="131262" y="317321"/>
                  </a:lnTo>
                  <a:lnTo>
                    <a:pt x="178816" y="323088"/>
                  </a:lnTo>
                  <a:lnTo>
                    <a:pt x="1354327" y="323088"/>
                  </a:lnTo>
                  <a:lnTo>
                    <a:pt x="1401881" y="317321"/>
                  </a:lnTo>
                  <a:lnTo>
                    <a:pt x="1444601" y="301046"/>
                  </a:lnTo>
                  <a:lnTo>
                    <a:pt x="1480788" y="275796"/>
                  </a:lnTo>
                  <a:lnTo>
                    <a:pt x="1508741" y="243106"/>
                  </a:lnTo>
                  <a:lnTo>
                    <a:pt x="1526759" y="204510"/>
                  </a:lnTo>
                  <a:lnTo>
                    <a:pt x="1533144" y="161544"/>
                  </a:lnTo>
                  <a:lnTo>
                    <a:pt x="1526759" y="118577"/>
                  </a:lnTo>
                  <a:lnTo>
                    <a:pt x="1508741" y="79981"/>
                  </a:lnTo>
                  <a:lnTo>
                    <a:pt x="1480788" y="47291"/>
                  </a:lnTo>
                  <a:lnTo>
                    <a:pt x="1444601" y="22041"/>
                  </a:lnTo>
                  <a:lnTo>
                    <a:pt x="1401881" y="5766"/>
                  </a:lnTo>
                  <a:lnTo>
                    <a:pt x="135432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680072" y="1779270"/>
            <a:ext cx="12693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0" dirty="0">
                <a:latin typeface="Microsoft Sans Serif"/>
                <a:cs typeface="Microsoft Sans Serif"/>
              </a:rPr>
              <a:t>Density/Spread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7056" y="1682495"/>
            <a:ext cx="8086725" cy="3415665"/>
            <a:chOff x="67056" y="1682495"/>
            <a:chExt cx="8086725" cy="3415665"/>
          </a:xfrm>
        </p:grpSpPr>
        <p:sp>
          <p:nvSpPr>
            <p:cNvPr id="35" name="object 35"/>
            <p:cNvSpPr/>
            <p:nvPr/>
          </p:nvSpPr>
          <p:spPr>
            <a:xfrm>
              <a:off x="6473952" y="1682495"/>
              <a:ext cx="1679575" cy="466725"/>
            </a:xfrm>
            <a:custGeom>
              <a:avLst/>
              <a:gdLst/>
              <a:ahLst/>
              <a:cxnLst/>
              <a:rect l="l" t="t" r="r" b="b"/>
              <a:pathLst>
                <a:path w="1679575" h="466725">
                  <a:moveTo>
                    <a:pt x="39624" y="233934"/>
                  </a:moveTo>
                  <a:lnTo>
                    <a:pt x="38074" y="227076"/>
                  </a:lnTo>
                  <a:lnTo>
                    <a:pt x="33858" y="221513"/>
                  </a:lnTo>
                  <a:lnTo>
                    <a:pt x="27559" y="217779"/>
                  </a:lnTo>
                  <a:lnTo>
                    <a:pt x="19812" y="216408"/>
                  </a:lnTo>
                  <a:lnTo>
                    <a:pt x="12052" y="217779"/>
                  </a:lnTo>
                  <a:lnTo>
                    <a:pt x="5753" y="221513"/>
                  </a:lnTo>
                  <a:lnTo>
                    <a:pt x="1536" y="227076"/>
                  </a:lnTo>
                  <a:lnTo>
                    <a:pt x="0" y="233934"/>
                  </a:lnTo>
                  <a:lnTo>
                    <a:pt x="1536" y="240804"/>
                  </a:lnTo>
                  <a:lnTo>
                    <a:pt x="5753" y="246367"/>
                  </a:lnTo>
                  <a:lnTo>
                    <a:pt x="12052" y="250101"/>
                  </a:lnTo>
                  <a:lnTo>
                    <a:pt x="19812" y="251460"/>
                  </a:lnTo>
                  <a:lnTo>
                    <a:pt x="27559" y="250101"/>
                  </a:lnTo>
                  <a:lnTo>
                    <a:pt x="33858" y="246367"/>
                  </a:lnTo>
                  <a:lnTo>
                    <a:pt x="38074" y="240804"/>
                  </a:lnTo>
                  <a:lnTo>
                    <a:pt x="39624" y="233934"/>
                  </a:lnTo>
                  <a:close/>
                </a:path>
                <a:path w="1679575" h="466725">
                  <a:moveTo>
                    <a:pt x="1679448" y="286512"/>
                  </a:moveTo>
                  <a:lnTo>
                    <a:pt x="1641475" y="286512"/>
                  </a:lnTo>
                  <a:lnTo>
                    <a:pt x="1623618" y="326694"/>
                  </a:lnTo>
                  <a:lnTo>
                    <a:pt x="1597037" y="362051"/>
                  </a:lnTo>
                  <a:lnTo>
                    <a:pt x="1562938" y="391464"/>
                  </a:lnTo>
                  <a:lnTo>
                    <a:pt x="1522539" y="413842"/>
                  </a:lnTo>
                  <a:lnTo>
                    <a:pt x="1477060" y="428078"/>
                  </a:lnTo>
                  <a:lnTo>
                    <a:pt x="1427734" y="433070"/>
                  </a:lnTo>
                  <a:lnTo>
                    <a:pt x="251714" y="433070"/>
                  </a:lnTo>
                  <a:lnTo>
                    <a:pt x="202361" y="428078"/>
                  </a:lnTo>
                  <a:lnTo>
                    <a:pt x="156870" y="413842"/>
                  </a:lnTo>
                  <a:lnTo>
                    <a:pt x="116459" y="391464"/>
                  </a:lnTo>
                  <a:lnTo>
                    <a:pt x="82346" y="362051"/>
                  </a:lnTo>
                  <a:lnTo>
                    <a:pt x="55778" y="326694"/>
                  </a:lnTo>
                  <a:lnTo>
                    <a:pt x="37973" y="286512"/>
                  </a:lnTo>
                  <a:lnTo>
                    <a:pt x="0" y="286512"/>
                  </a:lnTo>
                  <a:lnTo>
                    <a:pt x="16040" y="328904"/>
                  </a:lnTo>
                  <a:lnTo>
                    <a:pt x="40360" y="367207"/>
                  </a:lnTo>
                  <a:lnTo>
                    <a:pt x="71958" y="400532"/>
                  </a:lnTo>
                  <a:lnTo>
                    <a:pt x="109867" y="428002"/>
                  </a:lnTo>
                  <a:lnTo>
                    <a:pt x="153111" y="448716"/>
                  </a:lnTo>
                  <a:lnTo>
                    <a:pt x="200710" y="461797"/>
                  </a:lnTo>
                  <a:lnTo>
                    <a:pt x="251714" y="466344"/>
                  </a:lnTo>
                  <a:lnTo>
                    <a:pt x="1427734" y="466344"/>
                  </a:lnTo>
                  <a:lnTo>
                    <a:pt x="1478724" y="461797"/>
                  </a:lnTo>
                  <a:lnTo>
                    <a:pt x="1526324" y="448716"/>
                  </a:lnTo>
                  <a:lnTo>
                    <a:pt x="1569567" y="428002"/>
                  </a:lnTo>
                  <a:lnTo>
                    <a:pt x="1607477" y="400532"/>
                  </a:lnTo>
                  <a:lnTo>
                    <a:pt x="1639074" y="367207"/>
                  </a:lnTo>
                  <a:lnTo>
                    <a:pt x="1663395" y="328904"/>
                  </a:lnTo>
                  <a:lnTo>
                    <a:pt x="1679448" y="286512"/>
                  </a:lnTo>
                  <a:close/>
                </a:path>
                <a:path w="1679575" h="466725">
                  <a:moveTo>
                    <a:pt x="1679448" y="233934"/>
                  </a:moveTo>
                  <a:lnTo>
                    <a:pt x="1677860" y="227076"/>
                  </a:lnTo>
                  <a:lnTo>
                    <a:pt x="1673580" y="221513"/>
                  </a:lnTo>
                  <a:lnTo>
                    <a:pt x="1667281" y="217779"/>
                  </a:lnTo>
                  <a:lnTo>
                    <a:pt x="1659636" y="216408"/>
                  </a:lnTo>
                  <a:lnTo>
                    <a:pt x="1651876" y="217779"/>
                  </a:lnTo>
                  <a:lnTo>
                    <a:pt x="1645577" y="221513"/>
                  </a:lnTo>
                  <a:lnTo>
                    <a:pt x="1641360" y="227076"/>
                  </a:lnTo>
                  <a:lnTo>
                    <a:pt x="1639824" y="233934"/>
                  </a:lnTo>
                  <a:lnTo>
                    <a:pt x="1641360" y="240804"/>
                  </a:lnTo>
                  <a:lnTo>
                    <a:pt x="1645577" y="246367"/>
                  </a:lnTo>
                  <a:lnTo>
                    <a:pt x="1651876" y="250101"/>
                  </a:lnTo>
                  <a:lnTo>
                    <a:pt x="1659636" y="251460"/>
                  </a:lnTo>
                  <a:lnTo>
                    <a:pt x="1667281" y="250101"/>
                  </a:lnTo>
                  <a:lnTo>
                    <a:pt x="1673580" y="246367"/>
                  </a:lnTo>
                  <a:lnTo>
                    <a:pt x="1677860" y="240804"/>
                  </a:lnTo>
                  <a:lnTo>
                    <a:pt x="1679448" y="233934"/>
                  </a:lnTo>
                  <a:close/>
                </a:path>
                <a:path w="1679575" h="466725">
                  <a:moveTo>
                    <a:pt x="1679448" y="179832"/>
                  </a:moveTo>
                  <a:lnTo>
                    <a:pt x="1663395" y="137452"/>
                  </a:lnTo>
                  <a:lnTo>
                    <a:pt x="1639074" y="99148"/>
                  </a:lnTo>
                  <a:lnTo>
                    <a:pt x="1607477" y="65824"/>
                  </a:lnTo>
                  <a:lnTo>
                    <a:pt x="1569567" y="38354"/>
                  </a:lnTo>
                  <a:lnTo>
                    <a:pt x="1526324" y="17640"/>
                  </a:lnTo>
                  <a:lnTo>
                    <a:pt x="1478724" y="4559"/>
                  </a:lnTo>
                  <a:lnTo>
                    <a:pt x="1427734" y="0"/>
                  </a:lnTo>
                  <a:lnTo>
                    <a:pt x="251714" y="0"/>
                  </a:lnTo>
                  <a:lnTo>
                    <a:pt x="200710" y="4559"/>
                  </a:lnTo>
                  <a:lnTo>
                    <a:pt x="153111" y="17640"/>
                  </a:lnTo>
                  <a:lnTo>
                    <a:pt x="109867" y="38354"/>
                  </a:lnTo>
                  <a:lnTo>
                    <a:pt x="71958" y="65824"/>
                  </a:lnTo>
                  <a:lnTo>
                    <a:pt x="40360" y="99148"/>
                  </a:lnTo>
                  <a:lnTo>
                    <a:pt x="16040" y="137452"/>
                  </a:lnTo>
                  <a:lnTo>
                    <a:pt x="0" y="179832"/>
                  </a:lnTo>
                  <a:lnTo>
                    <a:pt x="37973" y="179832"/>
                  </a:lnTo>
                  <a:lnTo>
                    <a:pt x="55778" y="139700"/>
                  </a:lnTo>
                  <a:lnTo>
                    <a:pt x="82346" y="104368"/>
                  </a:lnTo>
                  <a:lnTo>
                    <a:pt x="116446" y="74930"/>
                  </a:lnTo>
                  <a:lnTo>
                    <a:pt x="156870" y="52539"/>
                  </a:lnTo>
                  <a:lnTo>
                    <a:pt x="202361" y="38277"/>
                  </a:lnTo>
                  <a:lnTo>
                    <a:pt x="251714" y="33274"/>
                  </a:lnTo>
                  <a:lnTo>
                    <a:pt x="1427734" y="33274"/>
                  </a:lnTo>
                  <a:lnTo>
                    <a:pt x="1477060" y="38277"/>
                  </a:lnTo>
                  <a:lnTo>
                    <a:pt x="1522539" y="52539"/>
                  </a:lnTo>
                  <a:lnTo>
                    <a:pt x="1562938" y="74930"/>
                  </a:lnTo>
                  <a:lnTo>
                    <a:pt x="1597037" y="104368"/>
                  </a:lnTo>
                  <a:lnTo>
                    <a:pt x="1623618" y="139700"/>
                  </a:lnTo>
                  <a:lnTo>
                    <a:pt x="1641475" y="179832"/>
                  </a:lnTo>
                  <a:lnTo>
                    <a:pt x="1679448" y="179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5564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spc="-110" dirty="0">
                <a:solidFill>
                  <a:srgbClr val="2AA2C1"/>
                </a:solidFill>
              </a:rPr>
              <a:t>DROP</a:t>
            </a:r>
            <a:r>
              <a:rPr spc="-885" dirty="0">
                <a:solidFill>
                  <a:srgbClr val="2AA2C1"/>
                </a:solidFill>
              </a:rPr>
              <a:t> </a:t>
            </a:r>
            <a:r>
              <a:rPr spc="100" dirty="0">
                <a:solidFill>
                  <a:srgbClr val="2AA2C1"/>
                </a:solidFill>
              </a:rPr>
              <a:t>SHA</a:t>
            </a:r>
            <a:r>
              <a:rPr spc="120" dirty="0">
                <a:solidFill>
                  <a:srgbClr val="2AA2C1"/>
                </a:solidFill>
              </a:rPr>
              <a:t>D</a:t>
            </a:r>
            <a:r>
              <a:rPr spc="325" dirty="0">
                <a:solidFill>
                  <a:srgbClr val="2AA2C1"/>
                </a:solidFill>
              </a:rPr>
              <a:t>OW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53908" y="695909"/>
            <a:ext cx="61658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545" dirty="0">
                <a:solidFill>
                  <a:srgbClr val="346088"/>
                </a:solidFill>
                <a:latin typeface="Tahoma"/>
                <a:cs typeface="Tahoma"/>
              </a:rPr>
              <a:t>16</a:t>
            </a:r>
            <a:endParaRPr sz="45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86150" y="2577795"/>
            <a:ext cx="217424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370" dirty="0">
                <a:solidFill>
                  <a:srgbClr val="200925"/>
                </a:solidFill>
                <a:latin typeface="Tahoma"/>
                <a:cs typeface="Tahoma"/>
              </a:rPr>
              <a:t>IN</a:t>
            </a:r>
            <a:r>
              <a:rPr sz="4800" b="1" spc="-600" dirty="0">
                <a:solidFill>
                  <a:srgbClr val="200925"/>
                </a:solidFill>
                <a:latin typeface="Tahoma"/>
                <a:cs typeface="Tahoma"/>
              </a:rPr>
              <a:t> </a:t>
            </a:r>
            <a:r>
              <a:rPr sz="5400" b="1" spc="125" dirty="0">
                <a:solidFill>
                  <a:srgbClr val="200925"/>
                </a:solidFill>
                <a:latin typeface="Tahoma"/>
                <a:cs typeface="Tahoma"/>
              </a:rPr>
              <a:t>CSS</a:t>
            </a:r>
            <a:endParaRPr sz="54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8080" y="4123944"/>
              <a:ext cx="1289685" cy="685800"/>
            </a:xfrm>
            <a:custGeom>
              <a:avLst/>
              <a:gdLst/>
              <a:ahLst/>
              <a:cxnLst/>
              <a:rect l="l" t="t" r="r" b="b"/>
              <a:pathLst>
                <a:path w="1289684" h="685800">
                  <a:moveTo>
                    <a:pt x="1213612" y="0"/>
                  </a:moveTo>
                  <a:lnTo>
                    <a:pt x="1174026" y="544"/>
                  </a:lnTo>
                  <a:lnTo>
                    <a:pt x="1133915" y="2208"/>
                  </a:lnTo>
                  <a:lnTo>
                    <a:pt x="1093329" y="5036"/>
                  </a:lnTo>
                  <a:lnTo>
                    <a:pt x="1052318" y="9073"/>
                  </a:lnTo>
                  <a:lnTo>
                    <a:pt x="1010931" y="14364"/>
                  </a:lnTo>
                  <a:lnTo>
                    <a:pt x="969219" y="20955"/>
                  </a:lnTo>
                  <a:lnTo>
                    <a:pt x="927230" y="28889"/>
                  </a:lnTo>
                  <a:lnTo>
                    <a:pt x="885016" y="38213"/>
                  </a:lnTo>
                  <a:lnTo>
                    <a:pt x="842626" y="48970"/>
                  </a:lnTo>
                  <a:lnTo>
                    <a:pt x="800109" y="61206"/>
                  </a:lnTo>
                  <a:lnTo>
                    <a:pt x="757516" y="74967"/>
                  </a:lnTo>
                  <a:lnTo>
                    <a:pt x="714896" y="90296"/>
                  </a:lnTo>
                  <a:lnTo>
                    <a:pt x="672299" y="107239"/>
                  </a:lnTo>
                  <a:lnTo>
                    <a:pt x="629775" y="125841"/>
                  </a:lnTo>
                  <a:lnTo>
                    <a:pt x="587375" y="146146"/>
                  </a:lnTo>
                  <a:lnTo>
                    <a:pt x="545146" y="168201"/>
                  </a:lnTo>
                  <a:lnTo>
                    <a:pt x="503141" y="192049"/>
                  </a:lnTo>
                  <a:lnTo>
                    <a:pt x="461408" y="217736"/>
                  </a:lnTo>
                  <a:lnTo>
                    <a:pt x="419997" y="245306"/>
                  </a:lnTo>
                  <a:lnTo>
                    <a:pt x="378958" y="274805"/>
                  </a:lnTo>
                  <a:lnTo>
                    <a:pt x="338341" y="306278"/>
                  </a:lnTo>
                  <a:lnTo>
                    <a:pt x="298196" y="339769"/>
                  </a:lnTo>
                  <a:lnTo>
                    <a:pt x="258573" y="375323"/>
                  </a:lnTo>
                  <a:lnTo>
                    <a:pt x="219521" y="412986"/>
                  </a:lnTo>
                  <a:lnTo>
                    <a:pt x="181090" y="452803"/>
                  </a:lnTo>
                  <a:lnTo>
                    <a:pt x="143330" y="494818"/>
                  </a:lnTo>
                  <a:lnTo>
                    <a:pt x="106291" y="539076"/>
                  </a:lnTo>
                  <a:lnTo>
                    <a:pt x="70023" y="585623"/>
                  </a:lnTo>
                  <a:lnTo>
                    <a:pt x="34576" y="634503"/>
                  </a:lnTo>
                  <a:lnTo>
                    <a:pt x="0" y="685761"/>
                  </a:lnTo>
                  <a:lnTo>
                    <a:pt x="1193292" y="685761"/>
                  </a:lnTo>
                  <a:lnTo>
                    <a:pt x="1230689" y="678216"/>
                  </a:lnTo>
                  <a:lnTo>
                    <a:pt x="1261205" y="657637"/>
                  </a:lnTo>
                  <a:lnTo>
                    <a:pt x="1281767" y="627115"/>
                  </a:lnTo>
                  <a:lnTo>
                    <a:pt x="1289303" y="589737"/>
                  </a:lnTo>
                  <a:lnTo>
                    <a:pt x="1289303" y="2006"/>
                  </a:lnTo>
                  <a:lnTo>
                    <a:pt x="1270636" y="1135"/>
                  </a:lnTo>
                  <a:lnTo>
                    <a:pt x="1232779" y="127"/>
                  </a:lnTo>
                  <a:lnTo>
                    <a:pt x="1213612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56311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20" dirty="0">
                <a:solidFill>
                  <a:srgbClr val="2AA2C1"/>
                </a:solidFill>
              </a:rPr>
              <a:t>D</a:t>
            </a:r>
            <a:r>
              <a:rPr sz="3300" spc="-125" dirty="0">
                <a:solidFill>
                  <a:srgbClr val="2AA2C1"/>
                </a:solidFill>
              </a:rPr>
              <a:t>R</a:t>
            </a:r>
            <a:r>
              <a:rPr sz="3300" spc="15" dirty="0">
                <a:solidFill>
                  <a:srgbClr val="2AA2C1"/>
                </a:solidFill>
              </a:rPr>
              <a:t>OP</a:t>
            </a:r>
            <a:r>
              <a:rPr sz="3300" spc="-409" dirty="0">
                <a:solidFill>
                  <a:srgbClr val="2AA2C1"/>
                </a:solidFill>
              </a:rPr>
              <a:t> </a:t>
            </a:r>
            <a:r>
              <a:rPr sz="3300" spc="80" dirty="0">
                <a:solidFill>
                  <a:srgbClr val="2AA2C1"/>
                </a:solidFill>
              </a:rPr>
              <a:t>SHADOW</a:t>
            </a:r>
            <a:r>
              <a:rPr sz="3300" spc="-425" dirty="0">
                <a:solidFill>
                  <a:srgbClr val="2AA2C1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15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42172" y="3993260"/>
            <a:ext cx="142494" cy="14249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33119" y="2381250"/>
            <a:ext cx="7258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00AFEF"/>
                </a:solidFill>
                <a:latin typeface="Courier New"/>
                <a:cs typeface="Courier New"/>
              </a:rPr>
              <a:t>drop-shadow: </a:t>
            </a:r>
            <a:r>
              <a:rPr sz="2800" b="1" spc="-10" dirty="0">
                <a:solidFill>
                  <a:srgbClr val="6F2F9F"/>
                </a:solidFill>
                <a:latin typeface="Courier New"/>
                <a:cs typeface="Courier New"/>
              </a:rPr>
              <a:t>-2px</a:t>
            </a:r>
            <a:r>
              <a:rPr sz="2800" b="1" spc="-5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2800" b="1" spc="-10" dirty="0">
                <a:solidFill>
                  <a:srgbClr val="6F2F9F"/>
                </a:solidFill>
                <a:latin typeface="Courier New"/>
                <a:cs typeface="Courier New"/>
              </a:rPr>
              <a:t>1px</a:t>
            </a:r>
            <a:r>
              <a:rPr sz="2800" b="1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2800" b="1" spc="-10" dirty="0">
                <a:solidFill>
                  <a:srgbClr val="6F2F9F"/>
                </a:solidFill>
                <a:latin typeface="Courier New"/>
                <a:cs typeface="Courier New"/>
              </a:rPr>
              <a:t>2px</a:t>
            </a:r>
            <a:r>
              <a:rPr sz="2800" b="1" spc="-5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2800" b="1" spc="-10" dirty="0">
                <a:solidFill>
                  <a:srgbClr val="6F2F9F"/>
                </a:solidFill>
                <a:latin typeface="Courier New"/>
                <a:cs typeface="Courier New"/>
              </a:rPr>
              <a:t>#61677a;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54095" y="1848611"/>
            <a:ext cx="1285240" cy="323215"/>
          </a:xfrm>
          <a:custGeom>
            <a:avLst/>
            <a:gdLst/>
            <a:ahLst/>
            <a:cxnLst/>
            <a:rect l="l" t="t" r="r" b="b"/>
            <a:pathLst>
              <a:path w="1285239" h="323214">
                <a:moveTo>
                  <a:pt x="1134871" y="0"/>
                </a:moveTo>
                <a:lnTo>
                  <a:pt x="149860" y="0"/>
                </a:lnTo>
                <a:lnTo>
                  <a:pt x="102477" y="8229"/>
                </a:lnTo>
                <a:lnTo>
                  <a:pt x="61337" y="31150"/>
                </a:lnTo>
                <a:lnTo>
                  <a:pt x="28903" y="66111"/>
                </a:lnTo>
                <a:lnTo>
                  <a:pt x="7636" y="110459"/>
                </a:lnTo>
                <a:lnTo>
                  <a:pt x="0" y="161544"/>
                </a:lnTo>
                <a:lnTo>
                  <a:pt x="7636" y="212628"/>
                </a:lnTo>
                <a:lnTo>
                  <a:pt x="28903" y="256976"/>
                </a:lnTo>
                <a:lnTo>
                  <a:pt x="61337" y="291937"/>
                </a:lnTo>
                <a:lnTo>
                  <a:pt x="102477" y="314858"/>
                </a:lnTo>
                <a:lnTo>
                  <a:pt x="149860" y="323088"/>
                </a:lnTo>
                <a:lnTo>
                  <a:pt x="1134871" y="323088"/>
                </a:lnTo>
                <a:lnTo>
                  <a:pt x="1182254" y="314858"/>
                </a:lnTo>
                <a:lnTo>
                  <a:pt x="1223394" y="291937"/>
                </a:lnTo>
                <a:lnTo>
                  <a:pt x="1255828" y="256976"/>
                </a:lnTo>
                <a:lnTo>
                  <a:pt x="1277095" y="212628"/>
                </a:lnTo>
                <a:lnTo>
                  <a:pt x="1284732" y="161544"/>
                </a:lnTo>
                <a:lnTo>
                  <a:pt x="1277095" y="110459"/>
                </a:lnTo>
                <a:lnTo>
                  <a:pt x="1255828" y="66111"/>
                </a:lnTo>
                <a:lnTo>
                  <a:pt x="1223394" y="31150"/>
                </a:lnTo>
                <a:lnTo>
                  <a:pt x="1182254" y="8229"/>
                </a:lnTo>
                <a:lnTo>
                  <a:pt x="1134871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335528" y="1872437"/>
            <a:ext cx="72136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10" dirty="0">
                <a:latin typeface="Microsoft Sans Serif"/>
                <a:cs typeface="Microsoft Sans Serif"/>
              </a:rPr>
              <a:t>O</a:t>
            </a:r>
            <a:r>
              <a:rPr sz="1400" spc="135" dirty="0">
                <a:latin typeface="Microsoft Sans Serif"/>
                <a:cs typeface="Microsoft Sans Serif"/>
              </a:rPr>
              <a:t>ff</a:t>
            </a:r>
            <a:r>
              <a:rPr sz="1400" spc="-20" dirty="0">
                <a:latin typeface="Microsoft Sans Serif"/>
                <a:cs typeface="Microsoft Sans Serif"/>
              </a:rPr>
              <a:t>set</a:t>
            </a:r>
            <a:r>
              <a:rPr sz="1400" spc="-40" dirty="0">
                <a:latin typeface="Microsoft Sans Serif"/>
                <a:cs typeface="Microsoft Sans Serif"/>
              </a:rPr>
              <a:t>-</a:t>
            </a:r>
            <a:r>
              <a:rPr sz="1400" spc="35" dirty="0">
                <a:latin typeface="Microsoft Sans Serif"/>
                <a:cs typeface="Microsoft Sans Serif"/>
              </a:rPr>
              <a:t>Y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76855" y="1775460"/>
            <a:ext cx="2768600" cy="1807845"/>
            <a:chOff x="2276855" y="1775460"/>
            <a:chExt cx="2768600" cy="1807845"/>
          </a:xfrm>
        </p:grpSpPr>
        <p:sp>
          <p:nvSpPr>
            <p:cNvPr id="17" name="object 17"/>
            <p:cNvSpPr/>
            <p:nvPr/>
          </p:nvSpPr>
          <p:spPr>
            <a:xfrm>
              <a:off x="2993136" y="1775459"/>
              <a:ext cx="1407160" cy="466725"/>
            </a:xfrm>
            <a:custGeom>
              <a:avLst/>
              <a:gdLst/>
              <a:ahLst/>
              <a:cxnLst/>
              <a:rect l="l" t="t" r="r" b="b"/>
              <a:pathLst>
                <a:path w="1407160" h="466725">
                  <a:moveTo>
                    <a:pt x="32004" y="224536"/>
                  </a:moveTo>
                  <a:lnTo>
                    <a:pt x="24892" y="216408"/>
                  </a:lnTo>
                  <a:lnTo>
                    <a:pt x="16002" y="216408"/>
                  </a:lnTo>
                  <a:lnTo>
                    <a:pt x="7112" y="216408"/>
                  </a:lnTo>
                  <a:lnTo>
                    <a:pt x="0" y="224536"/>
                  </a:lnTo>
                  <a:lnTo>
                    <a:pt x="0" y="244856"/>
                  </a:lnTo>
                  <a:lnTo>
                    <a:pt x="7112" y="252984"/>
                  </a:lnTo>
                  <a:lnTo>
                    <a:pt x="24892" y="252984"/>
                  </a:lnTo>
                  <a:lnTo>
                    <a:pt x="32004" y="244856"/>
                  </a:lnTo>
                  <a:lnTo>
                    <a:pt x="32004" y="224536"/>
                  </a:lnTo>
                  <a:close/>
                </a:path>
                <a:path w="1407160" h="466725">
                  <a:moveTo>
                    <a:pt x="1406652" y="288036"/>
                  </a:moveTo>
                  <a:lnTo>
                    <a:pt x="1374775" y="288036"/>
                  </a:lnTo>
                  <a:lnTo>
                    <a:pt x="1355953" y="335343"/>
                  </a:lnTo>
                  <a:lnTo>
                    <a:pt x="1326883" y="375399"/>
                  </a:lnTo>
                  <a:lnTo>
                    <a:pt x="1289342" y="406323"/>
                  </a:lnTo>
                  <a:lnTo>
                    <a:pt x="1245057" y="426262"/>
                  </a:lnTo>
                  <a:lnTo>
                    <a:pt x="1195832" y="433324"/>
                  </a:lnTo>
                  <a:lnTo>
                    <a:pt x="210820" y="433324"/>
                  </a:lnTo>
                  <a:lnTo>
                    <a:pt x="161569" y="426262"/>
                  </a:lnTo>
                  <a:lnTo>
                    <a:pt x="117271" y="406323"/>
                  </a:lnTo>
                  <a:lnTo>
                    <a:pt x="79692" y="375399"/>
                  </a:lnTo>
                  <a:lnTo>
                    <a:pt x="50634" y="335343"/>
                  </a:lnTo>
                  <a:lnTo>
                    <a:pt x="31877" y="288036"/>
                  </a:lnTo>
                  <a:lnTo>
                    <a:pt x="0" y="288036"/>
                  </a:lnTo>
                  <a:lnTo>
                    <a:pt x="16344" y="336702"/>
                  </a:lnTo>
                  <a:lnTo>
                    <a:pt x="41948" y="379653"/>
                  </a:lnTo>
                  <a:lnTo>
                    <a:pt x="75501" y="415480"/>
                  </a:lnTo>
                  <a:lnTo>
                    <a:pt x="115684" y="442810"/>
                  </a:lnTo>
                  <a:lnTo>
                    <a:pt x="161226" y="460235"/>
                  </a:lnTo>
                  <a:lnTo>
                    <a:pt x="210820" y="466344"/>
                  </a:lnTo>
                  <a:lnTo>
                    <a:pt x="1195832" y="466344"/>
                  </a:lnTo>
                  <a:lnTo>
                    <a:pt x="1245412" y="460235"/>
                  </a:lnTo>
                  <a:lnTo>
                    <a:pt x="1290955" y="442810"/>
                  </a:lnTo>
                  <a:lnTo>
                    <a:pt x="1331150" y="415493"/>
                  </a:lnTo>
                  <a:lnTo>
                    <a:pt x="1364691" y="379653"/>
                  </a:lnTo>
                  <a:lnTo>
                    <a:pt x="1390294" y="336702"/>
                  </a:lnTo>
                  <a:lnTo>
                    <a:pt x="1406652" y="288036"/>
                  </a:lnTo>
                  <a:close/>
                </a:path>
                <a:path w="1407160" h="466725">
                  <a:moveTo>
                    <a:pt x="1406652" y="224536"/>
                  </a:moveTo>
                  <a:lnTo>
                    <a:pt x="1399032" y="216408"/>
                  </a:lnTo>
                  <a:lnTo>
                    <a:pt x="1389888" y="216408"/>
                  </a:lnTo>
                  <a:lnTo>
                    <a:pt x="1380617" y="216408"/>
                  </a:lnTo>
                  <a:lnTo>
                    <a:pt x="1373124" y="224536"/>
                  </a:lnTo>
                  <a:lnTo>
                    <a:pt x="1373124" y="244856"/>
                  </a:lnTo>
                  <a:lnTo>
                    <a:pt x="1380617" y="252984"/>
                  </a:lnTo>
                  <a:lnTo>
                    <a:pt x="1399032" y="252984"/>
                  </a:lnTo>
                  <a:lnTo>
                    <a:pt x="1406652" y="244856"/>
                  </a:lnTo>
                  <a:lnTo>
                    <a:pt x="1406652" y="224536"/>
                  </a:lnTo>
                  <a:close/>
                </a:path>
                <a:path w="1407160" h="466725">
                  <a:moveTo>
                    <a:pt x="1406652" y="179832"/>
                  </a:moveTo>
                  <a:lnTo>
                    <a:pt x="1390294" y="130759"/>
                  </a:lnTo>
                  <a:lnTo>
                    <a:pt x="1364691" y="87439"/>
                  </a:lnTo>
                  <a:lnTo>
                    <a:pt x="1331150" y="51295"/>
                  </a:lnTo>
                  <a:lnTo>
                    <a:pt x="1290955" y="23736"/>
                  </a:lnTo>
                  <a:lnTo>
                    <a:pt x="1245412" y="6172"/>
                  </a:lnTo>
                  <a:lnTo>
                    <a:pt x="1195832" y="0"/>
                  </a:lnTo>
                  <a:lnTo>
                    <a:pt x="210820" y="0"/>
                  </a:lnTo>
                  <a:lnTo>
                    <a:pt x="161226" y="6172"/>
                  </a:lnTo>
                  <a:lnTo>
                    <a:pt x="115684" y="23736"/>
                  </a:lnTo>
                  <a:lnTo>
                    <a:pt x="75501" y="51295"/>
                  </a:lnTo>
                  <a:lnTo>
                    <a:pt x="41948" y="87439"/>
                  </a:lnTo>
                  <a:lnTo>
                    <a:pt x="16344" y="130759"/>
                  </a:lnTo>
                  <a:lnTo>
                    <a:pt x="0" y="179832"/>
                  </a:lnTo>
                  <a:lnTo>
                    <a:pt x="31877" y="179832"/>
                  </a:lnTo>
                  <a:lnTo>
                    <a:pt x="50634" y="132219"/>
                  </a:lnTo>
                  <a:lnTo>
                    <a:pt x="79692" y="91821"/>
                  </a:lnTo>
                  <a:lnTo>
                    <a:pt x="117271" y="60579"/>
                  </a:lnTo>
                  <a:lnTo>
                    <a:pt x="161569" y="40424"/>
                  </a:lnTo>
                  <a:lnTo>
                    <a:pt x="210820" y="33274"/>
                  </a:lnTo>
                  <a:lnTo>
                    <a:pt x="1195832" y="33274"/>
                  </a:lnTo>
                  <a:lnTo>
                    <a:pt x="1245057" y="40424"/>
                  </a:lnTo>
                  <a:lnTo>
                    <a:pt x="1289342" y="60579"/>
                  </a:lnTo>
                  <a:lnTo>
                    <a:pt x="1326883" y="91821"/>
                  </a:lnTo>
                  <a:lnTo>
                    <a:pt x="1355953" y="132219"/>
                  </a:lnTo>
                  <a:lnTo>
                    <a:pt x="1374775" y="179832"/>
                  </a:lnTo>
                  <a:lnTo>
                    <a:pt x="1406652" y="179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41077" y="2049995"/>
              <a:ext cx="1504315" cy="1296670"/>
            </a:xfrm>
            <a:custGeom>
              <a:avLst/>
              <a:gdLst/>
              <a:ahLst/>
              <a:cxnLst/>
              <a:rect l="l" t="t" r="r" b="b"/>
              <a:pathLst>
                <a:path w="1504314" h="1296670">
                  <a:moveTo>
                    <a:pt x="450303" y="784326"/>
                  </a:moveTo>
                  <a:lnTo>
                    <a:pt x="448754" y="778484"/>
                  </a:lnTo>
                  <a:lnTo>
                    <a:pt x="444080" y="774725"/>
                  </a:lnTo>
                  <a:lnTo>
                    <a:pt x="436943" y="773366"/>
                  </a:lnTo>
                  <a:lnTo>
                    <a:pt x="428078" y="774725"/>
                  </a:lnTo>
                  <a:lnTo>
                    <a:pt x="402450" y="838517"/>
                  </a:lnTo>
                  <a:lnTo>
                    <a:pt x="393890" y="879944"/>
                  </a:lnTo>
                  <a:lnTo>
                    <a:pt x="380631" y="921969"/>
                  </a:lnTo>
                  <a:lnTo>
                    <a:pt x="362813" y="964361"/>
                  </a:lnTo>
                  <a:lnTo>
                    <a:pt x="339979" y="1006208"/>
                  </a:lnTo>
                  <a:lnTo>
                    <a:pt x="313042" y="1045502"/>
                  </a:lnTo>
                  <a:lnTo>
                    <a:pt x="282028" y="1082217"/>
                  </a:lnTo>
                  <a:lnTo>
                    <a:pt x="246989" y="1116330"/>
                  </a:lnTo>
                  <a:lnTo>
                    <a:pt x="207975" y="1147826"/>
                  </a:lnTo>
                  <a:lnTo>
                    <a:pt x="164998" y="1176667"/>
                  </a:lnTo>
                  <a:lnTo>
                    <a:pt x="118122" y="1202842"/>
                  </a:lnTo>
                  <a:lnTo>
                    <a:pt x="67373" y="1226324"/>
                  </a:lnTo>
                  <a:lnTo>
                    <a:pt x="106781" y="1152944"/>
                  </a:lnTo>
                  <a:lnTo>
                    <a:pt x="108762" y="1146200"/>
                  </a:lnTo>
                  <a:lnTo>
                    <a:pt x="107530" y="1140358"/>
                  </a:lnTo>
                  <a:lnTo>
                    <a:pt x="103251" y="1136167"/>
                  </a:lnTo>
                  <a:lnTo>
                    <a:pt x="96075" y="1134351"/>
                  </a:lnTo>
                  <a:lnTo>
                    <a:pt x="87833" y="1135367"/>
                  </a:lnTo>
                  <a:lnTo>
                    <a:pt x="812" y="1273467"/>
                  </a:lnTo>
                  <a:lnTo>
                    <a:pt x="0" y="1276883"/>
                  </a:lnTo>
                  <a:lnTo>
                    <a:pt x="5156" y="1287462"/>
                  </a:lnTo>
                  <a:lnTo>
                    <a:pt x="8775" y="1288923"/>
                  </a:lnTo>
                  <a:lnTo>
                    <a:pt x="147535" y="1296314"/>
                  </a:lnTo>
                  <a:lnTo>
                    <a:pt x="155778" y="1295298"/>
                  </a:lnTo>
                  <a:lnTo>
                    <a:pt x="164109" y="1291869"/>
                  </a:lnTo>
                  <a:lnTo>
                    <a:pt x="171462" y="1286446"/>
                  </a:lnTo>
                  <a:lnTo>
                    <a:pt x="176809" y="1279474"/>
                  </a:lnTo>
                  <a:lnTo>
                    <a:pt x="178790" y="1272730"/>
                  </a:lnTo>
                  <a:lnTo>
                    <a:pt x="177558" y="1266888"/>
                  </a:lnTo>
                  <a:lnTo>
                    <a:pt x="173278" y="1262684"/>
                  </a:lnTo>
                  <a:lnTo>
                    <a:pt x="166103" y="1260881"/>
                  </a:lnTo>
                  <a:lnTo>
                    <a:pt x="78740" y="1255737"/>
                  </a:lnTo>
                  <a:lnTo>
                    <a:pt x="139141" y="1227124"/>
                  </a:lnTo>
                  <a:lnTo>
                    <a:pt x="192455" y="1196187"/>
                  </a:lnTo>
                  <a:lnTo>
                    <a:pt x="239115" y="1163523"/>
                  </a:lnTo>
                  <a:lnTo>
                    <a:pt x="279565" y="1129715"/>
                  </a:lnTo>
                  <a:lnTo>
                    <a:pt x="314223" y="1095362"/>
                  </a:lnTo>
                  <a:lnTo>
                    <a:pt x="343522" y="1061059"/>
                  </a:lnTo>
                  <a:lnTo>
                    <a:pt x="367906" y="1027417"/>
                  </a:lnTo>
                  <a:lnTo>
                    <a:pt x="403669" y="964438"/>
                  </a:lnTo>
                  <a:lnTo>
                    <a:pt x="423176" y="918311"/>
                  </a:lnTo>
                  <a:lnTo>
                    <a:pt x="437515" y="872744"/>
                  </a:lnTo>
                  <a:lnTo>
                    <a:pt x="446595" y="827989"/>
                  </a:lnTo>
                  <a:lnTo>
                    <a:pt x="450303" y="784326"/>
                  </a:lnTo>
                  <a:close/>
                </a:path>
                <a:path w="1504314" h="1296670">
                  <a:moveTo>
                    <a:pt x="1504175" y="427837"/>
                  </a:moveTo>
                  <a:lnTo>
                    <a:pt x="1490751" y="388759"/>
                  </a:lnTo>
                  <a:lnTo>
                    <a:pt x="1471726" y="349326"/>
                  </a:lnTo>
                  <a:lnTo>
                    <a:pt x="1447279" y="309765"/>
                  </a:lnTo>
                  <a:lnTo>
                    <a:pt x="1417586" y="270319"/>
                  </a:lnTo>
                  <a:lnTo>
                    <a:pt x="1367955" y="217525"/>
                  </a:lnTo>
                  <a:lnTo>
                    <a:pt x="1336179" y="189941"/>
                  </a:lnTo>
                  <a:lnTo>
                    <a:pt x="1299375" y="162344"/>
                  </a:lnTo>
                  <a:lnTo>
                    <a:pt x="1257236" y="135318"/>
                  </a:lnTo>
                  <a:lnTo>
                    <a:pt x="1209446" y="109474"/>
                  </a:lnTo>
                  <a:lnTo>
                    <a:pt x="1155738" y="85394"/>
                  </a:lnTo>
                  <a:lnTo>
                    <a:pt x="1095794" y="63652"/>
                  </a:lnTo>
                  <a:lnTo>
                    <a:pt x="1029322" y="44856"/>
                  </a:lnTo>
                  <a:lnTo>
                    <a:pt x="1115085" y="29946"/>
                  </a:lnTo>
                  <a:lnTo>
                    <a:pt x="1121816" y="27457"/>
                  </a:lnTo>
                  <a:lnTo>
                    <a:pt x="1125143" y="23164"/>
                  </a:lnTo>
                  <a:lnTo>
                    <a:pt x="1125054" y="17729"/>
                  </a:lnTo>
                  <a:lnTo>
                    <a:pt x="1121575" y="11849"/>
                  </a:lnTo>
                  <a:lnTo>
                    <a:pt x="1114717" y="6172"/>
                  </a:lnTo>
                  <a:lnTo>
                    <a:pt x="1106182" y="2133"/>
                  </a:lnTo>
                  <a:lnTo>
                    <a:pt x="1097127" y="0"/>
                  </a:lnTo>
                  <a:lnTo>
                    <a:pt x="1088707" y="50"/>
                  </a:lnTo>
                  <a:lnTo>
                    <a:pt x="952322" y="23037"/>
                  </a:lnTo>
                  <a:lnTo>
                    <a:pt x="949045" y="24777"/>
                  </a:lnTo>
                  <a:lnTo>
                    <a:pt x="946264" y="34963"/>
                  </a:lnTo>
                  <a:lnTo>
                    <a:pt x="947839" y="37960"/>
                  </a:lnTo>
                  <a:lnTo>
                    <a:pt x="1040790" y="140868"/>
                  </a:lnTo>
                  <a:lnTo>
                    <a:pt x="1047661" y="146545"/>
                  </a:lnTo>
                  <a:lnTo>
                    <a:pt x="1056195" y="150596"/>
                  </a:lnTo>
                  <a:lnTo>
                    <a:pt x="1065237" y="152730"/>
                  </a:lnTo>
                  <a:lnTo>
                    <a:pt x="1073670" y="152666"/>
                  </a:lnTo>
                  <a:lnTo>
                    <a:pt x="1024585" y="72809"/>
                  </a:lnTo>
                  <a:lnTo>
                    <a:pt x="1080300" y="88099"/>
                  </a:lnTo>
                  <a:lnTo>
                    <a:pt x="1132776" y="106286"/>
                  </a:lnTo>
                  <a:lnTo>
                    <a:pt x="1181963" y="127342"/>
                  </a:lnTo>
                  <a:lnTo>
                    <a:pt x="1227823" y="151257"/>
                  </a:lnTo>
                  <a:lnTo>
                    <a:pt x="1270292" y="178015"/>
                  </a:lnTo>
                  <a:lnTo>
                    <a:pt x="1309331" y="207606"/>
                  </a:lnTo>
                  <a:lnTo>
                    <a:pt x="1344904" y="239991"/>
                  </a:lnTo>
                  <a:lnTo>
                    <a:pt x="1376959" y="275183"/>
                  </a:lnTo>
                  <a:lnTo>
                    <a:pt x="1404150" y="311454"/>
                  </a:lnTo>
                  <a:lnTo>
                    <a:pt x="1426718" y="347929"/>
                  </a:lnTo>
                  <a:lnTo>
                    <a:pt x="1444472" y="384416"/>
                  </a:lnTo>
                  <a:lnTo>
                    <a:pt x="1457248" y="420712"/>
                  </a:lnTo>
                  <a:lnTo>
                    <a:pt x="1460627" y="426974"/>
                  </a:lnTo>
                  <a:lnTo>
                    <a:pt x="1466811" y="432523"/>
                  </a:lnTo>
                  <a:lnTo>
                    <a:pt x="1474965" y="436778"/>
                  </a:lnTo>
                  <a:lnTo>
                    <a:pt x="1484210" y="439140"/>
                  </a:lnTo>
                  <a:lnTo>
                    <a:pt x="1493342" y="439331"/>
                  </a:lnTo>
                  <a:lnTo>
                    <a:pt x="1500136" y="437261"/>
                  </a:lnTo>
                  <a:lnTo>
                    <a:pt x="1503959" y="433311"/>
                  </a:lnTo>
                  <a:lnTo>
                    <a:pt x="1504175" y="427837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76855" y="3240024"/>
              <a:ext cx="1137285" cy="342900"/>
            </a:xfrm>
            <a:custGeom>
              <a:avLst/>
              <a:gdLst/>
              <a:ahLst/>
              <a:cxnLst/>
              <a:rect l="l" t="t" r="r" b="b"/>
              <a:pathLst>
                <a:path w="1137285" h="342900">
                  <a:moveTo>
                    <a:pt x="1004316" y="0"/>
                  </a:moveTo>
                  <a:lnTo>
                    <a:pt x="132587" y="0"/>
                  </a:lnTo>
                  <a:lnTo>
                    <a:pt x="90659" y="8735"/>
                  </a:lnTo>
                  <a:lnTo>
                    <a:pt x="54260" y="33064"/>
                  </a:lnTo>
                  <a:lnTo>
                    <a:pt x="25566" y="70171"/>
                  </a:lnTo>
                  <a:lnTo>
                    <a:pt x="6754" y="117238"/>
                  </a:lnTo>
                  <a:lnTo>
                    <a:pt x="0" y="171450"/>
                  </a:lnTo>
                  <a:lnTo>
                    <a:pt x="6754" y="225661"/>
                  </a:lnTo>
                  <a:lnTo>
                    <a:pt x="25566" y="272728"/>
                  </a:lnTo>
                  <a:lnTo>
                    <a:pt x="54260" y="309835"/>
                  </a:lnTo>
                  <a:lnTo>
                    <a:pt x="90659" y="334164"/>
                  </a:lnTo>
                  <a:lnTo>
                    <a:pt x="132587" y="342900"/>
                  </a:lnTo>
                  <a:lnTo>
                    <a:pt x="1004316" y="342900"/>
                  </a:lnTo>
                  <a:lnTo>
                    <a:pt x="1046244" y="334164"/>
                  </a:lnTo>
                  <a:lnTo>
                    <a:pt x="1082643" y="309835"/>
                  </a:lnTo>
                  <a:lnTo>
                    <a:pt x="1111337" y="272728"/>
                  </a:lnTo>
                  <a:lnTo>
                    <a:pt x="1130149" y="225661"/>
                  </a:lnTo>
                  <a:lnTo>
                    <a:pt x="1136904" y="171450"/>
                  </a:lnTo>
                  <a:lnTo>
                    <a:pt x="1130149" y="117238"/>
                  </a:lnTo>
                  <a:lnTo>
                    <a:pt x="1111337" y="70171"/>
                  </a:lnTo>
                  <a:lnTo>
                    <a:pt x="1082643" y="33064"/>
                  </a:lnTo>
                  <a:lnTo>
                    <a:pt x="1046244" y="8735"/>
                  </a:lnTo>
                  <a:lnTo>
                    <a:pt x="100431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487295" y="3274898"/>
            <a:ext cx="7175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05" dirty="0">
                <a:latin typeface="Microsoft Sans Serif"/>
                <a:cs typeface="Microsoft Sans Serif"/>
              </a:rPr>
              <a:t>O</a:t>
            </a:r>
            <a:r>
              <a:rPr sz="1400" spc="135" dirty="0">
                <a:latin typeface="Microsoft Sans Serif"/>
                <a:cs typeface="Microsoft Sans Serif"/>
              </a:rPr>
              <a:t>ff</a:t>
            </a:r>
            <a:r>
              <a:rPr sz="1400" spc="-20" dirty="0">
                <a:latin typeface="Microsoft Sans Serif"/>
                <a:cs typeface="Microsoft Sans Serif"/>
              </a:rPr>
              <a:t>set</a:t>
            </a:r>
            <a:r>
              <a:rPr sz="1400" spc="-40" dirty="0">
                <a:latin typeface="Microsoft Sans Serif"/>
                <a:cs typeface="Microsoft Sans Serif"/>
              </a:rPr>
              <a:t>-</a:t>
            </a:r>
            <a:r>
              <a:rPr sz="1400" spc="10" dirty="0">
                <a:latin typeface="Microsoft Sans Serif"/>
                <a:cs typeface="Microsoft Sans Serif"/>
              </a:rPr>
              <a:t>X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223516" y="3162300"/>
            <a:ext cx="3352800" cy="573405"/>
            <a:chOff x="2223516" y="3162300"/>
            <a:chExt cx="3352800" cy="573405"/>
          </a:xfrm>
        </p:grpSpPr>
        <p:sp>
          <p:nvSpPr>
            <p:cNvPr id="22" name="object 22"/>
            <p:cNvSpPr/>
            <p:nvPr/>
          </p:nvSpPr>
          <p:spPr>
            <a:xfrm>
              <a:off x="2223516" y="3162299"/>
              <a:ext cx="1245235" cy="497205"/>
            </a:xfrm>
            <a:custGeom>
              <a:avLst/>
              <a:gdLst/>
              <a:ahLst/>
              <a:cxnLst/>
              <a:rect l="l" t="t" r="r" b="b"/>
              <a:pathLst>
                <a:path w="1245235" h="497204">
                  <a:moveTo>
                    <a:pt x="28956" y="238633"/>
                  </a:moveTo>
                  <a:lnTo>
                    <a:pt x="22479" y="230124"/>
                  </a:lnTo>
                  <a:lnTo>
                    <a:pt x="14478" y="230124"/>
                  </a:lnTo>
                  <a:lnTo>
                    <a:pt x="6477" y="230124"/>
                  </a:lnTo>
                  <a:lnTo>
                    <a:pt x="0" y="238633"/>
                  </a:lnTo>
                  <a:lnTo>
                    <a:pt x="0" y="259715"/>
                  </a:lnTo>
                  <a:lnTo>
                    <a:pt x="6477" y="268224"/>
                  </a:lnTo>
                  <a:lnTo>
                    <a:pt x="22479" y="268224"/>
                  </a:lnTo>
                  <a:lnTo>
                    <a:pt x="28956" y="259715"/>
                  </a:lnTo>
                  <a:lnTo>
                    <a:pt x="28956" y="238633"/>
                  </a:lnTo>
                  <a:close/>
                </a:path>
                <a:path w="1245235" h="497204">
                  <a:moveTo>
                    <a:pt x="1245108" y="306324"/>
                  </a:moveTo>
                  <a:lnTo>
                    <a:pt x="1216914" y="306324"/>
                  </a:lnTo>
                  <a:lnTo>
                    <a:pt x="1200200" y="356870"/>
                  </a:lnTo>
                  <a:lnTo>
                    <a:pt x="1174457" y="399681"/>
                  </a:lnTo>
                  <a:lnTo>
                    <a:pt x="1141222" y="432765"/>
                  </a:lnTo>
                  <a:lnTo>
                    <a:pt x="1102067" y="454088"/>
                  </a:lnTo>
                  <a:lnTo>
                    <a:pt x="1058545" y="461645"/>
                  </a:lnTo>
                  <a:lnTo>
                    <a:pt x="186563" y="461645"/>
                  </a:lnTo>
                  <a:lnTo>
                    <a:pt x="143014" y="454088"/>
                  </a:lnTo>
                  <a:lnTo>
                    <a:pt x="103835" y="432765"/>
                  </a:lnTo>
                  <a:lnTo>
                    <a:pt x="70586" y="399681"/>
                  </a:lnTo>
                  <a:lnTo>
                    <a:pt x="44843" y="356870"/>
                  </a:lnTo>
                  <a:lnTo>
                    <a:pt x="28194" y="306324"/>
                  </a:lnTo>
                  <a:lnTo>
                    <a:pt x="0" y="306324"/>
                  </a:lnTo>
                  <a:lnTo>
                    <a:pt x="14490" y="358317"/>
                  </a:lnTo>
                  <a:lnTo>
                    <a:pt x="37160" y="404202"/>
                  </a:lnTo>
                  <a:lnTo>
                    <a:pt x="66840" y="442493"/>
                  </a:lnTo>
                  <a:lnTo>
                    <a:pt x="102400" y="471678"/>
                  </a:lnTo>
                  <a:lnTo>
                    <a:pt x="142684" y="490296"/>
                  </a:lnTo>
                  <a:lnTo>
                    <a:pt x="186563" y="496824"/>
                  </a:lnTo>
                  <a:lnTo>
                    <a:pt x="1058545" y="496824"/>
                  </a:lnTo>
                  <a:lnTo>
                    <a:pt x="1102410" y="490296"/>
                  </a:lnTo>
                  <a:lnTo>
                    <a:pt x="1142695" y="471678"/>
                  </a:lnTo>
                  <a:lnTo>
                    <a:pt x="1178255" y="442493"/>
                  </a:lnTo>
                  <a:lnTo>
                    <a:pt x="1207935" y="404202"/>
                  </a:lnTo>
                  <a:lnTo>
                    <a:pt x="1230604" y="358317"/>
                  </a:lnTo>
                  <a:lnTo>
                    <a:pt x="1245108" y="306324"/>
                  </a:lnTo>
                  <a:close/>
                </a:path>
                <a:path w="1245235" h="497204">
                  <a:moveTo>
                    <a:pt x="1245108" y="238633"/>
                  </a:moveTo>
                  <a:lnTo>
                    <a:pt x="1238504" y="230124"/>
                  </a:lnTo>
                  <a:lnTo>
                    <a:pt x="1230630" y="230124"/>
                  </a:lnTo>
                  <a:lnTo>
                    <a:pt x="1222629" y="230124"/>
                  </a:lnTo>
                  <a:lnTo>
                    <a:pt x="1216152" y="238633"/>
                  </a:lnTo>
                  <a:lnTo>
                    <a:pt x="1216152" y="259715"/>
                  </a:lnTo>
                  <a:lnTo>
                    <a:pt x="1222629" y="268224"/>
                  </a:lnTo>
                  <a:lnTo>
                    <a:pt x="1238504" y="268224"/>
                  </a:lnTo>
                  <a:lnTo>
                    <a:pt x="1245108" y="259715"/>
                  </a:lnTo>
                  <a:lnTo>
                    <a:pt x="1245108" y="238633"/>
                  </a:lnTo>
                  <a:close/>
                </a:path>
                <a:path w="1245235" h="497204">
                  <a:moveTo>
                    <a:pt x="1245108" y="192024"/>
                  </a:moveTo>
                  <a:lnTo>
                    <a:pt x="1230604" y="139623"/>
                  </a:lnTo>
                  <a:lnTo>
                    <a:pt x="1207935" y="93370"/>
                  </a:lnTo>
                  <a:lnTo>
                    <a:pt x="1178255" y="54775"/>
                  </a:lnTo>
                  <a:lnTo>
                    <a:pt x="1142695" y="25349"/>
                  </a:lnTo>
                  <a:lnTo>
                    <a:pt x="1102410" y="6591"/>
                  </a:lnTo>
                  <a:lnTo>
                    <a:pt x="1058545" y="0"/>
                  </a:lnTo>
                  <a:lnTo>
                    <a:pt x="186563" y="0"/>
                  </a:lnTo>
                  <a:lnTo>
                    <a:pt x="142684" y="6591"/>
                  </a:lnTo>
                  <a:lnTo>
                    <a:pt x="102400" y="25349"/>
                  </a:lnTo>
                  <a:lnTo>
                    <a:pt x="66840" y="54775"/>
                  </a:lnTo>
                  <a:lnTo>
                    <a:pt x="37160" y="93370"/>
                  </a:lnTo>
                  <a:lnTo>
                    <a:pt x="14490" y="139623"/>
                  </a:lnTo>
                  <a:lnTo>
                    <a:pt x="0" y="192024"/>
                  </a:lnTo>
                  <a:lnTo>
                    <a:pt x="28194" y="192024"/>
                  </a:lnTo>
                  <a:lnTo>
                    <a:pt x="44843" y="141185"/>
                  </a:lnTo>
                  <a:lnTo>
                    <a:pt x="70586" y="98056"/>
                  </a:lnTo>
                  <a:lnTo>
                    <a:pt x="103835" y="64706"/>
                  </a:lnTo>
                  <a:lnTo>
                    <a:pt x="143014" y="43192"/>
                  </a:lnTo>
                  <a:lnTo>
                    <a:pt x="186563" y="35560"/>
                  </a:lnTo>
                  <a:lnTo>
                    <a:pt x="1058545" y="35560"/>
                  </a:lnTo>
                  <a:lnTo>
                    <a:pt x="1102067" y="43192"/>
                  </a:lnTo>
                  <a:lnTo>
                    <a:pt x="1141222" y="64706"/>
                  </a:lnTo>
                  <a:lnTo>
                    <a:pt x="1174457" y="98056"/>
                  </a:lnTo>
                  <a:lnTo>
                    <a:pt x="1200200" y="141185"/>
                  </a:lnTo>
                  <a:lnTo>
                    <a:pt x="1216914" y="192024"/>
                  </a:lnTo>
                  <a:lnTo>
                    <a:pt x="1245108" y="192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06823" y="3392424"/>
              <a:ext cx="1270000" cy="342900"/>
            </a:xfrm>
            <a:custGeom>
              <a:avLst/>
              <a:gdLst/>
              <a:ahLst/>
              <a:cxnLst/>
              <a:rect l="l" t="t" r="r" b="b"/>
              <a:pathLst>
                <a:path w="1270000" h="342900">
                  <a:moveTo>
                    <a:pt x="1121410" y="0"/>
                  </a:moveTo>
                  <a:lnTo>
                    <a:pt x="148081" y="0"/>
                  </a:lnTo>
                  <a:lnTo>
                    <a:pt x="101274" y="8735"/>
                  </a:lnTo>
                  <a:lnTo>
                    <a:pt x="60624" y="33064"/>
                  </a:lnTo>
                  <a:lnTo>
                    <a:pt x="28569" y="70171"/>
                  </a:lnTo>
                  <a:lnTo>
                    <a:pt x="7548" y="117238"/>
                  </a:lnTo>
                  <a:lnTo>
                    <a:pt x="0" y="171450"/>
                  </a:lnTo>
                  <a:lnTo>
                    <a:pt x="7548" y="225661"/>
                  </a:lnTo>
                  <a:lnTo>
                    <a:pt x="28569" y="272728"/>
                  </a:lnTo>
                  <a:lnTo>
                    <a:pt x="60624" y="309835"/>
                  </a:lnTo>
                  <a:lnTo>
                    <a:pt x="101274" y="334164"/>
                  </a:lnTo>
                  <a:lnTo>
                    <a:pt x="148081" y="342900"/>
                  </a:lnTo>
                  <a:lnTo>
                    <a:pt x="1121410" y="342900"/>
                  </a:lnTo>
                  <a:lnTo>
                    <a:pt x="1168217" y="334164"/>
                  </a:lnTo>
                  <a:lnTo>
                    <a:pt x="1208867" y="309835"/>
                  </a:lnTo>
                  <a:lnTo>
                    <a:pt x="1240922" y="272728"/>
                  </a:lnTo>
                  <a:lnTo>
                    <a:pt x="1261943" y="225661"/>
                  </a:lnTo>
                  <a:lnTo>
                    <a:pt x="1269491" y="171450"/>
                  </a:lnTo>
                  <a:lnTo>
                    <a:pt x="1261943" y="117238"/>
                  </a:lnTo>
                  <a:lnTo>
                    <a:pt x="1240922" y="70171"/>
                  </a:lnTo>
                  <a:lnTo>
                    <a:pt x="1208867" y="33064"/>
                  </a:lnTo>
                  <a:lnTo>
                    <a:pt x="1168217" y="8735"/>
                  </a:lnTo>
                  <a:lnTo>
                    <a:pt x="112141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494403" y="3427857"/>
            <a:ext cx="8940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/>
                <a:cs typeface="Microsoft Sans Serif"/>
              </a:rPr>
              <a:t>Blur-radius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245864" y="1684020"/>
            <a:ext cx="2670175" cy="2127885"/>
            <a:chOff x="4245864" y="1684020"/>
            <a:chExt cx="2670175" cy="2127885"/>
          </a:xfrm>
        </p:grpSpPr>
        <p:sp>
          <p:nvSpPr>
            <p:cNvPr id="26" name="object 26"/>
            <p:cNvSpPr/>
            <p:nvPr/>
          </p:nvSpPr>
          <p:spPr>
            <a:xfrm>
              <a:off x="4245864" y="3316223"/>
              <a:ext cx="1390015" cy="495300"/>
            </a:xfrm>
            <a:custGeom>
              <a:avLst/>
              <a:gdLst/>
              <a:ahLst/>
              <a:cxnLst/>
              <a:rect l="l" t="t" r="r" b="b"/>
              <a:pathLst>
                <a:path w="1390014" h="495300">
                  <a:moveTo>
                    <a:pt x="33528" y="237109"/>
                  </a:moveTo>
                  <a:lnTo>
                    <a:pt x="26035" y="228600"/>
                  </a:lnTo>
                  <a:lnTo>
                    <a:pt x="16764" y="228600"/>
                  </a:lnTo>
                  <a:lnTo>
                    <a:pt x="7493" y="228600"/>
                  </a:lnTo>
                  <a:lnTo>
                    <a:pt x="0" y="237109"/>
                  </a:lnTo>
                  <a:lnTo>
                    <a:pt x="0" y="258191"/>
                  </a:lnTo>
                  <a:lnTo>
                    <a:pt x="7493" y="266700"/>
                  </a:lnTo>
                  <a:lnTo>
                    <a:pt x="26035" y="266700"/>
                  </a:lnTo>
                  <a:lnTo>
                    <a:pt x="33528" y="258191"/>
                  </a:lnTo>
                  <a:lnTo>
                    <a:pt x="33528" y="237109"/>
                  </a:lnTo>
                  <a:close/>
                </a:path>
                <a:path w="1390014" h="495300">
                  <a:moveTo>
                    <a:pt x="1389888" y="304800"/>
                  </a:moveTo>
                  <a:lnTo>
                    <a:pt x="1358392" y="304800"/>
                  </a:lnTo>
                  <a:lnTo>
                    <a:pt x="1339799" y="355346"/>
                  </a:lnTo>
                  <a:lnTo>
                    <a:pt x="1311084" y="398157"/>
                  </a:lnTo>
                  <a:lnTo>
                    <a:pt x="1273987" y="431241"/>
                  </a:lnTo>
                  <a:lnTo>
                    <a:pt x="1230249" y="452564"/>
                  </a:lnTo>
                  <a:lnTo>
                    <a:pt x="1181608" y="460121"/>
                  </a:lnTo>
                  <a:lnTo>
                    <a:pt x="208280" y="460121"/>
                  </a:lnTo>
                  <a:lnTo>
                    <a:pt x="159613" y="452564"/>
                  </a:lnTo>
                  <a:lnTo>
                    <a:pt x="115849" y="431241"/>
                  </a:lnTo>
                  <a:lnTo>
                    <a:pt x="78740" y="398157"/>
                  </a:lnTo>
                  <a:lnTo>
                    <a:pt x="50038" y="355346"/>
                  </a:lnTo>
                  <a:lnTo>
                    <a:pt x="31496" y="304800"/>
                  </a:lnTo>
                  <a:lnTo>
                    <a:pt x="0" y="304800"/>
                  </a:lnTo>
                  <a:lnTo>
                    <a:pt x="16167" y="356793"/>
                  </a:lnTo>
                  <a:lnTo>
                    <a:pt x="41465" y="402678"/>
                  </a:lnTo>
                  <a:lnTo>
                    <a:pt x="74612" y="440969"/>
                  </a:lnTo>
                  <a:lnTo>
                    <a:pt x="114312" y="470154"/>
                  </a:lnTo>
                  <a:lnTo>
                    <a:pt x="159296" y="488772"/>
                  </a:lnTo>
                  <a:lnTo>
                    <a:pt x="208280" y="495300"/>
                  </a:lnTo>
                  <a:lnTo>
                    <a:pt x="1181608" y="495300"/>
                  </a:lnTo>
                  <a:lnTo>
                    <a:pt x="1230579" y="488772"/>
                  </a:lnTo>
                  <a:lnTo>
                    <a:pt x="1275562" y="470154"/>
                  </a:lnTo>
                  <a:lnTo>
                    <a:pt x="1315275" y="440969"/>
                  </a:lnTo>
                  <a:lnTo>
                    <a:pt x="1348409" y="402678"/>
                  </a:lnTo>
                  <a:lnTo>
                    <a:pt x="1373708" y="356793"/>
                  </a:lnTo>
                  <a:lnTo>
                    <a:pt x="1389888" y="304800"/>
                  </a:lnTo>
                  <a:close/>
                </a:path>
                <a:path w="1390014" h="495300">
                  <a:moveTo>
                    <a:pt x="1389888" y="237109"/>
                  </a:moveTo>
                  <a:lnTo>
                    <a:pt x="1382649" y="228600"/>
                  </a:lnTo>
                  <a:lnTo>
                    <a:pt x="1373886" y="228600"/>
                  </a:lnTo>
                  <a:lnTo>
                    <a:pt x="1364996" y="228600"/>
                  </a:lnTo>
                  <a:lnTo>
                    <a:pt x="1357884" y="237109"/>
                  </a:lnTo>
                  <a:lnTo>
                    <a:pt x="1357884" y="258191"/>
                  </a:lnTo>
                  <a:lnTo>
                    <a:pt x="1364996" y="266700"/>
                  </a:lnTo>
                  <a:lnTo>
                    <a:pt x="1382649" y="266700"/>
                  </a:lnTo>
                  <a:lnTo>
                    <a:pt x="1389888" y="258191"/>
                  </a:lnTo>
                  <a:lnTo>
                    <a:pt x="1389888" y="237109"/>
                  </a:lnTo>
                  <a:close/>
                </a:path>
                <a:path w="1390014" h="495300">
                  <a:moveTo>
                    <a:pt x="1389888" y="190500"/>
                  </a:moveTo>
                  <a:lnTo>
                    <a:pt x="1373708" y="138518"/>
                  </a:lnTo>
                  <a:lnTo>
                    <a:pt x="1348409" y="92633"/>
                  </a:lnTo>
                  <a:lnTo>
                    <a:pt x="1315275" y="54343"/>
                  </a:lnTo>
                  <a:lnTo>
                    <a:pt x="1275562" y="25146"/>
                  </a:lnTo>
                  <a:lnTo>
                    <a:pt x="1230579" y="6540"/>
                  </a:lnTo>
                  <a:lnTo>
                    <a:pt x="1181608" y="0"/>
                  </a:lnTo>
                  <a:lnTo>
                    <a:pt x="208280" y="0"/>
                  </a:lnTo>
                  <a:lnTo>
                    <a:pt x="159296" y="6540"/>
                  </a:lnTo>
                  <a:lnTo>
                    <a:pt x="114312" y="25146"/>
                  </a:lnTo>
                  <a:lnTo>
                    <a:pt x="74599" y="54343"/>
                  </a:lnTo>
                  <a:lnTo>
                    <a:pt x="41465" y="92633"/>
                  </a:lnTo>
                  <a:lnTo>
                    <a:pt x="16167" y="138518"/>
                  </a:lnTo>
                  <a:lnTo>
                    <a:pt x="0" y="190500"/>
                  </a:lnTo>
                  <a:lnTo>
                    <a:pt x="31496" y="190500"/>
                  </a:lnTo>
                  <a:lnTo>
                    <a:pt x="50038" y="140017"/>
                  </a:lnTo>
                  <a:lnTo>
                    <a:pt x="78740" y="97205"/>
                  </a:lnTo>
                  <a:lnTo>
                    <a:pt x="115849" y="64109"/>
                  </a:lnTo>
                  <a:lnTo>
                    <a:pt x="159613" y="42760"/>
                  </a:lnTo>
                  <a:lnTo>
                    <a:pt x="208280" y="35179"/>
                  </a:lnTo>
                  <a:lnTo>
                    <a:pt x="1181608" y="35179"/>
                  </a:lnTo>
                  <a:lnTo>
                    <a:pt x="1230249" y="42760"/>
                  </a:lnTo>
                  <a:lnTo>
                    <a:pt x="1273987" y="64109"/>
                  </a:lnTo>
                  <a:lnTo>
                    <a:pt x="1311084" y="97205"/>
                  </a:lnTo>
                  <a:lnTo>
                    <a:pt x="1339799" y="140017"/>
                  </a:lnTo>
                  <a:lnTo>
                    <a:pt x="1358392" y="190500"/>
                  </a:lnTo>
                  <a:lnTo>
                    <a:pt x="1389888" y="190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28944" y="1684020"/>
              <a:ext cx="887094" cy="323215"/>
            </a:xfrm>
            <a:custGeom>
              <a:avLst/>
              <a:gdLst/>
              <a:ahLst/>
              <a:cxnLst/>
              <a:rect l="l" t="t" r="r" b="b"/>
              <a:pathLst>
                <a:path w="887095" h="323214">
                  <a:moveTo>
                    <a:pt x="783589" y="0"/>
                  </a:moveTo>
                  <a:lnTo>
                    <a:pt x="103377" y="0"/>
                  </a:lnTo>
                  <a:lnTo>
                    <a:pt x="70729" y="8229"/>
                  </a:lnTo>
                  <a:lnTo>
                    <a:pt x="42355" y="31150"/>
                  </a:lnTo>
                  <a:lnTo>
                    <a:pt x="19966" y="66111"/>
                  </a:lnTo>
                  <a:lnTo>
                    <a:pt x="5277" y="110459"/>
                  </a:lnTo>
                  <a:lnTo>
                    <a:pt x="0" y="161543"/>
                  </a:lnTo>
                  <a:lnTo>
                    <a:pt x="5277" y="212628"/>
                  </a:lnTo>
                  <a:lnTo>
                    <a:pt x="19966" y="256976"/>
                  </a:lnTo>
                  <a:lnTo>
                    <a:pt x="42355" y="291937"/>
                  </a:lnTo>
                  <a:lnTo>
                    <a:pt x="70729" y="314858"/>
                  </a:lnTo>
                  <a:lnTo>
                    <a:pt x="103377" y="323087"/>
                  </a:lnTo>
                  <a:lnTo>
                    <a:pt x="783589" y="323087"/>
                  </a:lnTo>
                  <a:lnTo>
                    <a:pt x="844612" y="291937"/>
                  </a:lnTo>
                  <a:lnTo>
                    <a:pt x="867001" y="256976"/>
                  </a:lnTo>
                  <a:lnTo>
                    <a:pt x="881690" y="212628"/>
                  </a:lnTo>
                  <a:lnTo>
                    <a:pt x="886967" y="161543"/>
                  </a:lnTo>
                  <a:lnTo>
                    <a:pt x="881690" y="110459"/>
                  </a:lnTo>
                  <a:lnTo>
                    <a:pt x="867001" y="66111"/>
                  </a:lnTo>
                  <a:lnTo>
                    <a:pt x="844612" y="31150"/>
                  </a:lnTo>
                  <a:lnTo>
                    <a:pt x="816238" y="8229"/>
                  </a:lnTo>
                  <a:lnTo>
                    <a:pt x="78358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244844" y="1708150"/>
            <a:ext cx="4565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Microsoft Sans Serif"/>
                <a:cs typeface="Microsoft Sans Serif"/>
              </a:rPr>
              <a:t>Colo</a:t>
            </a:r>
            <a:r>
              <a:rPr sz="1400" spc="60" dirty="0">
                <a:latin typeface="Microsoft Sans Serif"/>
                <a:cs typeface="Microsoft Sans Serif"/>
              </a:rPr>
              <a:t>r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7056" y="1610867"/>
            <a:ext cx="7346950" cy="3487420"/>
            <a:chOff x="67056" y="1610867"/>
            <a:chExt cx="7346950" cy="3487420"/>
          </a:xfrm>
        </p:grpSpPr>
        <p:sp>
          <p:nvSpPr>
            <p:cNvPr id="30" name="object 30"/>
            <p:cNvSpPr/>
            <p:nvPr/>
          </p:nvSpPr>
          <p:spPr>
            <a:xfrm>
              <a:off x="5987796" y="1610867"/>
              <a:ext cx="970915" cy="466725"/>
            </a:xfrm>
            <a:custGeom>
              <a:avLst/>
              <a:gdLst/>
              <a:ahLst/>
              <a:cxnLst/>
              <a:rect l="l" t="t" r="r" b="b"/>
              <a:pathLst>
                <a:path w="970915" h="466725">
                  <a:moveTo>
                    <a:pt x="22860" y="224155"/>
                  </a:moveTo>
                  <a:lnTo>
                    <a:pt x="17780" y="216408"/>
                  </a:lnTo>
                  <a:lnTo>
                    <a:pt x="11430" y="216408"/>
                  </a:lnTo>
                  <a:lnTo>
                    <a:pt x="5080" y="216408"/>
                  </a:lnTo>
                  <a:lnTo>
                    <a:pt x="0" y="224155"/>
                  </a:lnTo>
                  <a:lnTo>
                    <a:pt x="0" y="243713"/>
                  </a:lnTo>
                  <a:lnTo>
                    <a:pt x="5080" y="251460"/>
                  </a:lnTo>
                  <a:lnTo>
                    <a:pt x="17780" y="251460"/>
                  </a:lnTo>
                  <a:lnTo>
                    <a:pt x="22860" y="243713"/>
                  </a:lnTo>
                  <a:lnTo>
                    <a:pt x="22860" y="224155"/>
                  </a:lnTo>
                  <a:close/>
                </a:path>
                <a:path w="970915" h="466725">
                  <a:moveTo>
                    <a:pt x="970788" y="286512"/>
                  </a:moveTo>
                  <a:lnTo>
                    <a:pt x="948817" y="286512"/>
                  </a:lnTo>
                  <a:lnTo>
                    <a:pt x="931392" y="345046"/>
                  </a:lnTo>
                  <a:lnTo>
                    <a:pt x="903427" y="391464"/>
                  </a:lnTo>
                  <a:lnTo>
                    <a:pt x="867283" y="422059"/>
                  </a:lnTo>
                  <a:lnTo>
                    <a:pt x="825373" y="433070"/>
                  </a:lnTo>
                  <a:lnTo>
                    <a:pt x="145415" y="433070"/>
                  </a:lnTo>
                  <a:lnTo>
                    <a:pt x="103479" y="422059"/>
                  </a:lnTo>
                  <a:lnTo>
                    <a:pt x="67310" y="391464"/>
                  </a:lnTo>
                  <a:lnTo>
                    <a:pt x="39319" y="345046"/>
                  </a:lnTo>
                  <a:lnTo>
                    <a:pt x="21971" y="286512"/>
                  </a:lnTo>
                  <a:lnTo>
                    <a:pt x="0" y="286512"/>
                  </a:lnTo>
                  <a:lnTo>
                    <a:pt x="14351" y="344766"/>
                  </a:lnTo>
                  <a:lnTo>
                    <a:pt x="37630" y="394309"/>
                  </a:lnTo>
                  <a:lnTo>
                    <a:pt x="68275" y="432714"/>
                  </a:lnTo>
                  <a:lnTo>
                    <a:pt x="104724" y="457530"/>
                  </a:lnTo>
                  <a:lnTo>
                    <a:pt x="145415" y="466344"/>
                  </a:lnTo>
                  <a:lnTo>
                    <a:pt x="825373" y="466344"/>
                  </a:lnTo>
                  <a:lnTo>
                    <a:pt x="866051" y="457530"/>
                  </a:lnTo>
                  <a:lnTo>
                    <a:pt x="902500" y="432714"/>
                  </a:lnTo>
                  <a:lnTo>
                    <a:pt x="933145" y="394309"/>
                  </a:lnTo>
                  <a:lnTo>
                    <a:pt x="956424" y="344766"/>
                  </a:lnTo>
                  <a:lnTo>
                    <a:pt x="970788" y="286512"/>
                  </a:lnTo>
                  <a:close/>
                </a:path>
                <a:path w="970915" h="466725">
                  <a:moveTo>
                    <a:pt x="970788" y="224155"/>
                  </a:moveTo>
                  <a:lnTo>
                    <a:pt x="965581" y="216408"/>
                  </a:lnTo>
                  <a:lnTo>
                    <a:pt x="959358" y="216408"/>
                  </a:lnTo>
                  <a:lnTo>
                    <a:pt x="953008" y="216408"/>
                  </a:lnTo>
                  <a:lnTo>
                    <a:pt x="947928" y="224155"/>
                  </a:lnTo>
                  <a:lnTo>
                    <a:pt x="947928" y="243713"/>
                  </a:lnTo>
                  <a:lnTo>
                    <a:pt x="953008" y="251460"/>
                  </a:lnTo>
                  <a:lnTo>
                    <a:pt x="965581" y="251460"/>
                  </a:lnTo>
                  <a:lnTo>
                    <a:pt x="970788" y="243713"/>
                  </a:lnTo>
                  <a:lnTo>
                    <a:pt x="970788" y="224155"/>
                  </a:lnTo>
                  <a:close/>
                </a:path>
                <a:path w="970915" h="466725">
                  <a:moveTo>
                    <a:pt x="970788" y="179832"/>
                  </a:moveTo>
                  <a:lnTo>
                    <a:pt x="956424" y="121589"/>
                  </a:lnTo>
                  <a:lnTo>
                    <a:pt x="933145" y="72047"/>
                  </a:lnTo>
                  <a:lnTo>
                    <a:pt x="902500" y="33642"/>
                  </a:lnTo>
                  <a:lnTo>
                    <a:pt x="866051" y="8826"/>
                  </a:lnTo>
                  <a:lnTo>
                    <a:pt x="825373" y="0"/>
                  </a:lnTo>
                  <a:lnTo>
                    <a:pt x="145415" y="0"/>
                  </a:lnTo>
                  <a:lnTo>
                    <a:pt x="104724" y="8826"/>
                  </a:lnTo>
                  <a:lnTo>
                    <a:pt x="68275" y="33642"/>
                  </a:lnTo>
                  <a:lnTo>
                    <a:pt x="37630" y="72047"/>
                  </a:lnTo>
                  <a:lnTo>
                    <a:pt x="14351" y="121589"/>
                  </a:lnTo>
                  <a:lnTo>
                    <a:pt x="0" y="179832"/>
                  </a:lnTo>
                  <a:lnTo>
                    <a:pt x="21971" y="179832"/>
                  </a:lnTo>
                  <a:lnTo>
                    <a:pt x="39319" y="121361"/>
                  </a:lnTo>
                  <a:lnTo>
                    <a:pt x="67310" y="74930"/>
                  </a:lnTo>
                  <a:lnTo>
                    <a:pt x="103479" y="44323"/>
                  </a:lnTo>
                  <a:lnTo>
                    <a:pt x="145415" y="33274"/>
                  </a:lnTo>
                  <a:lnTo>
                    <a:pt x="825373" y="33274"/>
                  </a:lnTo>
                  <a:lnTo>
                    <a:pt x="867283" y="44323"/>
                  </a:lnTo>
                  <a:lnTo>
                    <a:pt x="903427" y="74930"/>
                  </a:lnTo>
                  <a:lnTo>
                    <a:pt x="931392" y="121361"/>
                  </a:lnTo>
                  <a:lnTo>
                    <a:pt x="948817" y="179832"/>
                  </a:lnTo>
                  <a:lnTo>
                    <a:pt x="970788" y="179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725731" y="1870125"/>
              <a:ext cx="1688464" cy="1594485"/>
            </a:xfrm>
            <a:custGeom>
              <a:avLst/>
              <a:gdLst/>
              <a:ahLst/>
              <a:cxnLst/>
              <a:rect l="l" t="t" r="r" b="b"/>
              <a:pathLst>
                <a:path w="1688465" h="1594485">
                  <a:moveTo>
                    <a:pt x="242646" y="1136827"/>
                  </a:moveTo>
                  <a:lnTo>
                    <a:pt x="241744" y="1086764"/>
                  </a:lnTo>
                  <a:lnTo>
                    <a:pt x="236347" y="1039291"/>
                  </a:lnTo>
                  <a:lnTo>
                    <a:pt x="226466" y="994714"/>
                  </a:lnTo>
                  <a:lnTo>
                    <a:pt x="212128" y="953312"/>
                  </a:lnTo>
                  <a:lnTo>
                    <a:pt x="202539" y="947064"/>
                  </a:lnTo>
                  <a:lnTo>
                    <a:pt x="195478" y="948715"/>
                  </a:lnTo>
                  <a:lnTo>
                    <a:pt x="187921" y="953554"/>
                  </a:lnTo>
                  <a:lnTo>
                    <a:pt x="181686" y="960386"/>
                  </a:lnTo>
                  <a:lnTo>
                    <a:pt x="177622" y="968311"/>
                  </a:lnTo>
                  <a:lnTo>
                    <a:pt x="176047" y="976388"/>
                  </a:lnTo>
                  <a:lnTo>
                    <a:pt x="177330" y="983653"/>
                  </a:lnTo>
                  <a:lnTo>
                    <a:pt x="190398" y="1022261"/>
                  </a:lnTo>
                  <a:lnTo>
                    <a:pt x="199402" y="1063586"/>
                  </a:lnTo>
                  <a:lnTo>
                    <a:pt x="204355" y="1107376"/>
                  </a:lnTo>
                  <a:lnTo>
                    <a:pt x="205282" y="1153363"/>
                  </a:lnTo>
                  <a:lnTo>
                    <a:pt x="201422" y="1200873"/>
                  </a:lnTo>
                  <a:lnTo>
                    <a:pt x="192760" y="1247711"/>
                  </a:lnTo>
                  <a:lnTo>
                    <a:pt x="179324" y="1293863"/>
                  </a:lnTo>
                  <a:lnTo>
                    <a:pt x="161163" y="1339265"/>
                  </a:lnTo>
                  <a:lnTo>
                    <a:pt x="138290" y="1383893"/>
                  </a:lnTo>
                  <a:lnTo>
                    <a:pt x="110731" y="1427695"/>
                  </a:lnTo>
                  <a:lnTo>
                    <a:pt x="78524" y="1470660"/>
                  </a:lnTo>
                  <a:lnTo>
                    <a:pt x="41681" y="1512722"/>
                  </a:lnTo>
                  <a:lnTo>
                    <a:pt x="47904" y="1429664"/>
                  </a:lnTo>
                  <a:lnTo>
                    <a:pt x="46977" y="1422692"/>
                  </a:lnTo>
                  <a:lnTo>
                    <a:pt x="43472" y="1417853"/>
                  </a:lnTo>
                  <a:lnTo>
                    <a:pt x="37858" y="1415757"/>
                  </a:lnTo>
                  <a:lnTo>
                    <a:pt x="30568" y="1417015"/>
                  </a:lnTo>
                  <a:lnTo>
                    <a:pt x="0" y="1582826"/>
                  </a:lnTo>
                  <a:lnTo>
                    <a:pt x="647" y="1586280"/>
                  </a:lnTo>
                  <a:lnTo>
                    <a:pt x="9664" y="1593862"/>
                  </a:lnTo>
                  <a:lnTo>
                    <a:pt x="13563" y="1593723"/>
                  </a:lnTo>
                  <a:lnTo>
                    <a:pt x="143370" y="1544129"/>
                  </a:lnTo>
                  <a:lnTo>
                    <a:pt x="163271" y="1516862"/>
                  </a:lnTo>
                  <a:lnTo>
                    <a:pt x="162344" y="1509877"/>
                  </a:lnTo>
                  <a:lnTo>
                    <a:pt x="158851" y="1505038"/>
                  </a:lnTo>
                  <a:lnTo>
                    <a:pt x="153238" y="1502943"/>
                  </a:lnTo>
                  <a:lnTo>
                    <a:pt x="145935" y="1504200"/>
                  </a:lnTo>
                  <a:lnTo>
                    <a:pt x="64020" y="1534985"/>
                  </a:lnTo>
                  <a:lnTo>
                    <a:pt x="107594" y="1484312"/>
                  </a:lnTo>
                  <a:lnTo>
                    <a:pt x="143751" y="1434388"/>
                  </a:lnTo>
                  <a:lnTo>
                    <a:pt x="173126" y="1385582"/>
                  </a:lnTo>
                  <a:lnTo>
                    <a:pt x="196354" y="1338262"/>
                  </a:lnTo>
                  <a:lnTo>
                    <a:pt x="214083" y="1292796"/>
                  </a:lnTo>
                  <a:lnTo>
                    <a:pt x="226936" y="1249565"/>
                  </a:lnTo>
                  <a:lnTo>
                    <a:pt x="235546" y="1208900"/>
                  </a:lnTo>
                  <a:lnTo>
                    <a:pt x="240576" y="1171206"/>
                  </a:lnTo>
                  <a:lnTo>
                    <a:pt x="242646" y="1136827"/>
                  </a:lnTo>
                  <a:close/>
                </a:path>
                <a:path w="1688465" h="1594485">
                  <a:moveTo>
                    <a:pt x="1688223" y="491680"/>
                  </a:moveTo>
                  <a:lnTo>
                    <a:pt x="1683283" y="443052"/>
                  </a:lnTo>
                  <a:lnTo>
                    <a:pt x="1673301" y="393052"/>
                  </a:lnTo>
                  <a:lnTo>
                    <a:pt x="1650555" y="323303"/>
                  </a:lnTo>
                  <a:lnTo>
                    <a:pt x="1633131" y="285203"/>
                  </a:lnTo>
                  <a:lnTo>
                    <a:pt x="1610906" y="245643"/>
                  </a:lnTo>
                  <a:lnTo>
                    <a:pt x="1583347" y="205181"/>
                  </a:lnTo>
                  <a:lnTo>
                    <a:pt x="1549895" y="164338"/>
                  </a:lnTo>
                  <a:lnTo>
                    <a:pt x="1509991" y="123659"/>
                  </a:lnTo>
                  <a:lnTo>
                    <a:pt x="1463078" y="83680"/>
                  </a:lnTo>
                  <a:lnTo>
                    <a:pt x="1408595" y="44919"/>
                  </a:lnTo>
                  <a:lnTo>
                    <a:pt x="1496999" y="53682"/>
                  </a:lnTo>
                  <a:lnTo>
                    <a:pt x="1504543" y="52997"/>
                  </a:lnTo>
                  <a:lnTo>
                    <a:pt x="1509699" y="49415"/>
                  </a:lnTo>
                  <a:lnTo>
                    <a:pt x="1512125" y="43675"/>
                  </a:lnTo>
                  <a:lnTo>
                    <a:pt x="1511541" y="36487"/>
                  </a:lnTo>
                  <a:lnTo>
                    <a:pt x="1345501" y="0"/>
                  </a:lnTo>
                  <a:lnTo>
                    <a:pt x="1341589" y="901"/>
                  </a:lnTo>
                  <a:lnTo>
                    <a:pt x="1334236" y="10833"/>
                  </a:lnTo>
                  <a:lnTo>
                    <a:pt x="1334350" y="14439"/>
                  </a:lnTo>
                  <a:lnTo>
                    <a:pt x="1375079" y="149301"/>
                  </a:lnTo>
                  <a:lnTo>
                    <a:pt x="1400873" y="171094"/>
                  </a:lnTo>
                  <a:lnTo>
                    <a:pt x="1408417" y="170408"/>
                  </a:lnTo>
                  <a:lnTo>
                    <a:pt x="1413560" y="166827"/>
                  </a:lnTo>
                  <a:lnTo>
                    <a:pt x="1415999" y="161086"/>
                  </a:lnTo>
                  <a:lnTo>
                    <a:pt x="1415415" y="153911"/>
                  </a:lnTo>
                  <a:lnTo>
                    <a:pt x="1391158" y="73012"/>
                  </a:lnTo>
                  <a:lnTo>
                    <a:pt x="1437043" y="105003"/>
                  </a:lnTo>
                  <a:lnTo>
                    <a:pt x="1478508" y="139115"/>
                  </a:lnTo>
                  <a:lnTo>
                    <a:pt x="1515516" y="175310"/>
                  </a:lnTo>
                  <a:lnTo>
                    <a:pt x="1548028" y="213575"/>
                  </a:lnTo>
                  <a:lnTo>
                    <a:pt x="1576019" y="253860"/>
                  </a:lnTo>
                  <a:lnTo>
                    <a:pt x="1599438" y="296138"/>
                  </a:lnTo>
                  <a:lnTo>
                    <a:pt x="1618259" y="340398"/>
                  </a:lnTo>
                  <a:lnTo>
                    <a:pt x="1632445" y="386588"/>
                  </a:lnTo>
                  <a:lnTo>
                    <a:pt x="1641513" y="432536"/>
                  </a:lnTo>
                  <a:lnTo>
                    <a:pt x="1646085" y="477380"/>
                  </a:lnTo>
                  <a:lnTo>
                    <a:pt x="1646085" y="520852"/>
                  </a:lnTo>
                  <a:lnTo>
                    <a:pt x="1641449" y="562711"/>
                  </a:lnTo>
                  <a:lnTo>
                    <a:pt x="1641741" y="570268"/>
                  </a:lnTo>
                  <a:lnTo>
                    <a:pt x="1645069" y="577888"/>
                  </a:lnTo>
                  <a:lnTo>
                    <a:pt x="1650847" y="584682"/>
                  </a:lnTo>
                  <a:lnTo>
                    <a:pt x="1658543" y="589813"/>
                  </a:lnTo>
                  <a:lnTo>
                    <a:pt x="1667129" y="592607"/>
                  </a:lnTo>
                  <a:lnTo>
                    <a:pt x="1674545" y="592366"/>
                  </a:lnTo>
                  <a:lnTo>
                    <a:pt x="1680006" y="589292"/>
                  </a:lnTo>
                  <a:lnTo>
                    <a:pt x="1682750" y="583590"/>
                  </a:lnTo>
                  <a:lnTo>
                    <a:pt x="1688045" y="538619"/>
                  </a:lnTo>
                  <a:lnTo>
                    <a:pt x="1688223" y="491680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5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687436" y="695909"/>
            <a:ext cx="54737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815" dirty="0">
                <a:solidFill>
                  <a:srgbClr val="1D9E4E"/>
                </a:solidFill>
                <a:latin typeface="Tahoma"/>
                <a:cs typeface="Tahoma"/>
              </a:rPr>
              <a:t>17</a:t>
            </a:r>
            <a:endParaRPr sz="45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17752" y="1659712"/>
            <a:ext cx="59429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5" dirty="0">
                <a:solidFill>
                  <a:srgbClr val="1D9E4E"/>
                </a:solidFill>
              </a:rPr>
              <a:t>FILTERS</a:t>
            </a:r>
            <a:r>
              <a:rPr spc="-310" dirty="0">
                <a:solidFill>
                  <a:srgbClr val="1D9E4E"/>
                </a:solidFill>
              </a:rPr>
              <a:t> </a:t>
            </a:r>
            <a:r>
              <a:rPr sz="4800" spc="-370" dirty="0">
                <a:solidFill>
                  <a:srgbClr val="200925"/>
                </a:solidFill>
              </a:rPr>
              <a:t>IN</a:t>
            </a:r>
            <a:r>
              <a:rPr sz="4800" spc="-600" dirty="0">
                <a:solidFill>
                  <a:srgbClr val="200925"/>
                </a:solidFill>
              </a:rPr>
              <a:t> </a:t>
            </a:r>
            <a:r>
              <a:rPr sz="5400" spc="125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800" y="568833"/>
            <a:ext cx="287401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70" dirty="0">
                <a:solidFill>
                  <a:srgbClr val="00AF50"/>
                </a:solidFill>
              </a:rPr>
              <a:t>FILTERS</a:t>
            </a:r>
            <a:r>
              <a:rPr sz="3300" spc="-380" dirty="0">
                <a:solidFill>
                  <a:srgbClr val="00AF50"/>
                </a:solidFill>
              </a:rPr>
              <a:t> </a:t>
            </a:r>
            <a:r>
              <a:rPr sz="3300" spc="475" dirty="0">
                <a:solidFill>
                  <a:srgbClr val="200925"/>
                </a:solidFill>
              </a:rPr>
              <a:t>-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821436" y="1415795"/>
            <a:ext cx="763905" cy="1724025"/>
          </a:xfrm>
          <a:custGeom>
            <a:avLst/>
            <a:gdLst/>
            <a:ahLst/>
            <a:cxnLst/>
            <a:rect l="l" t="t" r="r" b="b"/>
            <a:pathLst>
              <a:path w="763905" h="1724025">
                <a:moveTo>
                  <a:pt x="763524" y="1341120"/>
                </a:moveTo>
                <a:lnTo>
                  <a:pt x="760539" y="1293152"/>
                </a:lnTo>
                <a:lnTo>
                  <a:pt x="751852" y="1246962"/>
                </a:lnTo>
                <a:lnTo>
                  <a:pt x="737819" y="1202893"/>
                </a:lnTo>
                <a:lnTo>
                  <a:pt x="718781" y="1161326"/>
                </a:lnTo>
                <a:lnTo>
                  <a:pt x="695109" y="1122603"/>
                </a:lnTo>
                <a:lnTo>
                  <a:pt x="667156" y="1087107"/>
                </a:lnTo>
                <a:lnTo>
                  <a:pt x="635292" y="1055166"/>
                </a:lnTo>
                <a:lnTo>
                  <a:pt x="599859" y="1027150"/>
                </a:lnTo>
                <a:lnTo>
                  <a:pt x="561213" y="1003427"/>
                </a:lnTo>
                <a:lnTo>
                  <a:pt x="519722" y="984364"/>
                </a:lnTo>
                <a:lnTo>
                  <a:pt x="475754" y="970292"/>
                </a:lnTo>
                <a:lnTo>
                  <a:pt x="429641" y="961580"/>
                </a:lnTo>
                <a:lnTo>
                  <a:pt x="381762" y="958596"/>
                </a:lnTo>
                <a:lnTo>
                  <a:pt x="333870" y="961580"/>
                </a:lnTo>
                <a:lnTo>
                  <a:pt x="287756" y="970292"/>
                </a:lnTo>
                <a:lnTo>
                  <a:pt x="243776" y="984364"/>
                </a:lnTo>
                <a:lnTo>
                  <a:pt x="202285" y="1003427"/>
                </a:lnTo>
                <a:lnTo>
                  <a:pt x="163639" y="1027150"/>
                </a:lnTo>
                <a:lnTo>
                  <a:pt x="128206" y="1055166"/>
                </a:lnTo>
                <a:lnTo>
                  <a:pt x="96342" y="1087107"/>
                </a:lnTo>
                <a:lnTo>
                  <a:pt x="68389" y="1122603"/>
                </a:lnTo>
                <a:lnTo>
                  <a:pt x="44716" y="1161326"/>
                </a:lnTo>
                <a:lnTo>
                  <a:pt x="25692" y="1202893"/>
                </a:lnTo>
                <a:lnTo>
                  <a:pt x="11658" y="1246962"/>
                </a:lnTo>
                <a:lnTo>
                  <a:pt x="2971" y="1293152"/>
                </a:lnTo>
                <a:lnTo>
                  <a:pt x="0" y="1341120"/>
                </a:lnTo>
                <a:lnTo>
                  <a:pt x="2971" y="1389100"/>
                </a:lnTo>
                <a:lnTo>
                  <a:pt x="11658" y="1435290"/>
                </a:lnTo>
                <a:lnTo>
                  <a:pt x="25692" y="1479359"/>
                </a:lnTo>
                <a:lnTo>
                  <a:pt x="44716" y="1520926"/>
                </a:lnTo>
                <a:lnTo>
                  <a:pt x="68389" y="1559648"/>
                </a:lnTo>
                <a:lnTo>
                  <a:pt x="96342" y="1595145"/>
                </a:lnTo>
                <a:lnTo>
                  <a:pt x="128206" y="1627085"/>
                </a:lnTo>
                <a:lnTo>
                  <a:pt x="163639" y="1655102"/>
                </a:lnTo>
                <a:lnTo>
                  <a:pt x="202285" y="1678825"/>
                </a:lnTo>
                <a:lnTo>
                  <a:pt x="243776" y="1697888"/>
                </a:lnTo>
                <a:lnTo>
                  <a:pt x="287756" y="1711960"/>
                </a:lnTo>
                <a:lnTo>
                  <a:pt x="333870" y="1720672"/>
                </a:lnTo>
                <a:lnTo>
                  <a:pt x="381762" y="1723644"/>
                </a:lnTo>
                <a:lnTo>
                  <a:pt x="429641" y="1720672"/>
                </a:lnTo>
                <a:lnTo>
                  <a:pt x="475754" y="1711960"/>
                </a:lnTo>
                <a:lnTo>
                  <a:pt x="519722" y="1697888"/>
                </a:lnTo>
                <a:lnTo>
                  <a:pt x="561213" y="1678825"/>
                </a:lnTo>
                <a:lnTo>
                  <a:pt x="599859" y="1655102"/>
                </a:lnTo>
                <a:lnTo>
                  <a:pt x="635292" y="1627085"/>
                </a:lnTo>
                <a:lnTo>
                  <a:pt x="667156" y="1595145"/>
                </a:lnTo>
                <a:lnTo>
                  <a:pt x="695109" y="1559648"/>
                </a:lnTo>
                <a:lnTo>
                  <a:pt x="718781" y="1520926"/>
                </a:lnTo>
                <a:lnTo>
                  <a:pt x="737819" y="1479359"/>
                </a:lnTo>
                <a:lnTo>
                  <a:pt x="751852" y="1435290"/>
                </a:lnTo>
                <a:lnTo>
                  <a:pt x="760539" y="1389100"/>
                </a:lnTo>
                <a:lnTo>
                  <a:pt x="763524" y="1341120"/>
                </a:lnTo>
                <a:close/>
              </a:path>
              <a:path w="763905" h="1724025">
                <a:moveTo>
                  <a:pt x="763524" y="382524"/>
                </a:moveTo>
                <a:lnTo>
                  <a:pt x="760539" y="334556"/>
                </a:lnTo>
                <a:lnTo>
                  <a:pt x="751852" y="288366"/>
                </a:lnTo>
                <a:lnTo>
                  <a:pt x="737819" y="244297"/>
                </a:lnTo>
                <a:lnTo>
                  <a:pt x="718781" y="202730"/>
                </a:lnTo>
                <a:lnTo>
                  <a:pt x="695109" y="164007"/>
                </a:lnTo>
                <a:lnTo>
                  <a:pt x="667156" y="128511"/>
                </a:lnTo>
                <a:lnTo>
                  <a:pt x="635292" y="96570"/>
                </a:lnTo>
                <a:lnTo>
                  <a:pt x="599859" y="68554"/>
                </a:lnTo>
                <a:lnTo>
                  <a:pt x="561213" y="44831"/>
                </a:lnTo>
                <a:lnTo>
                  <a:pt x="519722" y="25768"/>
                </a:lnTo>
                <a:lnTo>
                  <a:pt x="475754" y="11696"/>
                </a:lnTo>
                <a:lnTo>
                  <a:pt x="429641" y="2984"/>
                </a:lnTo>
                <a:lnTo>
                  <a:pt x="381762" y="0"/>
                </a:lnTo>
                <a:lnTo>
                  <a:pt x="333870" y="2984"/>
                </a:lnTo>
                <a:lnTo>
                  <a:pt x="287756" y="11696"/>
                </a:lnTo>
                <a:lnTo>
                  <a:pt x="243776" y="25768"/>
                </a:lnTo>
                <a:lnTo>
                  <a:pt x="202285" y="44831"/>
                </a:lnTo>
                <a:lnTo>
                  <a:pt x="163639" y="68554"/>
                </a:lnTo>
                <a:lnTo>
                  <a:pt x="128206" y="96570"/>
                </a:lnTo>
                <a:lnTo>
                  <a:pt x="96342" y="128511"/>
                </a:lnTo>
                <a:lnTo>
                  <a:pt x="68389" y="164007"/>
                </a:lnTo>
                <a:lnTo>
                  <a:pt x="44716" y="202730"/>
                </a:lnTo>
                <a:lnTo>
                  <a:pt x="25692" y="244297"/>
                </a:lnTo>
                <a:lnTo>
                  <a:pt x="11658" y="288366"/>
                </a:lnTo>
                <a:lnTo>
                  <a:pt x="2971" y="334556"/>
                </a:lnTo>
                <a:lnTo>
                  <a:pt x="0" y="382524"/>
                </a:lnTo>
                <a:lnTo>
                  <a:pt x="2971" y="430504"/>
                </a:lnTo>
                <a:lnTo>
                  <a:pt x="11658" y="476694"/>
                </a:lnTo>
                <a:lnTo>
                  <a:pt x="25692" y="520763"/>
                </a:lnTo>
                <a:lnTo>
                  <a:pt x="44716" y="562330"/>
                </a:lnTo>
                <a:lnTo>
                  <a:pt x="68389" y="601052"/>
                </a:lnTo>
                <a:lnTo>
                  <a:pt x="96342" y="636549"/>
                </a:lnTo>
                <a:lnTo>
                  <a:pt x="128206" y="668489"/>
                </a:lnTo>
                <a:lnTo>
                  <a:pt x="163639" y="696506"/>
                </a:lnTo>
                <a:lnTo>
                  <a:pt x="202285" y="720229"/>
                </a:lnTo>
                <a:lnTo>
                  <a:pt x="243776" y="739292"/>
                </a:lnTo>
                <a:lnTo>
                  <a:pt x="287756" y="753364"/>
                </a:lnTo>
                <a:lnTo>
                  <a:pt x="333870" y="762076"/>
                </a:lnTo>
                <a:lnTo>
                  <a:pt x="381762" y="765048"/>
                </a:lnTo>
                <a:lnTo>
                  <a:pt x="429641" y="762076"/>
                </a:lnTo>
                <a:lnTo>
                  <a:pt x="475754" y="753364"/>
                </a:lnTo>
                <a:lnTo>
                  <a:pt x="519722" y="739292"/>
                </a:lnTo>
                <a:lnTo>
                  <a:pt x="561213" y="720229"/>
                </a:lnTo>
                <a:lnTo>
                  <a:pt x="599859" y="696506"/>
                </a:lnTo>
                <a:lnTo>
                  <a:pt x="635292" y="668489"/>
                </a:lnTo>
                <a:lnTo>
                  <a:pt x="667156" y="636549"/>
                </a:lnTo>
                <a:lnTo>
                  <a:pt x="695109" y="601052"/>
                </a:lnTo>
                <a:lnTo>
                  <a:pt x="718781" y="562330"/>
                </a:lnTo>
                <a:lnTo>
                  <a:pt x="737819" y="520763"/>
                </a:lnTo>
                <a:lnTo>
                  <a:pt x="751852" y="476694"/>
                </a:lnTo>
                <a:lnTo>
                  <a:pt x="760539" y="430504"/>
                </a:lnTo>
                <a:lnTo>
                  <a:pt x="763524" y="382524"/>
                </a:lnTo>
                <a:close/>
              </a:path>
            </a:pathLst>
          </a:custGeom>
          <a:solidFill>
            <a:srgbClr val="C7F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65502" y="2612262"/>
            <a:ext cx="527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0" dirty="0">
                <a:solidFill>
                  <a:srgbClr val="200925"/>
                </a:solidFill>
                <a:latin typeface="Trebuchet MS"/>
                <a:cs typeface="Trebuchet MS"/>
              </a:rPr>
              <a:t>blur()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7277" y="2571115"/>
            <a:ext cx="3517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0" dirty="0">
                <a:solidFill>
                  <a:srgbClr val="00AF50"/>
                </a:solidFill>
                <a:latin typeface="Tahoma"/>
                <a:cs typeface="Tahoma"/>
              </a:rPr>
              <a:t>03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13070" y="2612262"/>
            <a:ext cx="9296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35" dirty="0">
                <a:solidFill>
                  <a:srgbClr val="200925"/>
                </a:solidFill>
                <a:latin typeface="Trebuchet MS"/>
                <a:cs typeface="Trebuchet MS"/>
              </a:rPr>
              <a:t>co</a:t>
            </a:r>
            <a:r>
              <a:rPr sz="1600" b="1" spc="-15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600" b="1" spc="-65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600" b="1" spc="-80" dirty="0">
                <a:solidFill>
                  <a:srgbClr val="200925"/>
                </a:solidFill>
                <a:latin typeface="Trebuchet MS"/>
                <a:cs typeface="Trebuchet MS"/>
              </a:rPr>
              <a:t>r</a:t>
            </a:r>
            <a:r>
              <a:rPr sz="1600" b="1" spc="100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600" b="1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600" b="1" spc="-65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600" b="1" spc="10" dirty="0">
                <a:solidFill>
                  <a:srgbClr val="200925"/>
                </a:solidFill>
                <a:latin typeface="Trebuchet MS"/>
                <a:cs typeface="Trebuchet MS"/>
              </a:rPr>
              <a:t>(</a:t>
            </a:r>
            <a:r>
              <a:rPr sz="1600" b="1" spc="-75" dirty="0">
                <a:solidFill>
                  <a:srgbClr val="200925"/>
                </a:solidFill>
                <a:latin typeface="Trebuchet MS"/>
                <a:cs typeface="Trebuchet MS"/>
              </a:rPr>
              <a:t>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17135" y="2374392"/>
            <a:ext cx="763905" cy="765175"/>
          </a:xfrm>
          <a:custGeom>
            <a:avLst/>
            <a:gdLst/>
            <a:ahLst/>
            <a:cxnLst/>
            <a:rect l="l" t="t" r="r" b="b"/>
            <a:pathLst>
              <a:path w="763904" h="765175">
                <a:moveTo>
                  <a:pt x="381762" y="0"/>
                </a:moveTo>
                <a:lnTo>
                  <a:pt x="333878" y="2981"/>
                </a:lnTo>
                <a:lnTo>
                  <a:pt x="287769" y="11686"/>
                </a:lnTo>
                <a:lnTo>
                  <a:pt x="243791" y="25755"/>
                </a:lnTo>
                <a:lnTo>
                  <a:pt x="202303" y="44830"/>
                </a:lnTo>
                <a:lnTo>
                  <a:pt x="163662" y="68552"/>
                </a:lnTo>
                <a:lnTo>
                  <a:pt x="128227" y="96561"/>
                </a:lnTo>
                <a:lnTo>
                  <a:pt x="96355" y="128499"/>
                </a:lnTo>
                <a:lnTo>
                  <a:pt x="68404" y="164006"/>
                </a:lnTo>
                <a:lnTo>
                  <a:pt x="44733" y="202724"/>
                </a:lnTo>
                <a:lnTo>
                  <a:pt x="25699" y="244294"/>
                </a:lnTo>
                <a:lnTo>
                  <a:pt x="11660" y="288356"/>
                </a:lnTo>
                <a:lnTo>
                  <a:pt x="2974" y="334553"/>
                </a:lnTo>
                <a:lnTo>
                  <a:pt x="0" y="382524"/>
                </a:lnTo>
                <a:lnTo>
                  <a:pt x="2974" y="430494"/>
                </a:lnTo>
                <a:lnTo>
                  <a:pt x="11660" y="476691"/>
                </a:lnTo>
                <a:lnTo>
                  <a:pt x="25699" y="520753"/>
                </a:lnTo>
                <a:lnTo>
                  <a:pt x="44733" y="562323"/>
                </a:lnTo>
                <a:lnTo>
                  <a:pt x="68404" y="601041"/>
                </a:lnTo>
                <a:lnTo>
                  <a:pt x="96355" y="636548"/>
                </a:lnTo>
                <a:lnTo>
                  <a:pt x="128227" y="668486"/>
                </a:lnTo>
                <a:lnTo>
                  <a:pt x="163662" y="696495"/>
                </a:lnTo>
                <a:lnTo>
                  <a:pt x="202303" y="720217"/>
                </a:lnTo>
                <a:lnTo>
                  <a:pt x="243791" y="739292"/>
                </a:lnTo>
                <a:lnTo>
                  <a:pt x="287769" y="753361"/>
                </a:lnTo>
                <a:lnTo>
                  <a:pt x="333878" y="762066"/>
                </a:lnTo>
                <a:lnTo>
                  <a:pt x="381762" y="765047"/>
                </a:lnTo>
                <a:lnTo>
                  <a:pt x="429645" y="762066"/>
                </a:lnTo>
                <a:lnTo>
                  <a:pt x="475754" y="753361"/>
                </a:lnTo>
                <a:lnTo>
                  <a:pt x="519732" y="739292"/>
                </a:lnTo>
                <a:lnTo>
                  <a:pt x="561220" y="720217"/>
                </a:lnTo>
                <a:lnTo>
                  <a:pt x="599861" y="696495"/>
                </a:lnTo>
                <a:lnTo>
                  <a:pt x="635296" y="668486"/>
                </a:lnTo>
                <a:lnTo>
                  <a:pt x="667168" y="636548"/>
                </a:lnTo>
                <a:lnTo>
                  <a:pt x="695119" y="601041"/>
                </a:lnTo>
                <a:lnTo>
                  <a:pt x="718790" y="562323"/>
                </a:lnTo>
                <a:lnTo>
                  <a:pt x="737824" y="520753"/>
                </a:lnTo>
                <a:lnTo>
                  <a:pt x="751863" y="476691"/>
                </a:lnTo>
                <a:lnTo>
                  <a:pt x="760549" y="430494"/>
                </a:lnTo>
                <a:lnTo>
                  <a:pt x="763524" y="382524"/>
                </a:lnTo>
                <a:lnTo>
                  <a:pt x="760549" y="334553"/>
                </a:lnTo>
                <a:lnTo>
                  <a:pt x="751863" y="288356"/>
                </a:lnTo>
                <a:lnTo>
                  <a:pt x="737824" y="244294"/>
                </a:lnTo>
                <a:lnTo>
                  <a:pt x="718790" y="202724"/>
                </a:lnTo>
                <a:lnTo>
                  <a:pt x="695119" y="164006"/>
                </a:lnTo>
                <a:lnTo>
                  <a:pt x="667168" y="128499"/>
                </a:lnTo>
                <a:lnTo>
                  <a:pt x="635296" y="96561"/>
                </a:lnTo>
                <a:lnTo>
                  <a:pt x="599861" y="68552"/>
                </a:lnTo>
                <a:lnTo>
                  <a:pt x="561220" y="44830"/>
                </a:lnTo>
                <a:lnTo>
                  <a:pt x="519732" y="25755"/>
                </a:lnTo>
                <a:lnTo>
                  <a:pt x="475754" y="11686"/>
                </a:lnTo>
                <a:lnTo>
                  <a:pt x="429645" y="2981"/>
                </a:lnTo>
                <a:lnTo>
                  <a:pt x="381762" y="0"/>
                </a:lnTo>
                <a:close/>
              </a:path>
            </a:pathLst>
          </a:custGeom>
          <a:solidFill>
            <a:srgbClr val="C7F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11446" y="2571115"/>
            <a:ext cx="3746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00" dirty="0">
                <a:solidFill>
                  <a:srgbClr val="00AF50"/>
                </a:solidFill>
                <a:latin typeface="Tahoma"/>
                <a:cs typeface="Tahoma"/>
              </a:rPr>
              <a:t>04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61838" y="1652981"/>
            <a:ext cx="867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solidFill>
                  <a:srgbClr val="200925"/>
                </a:solidFill>
                <a:latin typeface="Trebuchet MS"/>
                <a:cs typeface="Trebuchet MS"/>
              </a:rPr>
              <a:t>o</a:t>
            </a:r>
            <a:r>
              <a:rPr sz="1600" b="1" spc="45" dirty="0">
                <a:solidFill>
                  <a:srgbClr val="200925"/>
                </a:solidFill>
                <a:latin typeface="Trebuchet MS"/>
                <a:cs typeface="Trebuchet MS"/>
              </a:rPr>
              <a:t>p</a:t>
            </a:r>
            <a:r>
              <a:rPr sz="1600" b="1" spc="105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600" b="1" spc="-114" dirty="0">
                <a:solidFill>
                  <a:srgbClr val="200925"/>
                </a:solidFill>
                <a:latin typeface="Trebuchet MS"/>
                <a:cs typeface="Trebuchet MS"/>
              </a:rPr>
              <a:t>c</a:t>
            </a:r>
            <a:r>
              <a:rPr sz="1600" b="1" spc="1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600" b="1" spc="-65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600" b="1" spc="55" dirty="0">
                <a:solidFill>
                  <a:srgbClr val="200925"/>
                </a:solidFill>
                <a:latin typeface="Trebuchet MS"/>
                <a:cs typeface="Trebuchet MS"/>
              </a:rPr>
              <a:t>y</a:t>
            </a:r>
            <a:r>
              <a:rPr sz="1600" b="1" spc="5" dirty="0">
                <a:solidFill>
                  <a:srgbClr val="200925"/>
                </a:solidFill>
                <a:latin typeface="Trebuchet MS"/>
                <a:cs typeface="Trebuchet MS"/>
              </a:rPr>
              <a:t>(</a:t>
            </a:r>
            <a:r>
              <a:rPr sz="1600" b="1" spc="-75" dirty="0">
                <a:solidFill>
                  <a:srgbClr val="200925"/>
                </a:solidFill>
                <a:latin typeface="Trebuchet MS"/>
                <a:cs typeface="Trebuchet MS"/>
              </a:rPr>
              <a:t>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17135" y="1415796"/>
            <a:ext cx="763905" cy="765175"/>
          </a:xfrm>
          <a:custGeom>
            <a:avLst/>
            <a:gdLst/>
            <a:ahLst/>
            <a:cxnLst/>
            <a:rect l="l" t="t" r="r" b="b"/>
            <a:pathLst>
              <a:path w="763904" h="765175">
                <a:moveTo>
                  <a:pt x="381762" y="0"/>
                </a:moveTo>
                <a:lnTo>
                  <a:pt x="333878" y="2981"/>
                </a:lnTo>
                <a:lnTo>
                  <a:pt x="287769" y="11686"/>
                </a:lnTo>
                <a:lnTo>
                  <a:pt x="243791" y="25755"/>
                </a:lnTo>
                <a:lnTo>
                  <a:pt x="202303" y="44830"/>
                </a:lnTo>
                <a:lnTo>
                  <a:pt x="163662" y="68552"/>
                </a:lnTo>
                <a:lnTo>
                  <a:pt x="128227" y="96561"/>
                </a:lnTo>
                <a:lnTo>
                  <a:pt x="96355" y="128499"/>
                </a:lnTo>
                <a:lnTo>
                  <a:pt x="68404" y="164006"/>
                </a:lnTo>
                <a:lnTo>
                  <a:pt x="44733" y="202724"/>
                </a:lnTo>
                <a:lnTo>
                  <a:pt x="25699" y="244294"/>
                </a:lnTo>
                <a:lnTo>
                  <a:pt x="11660" y="288356"/>
                </a:lnTo>
                <a:lnTo>
                  <a:pt x="2974" y="334553"/>
                </a:lnTo>
                <a:lnTo>
                  <a:pt x="0" y="382524"/>
                </a:lnTo>
                <a:lnTo>
                  <a:pt x="2974" y="430494"/>
                </a:lnTo>
                <a:lnTo>
                  <a:pt x="11660" y="476691"/>
                </a:lnTo>
                <a:lnTo>
                  <a:pt x="25699" y="520753"/>
                </a:lnTo>
                <a:lnTo>
                  <a:pt x="44733" y="562323"/>
                </a:lnTo>
                <a:lnTo>
                  <a:pt x="68404" y="601041"/>
                </a:lnTo>
                <a:lnTo>
                  <a:pt x="96355" y="636548"/>
                </a:lnTo>
                <a:lnTo>
                  <a:pt x="128227" y="668486"/>
                </a:lnTo>
                <a:lnTo>
                  <a:pt x="163662" y="696495"/>
                </a:lnTo>
                <a:lnTo>
                  <a:pt x="202303" y="720217"/>
                </a:lnTo>
                <a:lnTo>
                  <a:pt x="243791" y="739292"/>
                </a:lnTo>
                <a:lnTo>
                  <a:pt x="287769" y="753361"/>
                </a:lnTo>
                <a:lnTo>
                  <a:pt x="333878" y="762066"/>
                </a:lnTo>
                <a:lnTo>
                  <a:pt x="381762" y="765047"/>
                </a:lnTo>
                <a:lnTo>
                  <a:pt x="429645" y="762066"/>
                </a:lnTo>
                <a:lnTo>
                  <a:pt x="475754" y="753361"/>
                </a:lnTo>
                <a:lnTo>
                  <a:pt x="519732" y="739292"/>
                </a:lnTo>
                <a:lnTo>
                  <a:pt x="561220" y="720217"/>
                </a:lnTo>
                <a:lnTo>
                  <a:pt x="599861" y="696495"/>
                </a:lnTo>
                <a:lnTo>
                  <a:pt x="635296" y="668486"/>
                </a:lnTo>
                <a:lnTo>
                  <a:pt x="667168" y="636548"/>
                </a:lnTo>
                <a:lnTo>
                  <a:pt x="695119" y="601041"/>
                </a:lnTo>
                <a:lnTo>
                  <a:pt x="718790" y="562323"/>
                </a:lnTo>
                <a:lnTo>
                  <a:pt x="737824" y="520753"/>
                </a:lnTo>
                <a:lnTo>
                  <a:pt x="751863" y="476691"/>
                </a:lnTo>
                <a:lnTo>
                  <a:pt x="760549" y="430494"/>
                </a:lnTo>
                <a:lnTo>
                  <a:pt x="763524" y="382524"/>
                </a:lnTo>
                <a:lnTo>
                  <a:pt x="760549" y="334553"/>
                </a:lnTo>
                <a:lnTo>
                  <a:pt x="751863" y="288356"/>
                </a:lnTo>
                <a:lnTo>
                  <a:pt x="737824" y="244294"/>
                </a:lnTo>
                <a:lnTo>
                  <a:pt x="718790" y="202724"/>
                </a:lnTo>
                <a:lnTo>
                  <a:pt x="695119" y="164006"/>
                </a:lnTo>
                <a:lnTo>
                  <a:pt x="667168" y="128499"/>
                </a:lnTo>
                <a:lnTo>
                  <a:pt x="635296" y="96561"/>
                </a:lnTo>
                <a:lnTo>
                  <a:pt x="599861" y="68552"/>
                </a:lnTo>
                <a:lnTo>
                  <a:pt x="561220" y="44830"/>
                </a:lnTo>
                <a:lnTo>
                  <a:pt x="519732" y="25755"/>
                </a:lnTo>
                <a:lnTo>
                  <a:pt x="475754" y="11686"/>
                </a:lnTo>
                <a:lnTo>
                  <a:pt x="429645" y="2981"/>
                </a:lnTo>
                <a:lnTo>
                  <a:pt x="381762" y="0"/>
                </a:lnTo>
                <a:close/>
              </a:path>
            </a:pathLst>
          </a:custGeom>
          <a:solidFill>
            <a:srgbClr val="C7F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729734" y="1611833"/>
            <a:ext cx="3397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0" dirty="0">
                <a:solidFill>
                  <a:srgbClr val="00AF50"/>
                </a:solidFill>
                <a:latin typeface="Tahoma"/>
                <a:cs typeface="Tahoma"/>
              </a:rPr>
              <a:t>0</a:t>
            </a:r>
            <a:r>
              <a:rPr sz="2000" b="1" spc="-120" dirty="0">
                <a:solidFill>
                  <a:srgbClr val="00AF50"/>
                </a:solidFill>
                <a:latin typeface="Tahoma"/>
                <a:cs typeface="Tahoma"/>
              </a:rPr>
              <a:t>fi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1436" y="2172080"/>
            <a:ext cx="4087495" cy="1923414"/>
            <a:chOff x="821436" y="2172080"/>
            <a:chExt cx="4087495" cy="1923414"/>
          </a:xfrm>
        </p:grpSpPr>
        <p:sp>
          <p:nvSpPr>
            <p:cNvPr id="13" name="object 13"/>
            <p:cNvSpPr/>
            <p:nvPr/>
          </p:nvSpPr>
          <p:spPr>
            <a:xfrm>
              <a:off x="1203197" y="2181605"/>
              <a:ext cx="3695700" cy="194310"/>
            </a:xfrm>
            <a:custGeom>
              <a:avLst/>
              <a:gdLst/>
              <a:ahLst/>
              <a:cxnLst/>
              <a:rect l="l" t="t" r="r" b="b"/>
              <a:pathLst>
                <a:path w="3695700" h="194310">
                  <a:moveTo>
                    <a:pt x="0" y="0"/>
                  </a:moveTo>
                  <a:lnTo>
                    <a:pt x="0" y="194056"/>
                  </a:lnTo>
                </a:path>
                <a:path w="3695700" h="194310">
                  <a:moveTo>
                    <a:pt x="3695700" y="0"/>
                  </a:moveTo>
                  <a:lnTo>
                    <a:pt x="3695700" y="194056"/>
                  </a:lnTo>
                </a:path>
              </a:pathLst>
            </a:custGeom>
            <a:ln w="19050">
              <a:solidFill>
                <a:srgbClr val="1D9E4E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1436" y="3331463"/>
              <a:ext cx="763905" cy="763905"/>
            </a:xfrm>
            <a:custGeom>
              <a:avLst/>
              <a:gdLst/>
              <a:ahLst/>
              <a:cxnLst/>
              <a:rect l="l" t="t" r="r" b="b"/>
              <a:pathLst>
                <a:path w="763905" h="763904">
                  <a:moveTo>
                    <a:pt x="381761" y="0"/>
                  </a:moveTo>
                  <a:lnTo>
                    <a:pt x="333873" y="2974"/>
                  </a:lnTo>
                  <a:lnTo>
                    <a:pt x="287760" y="11660"/>
                  </a:lnTo>
                  <a:lnTo>
                    <a:pt x="243781" y="25699"/>
                  </a:lnTo>
                  <a:lnTo>
                    <a:pt x="202291" y="44733"/>
                  </a:lnTo>
                  <a:lnTo>
                    <a:pt x="163651" y="68404"/>
                  </a:lnTo>
                  <a:lnTo>
                    <a:pt x="128217" y="96355"/>
                  </a:lnTo>
                  <a:lnTo>
                    <a:pt x="96346" y="128227"/>
                  </a:lnTo>
                  <a:lnTo>
                    <a:pt x="68397" y="163662"/>
                  </a:lnTo>
                  <a:lnTo>
                    <a:pt x="44728" y="202303"/>
                  </a:lnTo>
                  <a:lnTo>
                    <a:pt x="25696" y="243791"/>
                  </a:lnTo>
                  <a:lnTo>
                    <a:pt x="11659" y="287769"/>
                  </a:lnTo>
                  <a:lnTo>
                    <a:pt x="2974" y="333878"/>
                  </a:lnTo>
                  <a:lnTo>
                    <a:pt x="0" y="381762"/>
                  </a:lnTo>
                  <a:lnTo>
                    <a:pt x="2974" y="429650"/>
                  </a:lnTo>
                  <a:lnTo>
                    <a:pt x="11659" y="475763"/>
                  </a:lnTo>
                  <a:lnTo>
                    <a:pt x="25696" y="519742"/>
                  </a:lnTo>
                  <a:lnTo>
                    <a:pt x="44728" y="561232"/>
                  </a:lnTo>
                  <a:lnTo>
                    <a:pt x="68397" y="599872"/>
                  </a:lnTo>
                  <a:lnTo>
                    <a:pt x="96346" y="635306"/>
                  </a:lnTo>
                  <a:lnTo>
                    <a:pt x="128217" y="667177"/>
                  </a:lnTo>
                  <a:lnTo>
                    <a:pt x="163651" y="695126"/>
                  </a:lnTo>
                  <a:lnTo>
                    <a:pt x="202291" y="718795"/>
                  </a:lnTo>
                  <a:lnTo>
                    <a:pt x="243781" y="737827"/>
                  </a:lnTo>
                  <a:lnTo>
                    <a:pt x="287760" y="751864"/>
                  </a:lnTo>
                  <a:lnTo>
                    <a:pt x="333873" y="760549"/>
                  </a:lnTo>
                  <a:lnTo>
                    <a:pt x="381761" y="763524"/>
                  </a:lnTo>
                  <a:lnTo>
                    <a:pt x="429645" y="760549"/>
                  </a:lnTo>
                  <a:lnTo>
                    <a:pt x="475754" y="751864"/>
                  </a:lnTo>
                  <a:lnTo>
                    <a:pt x="519732" y="737827"/>
                  </a:lnTo>
                  <a:lnTo>
                    <a:pt x="561220" y="718795"/>
                  </a:lnTo>
                  <a:lnTo>
                    <a:pt x="599861" y="695126"/>
                  </a:lnTo>
                  <a:lnTo>
                    <a:pt x="635296" y="667177"/>
                  </a:lnTo>
                  <a:lnTo>
                    <a:pt x="667168" y="635306"/>
                  </a:lnTo>
                  <a:lnTo>
                    <a:pt x="695119" y="599872"/>
                  </a:lnTo>
                  <a:lnTo>
                    <a:pt x="718790" y="561232"/>
                  </a:lnTo>
                  <a:lnTo>
                    <a:pt x="737824" y="519742"/>
                  </a:lnTo>
                  <a:lnTo>
                    <a:pt x="751863" y="475763"/>
                  </a:lnTo>
                  <a:lnTo>
                    <a:pt x="760549" y="429650"/>
                  </a:lnTo>
                  <a:lnTo>
                    <a:pt x="763523" y="381762"/>
                  </a:lnTo>
                  <a:lnTo>
                    <a:pt x="760549" y="333878"/>
                  </a:lnTo>
                  <a:lnTo>
                    <a:pt x="751863" y="287769"/>
                  </a:lnTo>
                  <a:lnTo>
                    <a:pt x="737824" y="243791"/>
                  </a:lnTo>
                  <a:lnTo>
                    <a:pt x="718790" y="202303"/>
                  </a:lnTo>
                  <a:lnTo>
                    <a:pt x="695119" y="163662"/>
                  </a:lnTo>
                  <a:lnTo>
                    <a:pt x="667168" y="128227"/>
                  </a:lnTo>
                  <a:lnTo>
                    <a:pt x="635296" y="96355"/>
                  </a:lnTo>
                  <a:lnTo>
                    <a:pt x="599861" y="68404"/>
                  </a:lnTo>
                  <a:lnTo>
                    <a:pt x="561220" y="44733"/>
                  </a:lnTo>
                  <a:lnTo>
                    <a:pt x="519732" y="25699"/>
                  </a:lnTo>
                  <a:lnTo>
                    <a:pt x="475754" y="11660"/>
                  </a:lnTo>
                  <a:lnTo>
                    <a:pt x="429645" y="2974"/>
                  </a:lnTo>
                  <a:lnTo>
                    <a:pt x="381761" y="0"/>
                  </a:lnTo>
                  <a:close/>
                </a:path>
              </a:pathLst>
            </a:custGeom>
            <a:solidFill>
              <a:srgbClr val="C7F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54709" y="1611833"/>
            <a:ext cx="18434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4065" algn="l"/>
              </a:tabLst>
            </a:pPr>
            <a:r>
              <a:rPr sz="2000" b="1" spc="-210" dirty="0">
                <a:solidFill>
                  <a:srgbClr val="00AF50"/>
                </a:solidFill>
                <a:latin typeface="Tahoma"/>
                <a:cs typeface="Tahoma"/>
              </a:rPr>
              <a:t>01	</a:t>
            </a:r>
            <a:r>
              <a:rPr sz="2400" b="1" spc="262" baseline="1736" dirty="0">
                <a:solidFill>
                  <a:srgbClr val="200925"/>
                </a:solidFill>
                <a:latin typeface="Trebuchet MS"/>
                <a:cs typeface="Trebuchet MS"/>
              </a:rPr>
              <a:t>g</a:t>
            </a:r>
            <a:r>
              <a:rPr sz="2400" b="1" spc="-120" baseline="1736" dirty="0">
                <a:solidFill>
                  <a:srgbClr val="200925"/>
                </a:solidFill>
                <a:latin typeface="Trebuchet MS"/>
                <a:cs typeface="Trebuchet MS"/>
              </a:rPr>
              <a:t>r</a:t>
            </a:r>
            <a:r>
              <a:rPr sz="2400" b="1" spc="150" baseline="1736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2400" b="1" spc="82" baseline="1736" dirty="0">
                <a:solidFill>
                  <a:srgbClr val="200925"/>
                </a:solidFill>
                <a:latin typeface="Trebuchet MS"/>
                <a:cs typeface="Trebuchet MS"/>
              </a:rPr>
              <a:t>y</a:t>
            </a:r>
            <a:r>
              <a:rPr sz="2400" b="1" baseline="1736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2400" b="1" spc="44" baseline="1736" dirty="0">
                <a:solidFill>
                  <a:srgbClr val="200925"/>
                </a:solidFill>
                <a:latin typeface="Trebuchet MS"/>
                <a:cs typeface="Trebuchet MS"/>
              </a:rPr>
              <a:t>c</a:t>
            </a:r>
            <a:r>
              <a:rPr sz="2400" b="1" spc="97" baseline="1736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2400" b="1" spc="-142" baseline="1736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2400" b="1" spc="-97" baseline="1736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2400" b="1" spc="60" baseline="1736" dirty="0">
                <a:solidFill>
                  <a:srgbClr val="200925"/>
                </a:solidFill>
                <a:latin typeface="Trebuchet MS"/>
                <a:cs typeface="Trebuchet MS"/>
              </a:rPr>
              <a:t>(</a:t>
            </a:r>
            <a:r>
              <a:rPr sz="2400" b="1" spc="-112" baseline="1736" dirty="0">
                <a:solidFill>
                  <a:srgbClr val="200925"/>
                </a:solidFill>
                <a:latin typeface="Trebuchet MS"/>
                <a:cs typeface="Trebuchet MS"/>
              </a:rPr>
              <a:t>)</a:t>
            </a:r>
            <a:endParaRPr sz="2400" baseline="1736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1181" y="3528186"/>
            <a:ext cx="19253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7720" algn="l"/>
              </a:tabLst>
            </a:pPr>
            <a:r>
              <a:rPr sz="2000" b="1" spc="50" dirty="0">
                <a:solidFill>
                  <a:srgbClr val="00AF50"/>
                </a:solidFill>
                <a:latin typeface="Tahoma"/>
                <a:cs typeface="Tahoma"/>
              </a:rPr>
              <a:t>05	</a:t>
            </a:r>
            <a:r>
              <a:rPr sz="2400" b="1" spc="-30" baseline="3472" dirty="0">
                <a:solidFill>
                  <a:srgbClr val="200925"/>
                </a:solidFill>
                <a:latin typeface="Trebuchet MS"/>
                <a:cs typeface="Trebuchet MS"/>
              </a:rPr>
              <a:t>brightness()</a:t>
            </a:r>
            <a:endParaRPr sz="2400" baseline="3472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93672" y="3129152"/>
            <a:ext cx="4087495" cy="965835"/>
            <a:chOff x="1193672" y="3129152"/>
            <a:chExt cx="4087495" cy="965835"/>
          </a:xfrm>
        </p:grpSpPr>
        <p:sp>
          <p:nvSpPr>
            <p:cNvPr id="18" name="object 18"/>
            <p:cNvSpPr/>
            <p:nvPr/>
          </p:nvSpPr>
          <p:spPr>
            <a:xfrm>
              <a:off x="1203197" y="3138677"/>
              <a:ext cx="0" cy="194310"/>
            </a:xfrm>
            <a:custGeom>
              <a:avLst/>
              <a:gdLst/>
              <a:ahLst/>
              <a:cxnLst/>
              <a:rect l="l" t="t" r="r" b="b"/>
              <a:pathLst>
                <a:path h="194310">
                  <a:moveTo>
                    <a:pt x="0" y="0"/>
                  </a:moveTo>
                  <a:lnTo>
                    <a:pt x="0" y="194056"/>
                  </a:lnTo>
                </a:path>
              </a:pathLst>
            </a:custGeom>
            <a:ln w="19050">
              <a:solidFill>
                <a:srgbClr val="1D9E4E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17136" y="3331463"/>
              <a:ext cx="763905" cy="763905"/>
            </a:xfrm>
            <a:custGeom>
              <a:avLst/>
              <a:gdLst/>
              <a:ahLst/>
              <a:cxnLst/>
              <a:rect l="l" t="t" r="r" b="b"/>
              <a:pathLst>
                <a:path w="763904" h="763904">
                  <a:moveTo>
                    <a:pt x="381762" y="0"/>
                  </a:moveTo>
                  <a:lnTo>
                    <a:pt x="333878" y="2974"/>
                  </a:lnTo>
                  <a:lnTo>
                    <a:pt x="287769" y="11660"/>
                  </a:lnTo>
                  <a:lnTo>
                    <a:pt x="243791" y="25699"/>
                  </a:lnTo>
                  <a:lnTo>
                    <a:pt x="202303" y="44733"/>
                  </a:lnTo>
                  <a:lnTo>
                    <a:pt x="163662" y="68404"/>
                  </a:lnTo>
                  <a:lnTo>
                    <a:pt x="128227" y="96355"/>
                  </a:lnTo>
                  <a:lnTo>
                    <a:pt x="96355" y="128227"/>
                  </a:lnTo>
                  <a:lnTo>
                    <a:pt x="68404" y="163662"/>
                  </a:lnTo>
                  <a:lnTo>
                    <a:pt x="44733" y="202303"/>
                  </a:lnTo>
                  <a:lnTo>
                    <a:pt x="25699" y="243791"/>
                  </a:lnTo>
                  <a:lnTo>
                    <a:pt x="11660" y="287769"/>
                  </a:lnTo>
                  <a:lnTo>
                    <a:pt x="2974" y="333878"/>
                  </a:lnTo>
                  <a:lnTo>
                    <a:pt x="0" y="381762"/>
                  </a:lnTo>
                  <a:lnTo>
                    <a:pt x="2974" y="429650"/>
                  </a:lnTo>
                  <a:lnTo>
                    <a:pt x="11660" y="475763"/>
                  </a:lnTo>
                  <a:lnTo>
                    <a:pt x="25699" y="519742"/>
                  </a:lnTo>
                  <a:lnTo>
                    <a:pt x="44733" y="561232"/>
                  </a:lnTo>
                  <a:lnTo>
                    <a:pt x="68404" y="599872"/>
                  </a:lnTo>
                  <a:lnTo>
                    <a:pt x="96355" y="635306"/>
                  </a:lnTo>
                  <a:lnTo>
                    <a:pt x="128227" y="667177"/>
                  </a:lnTo>
                  <a:lnTo>
                    <a:pt x="163662" y="695126"/>
                  </a:lnTo>
                  <a:lnTo>
                    <a:pt x="202303" y="718795"/>
                  </a:lnTo>
                  <a:lnTo>
                    <a:pt x="243791" y="737827"/>
                  </a:lnTo>
                  <a:lnTo>
                    <a:pt x="287769" y="751864"/>
                  </a:lnTo>
                  <a:lnTo>
                    <a:pt x="333878" y="760549"/>
                  </a:lnTo>
                  <a:lnTo>
                    <a:pt x="381762" y="763524"/>
                  </a:lnTo>
                  <a:lnTo>
                    <a:pt x="429645" y="760549"/>
                  </a:lnTo>
                  <a:lnTo>
                    <a:pt x="475754" y="751864"/>
                  </a:lnTo>
                  <a:lnTo>
                    <a:pt x="519732" y="737827"/>
                  </a:lnTo>
                  <a:lnTo>
                    <a:pt x="561220" y="718795"/>
                  </a:lnTo>
                  <a:lnTo>
                    <a:pt x="599861" y="695126"/>
                  </a:lnTo>
                  <a:lnTo>
                    <a:pt x="635296" y="667177"/>
                  </a:lnTo>
                  <a:lnTo>
                    <a:pt x="667168" y="635306"/>
                  </a:lnTo>
                  <a:lnTo>
                    <a:pt x="695119" y="599872"/>
                  </a:lnTo>
                  <a:lnTo>
                    <a:pt x="718790" y="561232"/>
                  </a:lnTo>
                  <a:lnTo>
                    <a:pt x="737824" y="519742"/>
                  </a:lnTo>
                  <a:lnTo>
                    <a:pt x="751863" y="475763"/>
                  </a:lnTo>
                  <a:lnTo>
                    <a:pt x="760549" y="429650"/>
                  </a:lnTo>
                  <a:lnTo>
                    <a:pt x="763524" y="381762"/>
                  </a:lnTo>
                  <a:lnTo>
                    <a:pt x="760549" y="333878"/>
                  </a:lnTo>
                  <a:lnTo>
                    <a:pt x="751863" y="287769"/>
                  </a:lnTo>
                  <a:lnTo>
                    <a:pt x="737824" y="243791"/>
                  </a:lnTo>
                  <a:lnTo>
                    <a:pt x="718790" y="202303"/>
                  </a:lnTo>
                  <a:lnTo>
                    <a:pt x="695119" y="163662"/>
                  </a:lnTo>
                  <a:lnTo>
                    <a:pt x="667168" y="128227"/>
                  </a:lnTo>
                  <a:lnTo>
                    <a:pt x="635296" y="96355"/>
                  </a:lnTo>
                  <a:lnTo>
                    <a:pt x="599861" y="68404"/>
                  </a:lnTo>
                  <a:lnTo>
                    <a:pt x="561220" y="44733"/>
                  </a:lnTo>
                  <a:lnTo>
                    <a:pt x="519732" y="25699"/>
                  </a:lnTo>
                  <a:lnTo>
                    <a:pt x="475754" y="11660"/>
                  </a:lnTo>
                  <a:lnTo>
                    <a:pt x="429645" y="2974"/>
                  </a:lnTo>
                  <a:lnTo>
                    <a:pt x="381762" y="0"/>
                  </a:lnTo>
                  <a:close/>
                </a:path>
              </a:pathLst>
            </a:custGeom>
            <a:solidFill>
              <a:srgbClr val="C7F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720590" y="3528186"/>
            <a:ext cx="15011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4545" algn="l"/>
              </a:tabLst>
            </a:pPr>
            <a:r>
              <a:rPr sz="2000" b="1" spc="25" dirty="0">
                <a:solidFill>
                  <a:srgbClr val="00AF50"/>
                </a:solidFill>
                <a:latin typeface="Tahoma"/>
                <a:cs typeface="Tahoma"/>
              </a:rPr>
              <a:t>0</a:t>
            </a:r>
            <a:r>
              <a:rPr sz="2000" b="1" spc="20" dirty="0">
                <a:solidFill>
                  <a:srgbClr val="00AF50"/>
                </a:solidFill>
                <a:latin typeface="Tahoma"/>
                <a:cs typeface="Tahoma"/>
              </a:rPr>
              <a:t>6</a:t>
            </a:r>
            <a:r>
              <a:rPr sz="2000" b="1" dirty="0">
                <a:solidFill>
                  <a:srgbClr val="00AF50"/>
                </a:solidFill>
                <a:latin typeface="Tahoma"/>
                <a:cs typeface="Tahoma"/>
              </a:rPr>
              <a:t>	</a:t>
            </a:r>
            <a:r>
              <a:rPr sz="2400" b="1" spc="-150" baseline="3472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2400" b="1" spc="-89" baseline="3472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2400" b="1" spc="112" baseline="3472" dirty="0">
                <a:solidFill>
                  <a:srgbClr val="200925"/>
                </a:solidFill>
                <a:latin typeface="Trebuchet MS"/>
                <a:cs typeface="Trebuchet MS"/>
              </a:rPr>
              <a:t>v</a:t>
            </a:r>
            <a:r>
              <a:rPr sz="2400" b="1" spc="-127" baseline="3472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2400" b="1" spc="-44" baseline="3472" dirty="0">
                <a:solidFill>
                  <a:srgbClr val="200925"/>
                </a:solidFill>
                <a:latin typeface="Trebuchet MS"/>
                <a:cs typeface="Trebuchet MS"/>
              </a:rPr>
              <a:t>r</a:t>
            </a:r>
            <a:r>
              <a:rPr sz="2400" b="1" spc="-97" baseline="3472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2400" b="1" spc="15" baseline="3472" dirty="0">
                <a:solidFill>
                  <a:srgbClr val="200925"/>
                </a:solidFill>
                <a:latin typeface="Trebuchet MS"/>
                <a:cs typeface="Trebuchet MS"/>
              </a:rPr>
              <a:t>(</a:t>
            </a:r>
            <a:r>
              <a:rPr sz="2400" b="1" spc="-112" baseline="3472" dirty="0">
                <a:solidFill>
                  <a:srgbClr val="200925"/>
                </a:solidFill>
                <a:latin typeface="Trebuchet MS"/>
                <a:cs typeface="Trebuchet MS"/>
              </a:rPr>
              <a:t>)</a:t>
            </a:r>
            <a:endParaRPr sz="2400" baseline="3472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7056" y="3138677"/>
            <a:ext cx="4841875" cy="1959610"/>
            <a:chOff x="67056" y="3138677"/>
            <a:chExt cx="4841875" cy="1959610"/>
          </a:xfrm>
        </p:grpSpPr>
        <p:sp>
          <p:nvSpPr>
            <p:cNvPr id="22" name="object 22"/>
            <p:cNvSpPr/>
            <p:nvPr/>
          </p:nvSpPr>
          <p:spPr>
            <a:xfrm>
              <a:off x="4898897" y="3138677"/>
              <a:ext cx="0" cy="194310"/>
            </a:xfrm>
            <a:custGeom>
              <a:avLst/>
              <a:gdLst/>
              <a:ahLst/>
              <a:cxnLst/>
              <a:rect l="l" t="t" r="r" b="b"/>
              <a:pathLst>
                <a:path h="194310">
                  <a:moveTo>
                    <a:pt x="0" y="0"/>
                  </a:moveTo>
                  <a:lnTo>
                    <a:pt x="0" y="194056"/>
                  </a:lnTo>
                </a:path>
              </a:pathLst>
            </a:custGeom>
            <a:ln w="19050">
              <a:solidFill>
                <a:srgbClr val="1D9E4E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50542" y="1619199"/>
            <a:ext cx="504571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0" dirty="0">
                <a:solidFill>
                  <a:srgbClr val="0742D6"/>
                </a:solidFill>
              </a:rPr>
              <a:t>LISTS</a:t>
            </a:r>
            <a:r>
              <a:rPr spc="325" dirty="0">
                <a:solidFill>
                  <a:srgbClr val="0742D6"/>
                </a:solidFill>
              </a:rPr>
              <a:t> </a:t>
            </a:r>
            <a:r>
              <a:rPr sz="5400" spc="-415" dirty="0">
                <a:solidFill>
                  <a:srgbClr val="200925"/>
                </a:solidFill>
              </a:rPr>
              <a:t>IN</a:t>
            </a:r>
            <a:r>
              <a:rPr sz="5400" spc="-665" dirty="0">
                <a:solidFill>
                  <a:srgbClr val="200925"/>
                </a:solidFill>
              </a:rPr>
              <a:t> </a:t>
            </a:r>
            <a:r>
              <a:rPr sz="5400" spc="125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646289" y="695909"/>
            <a:ext cx="63055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490" dirty="0">
                <a:solidFill>
                  <a:srgbClr val="3069F8"/>
                </a:solidFill>
                <a:latin typeface="Tahoma"/>
                <a:cs typeface="Tahoma"/>
              </a:rPr>
              <a:t>18</a:t>
            </a:r>
            <a:endParaRPr sz="45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74789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95" dirty="0">
                <a:solidFill>
                  <a:srgbClr val="0742D6"/>
                </a:solidFill>
              </a:rPr>
              <a:t>LIST</a:t>
            </a:r>
            <a:r>
              <a:rPr sz="3300" spc="-400" dirty="0">
                <a:solidFill>
                  <a:srgbClr val="0742D6"/>
                </a:solidFill>
              </a:rPr>
              <a:t> </a:t>
            </a:r>
            <a:r>
              <a:rPr sz="3300" spc="-100" dirty="0">
                <a:solidFill>
                  <a:srgbClr val="0742D6"/>
                </a:solidFill>
              </a:rPr>
              <a:t>P</a:t>
            </a:r>
            <a:r>
              <a:rPr sz="3300" spc="-125" dirty="0">
                <a:solidFill>
                  <a:srgbClr val="0742D6"/>
                </a:solidFill>
              </a:rPr>
              <a:t>R</a:t>
            </a:r>
            <a:r>
              <a:rPr sz="3300" spc="-85" dirty="0">
                <a:solidFill>
                  <a:srgbClr val="0742D6"/>
                </a:solidFill>
              </a:rPr>
              <a:t>OPE</a:t>
            </a:r>
            <a:r>
              <a:rPr sz="3300" spc="-100" dirty="0">
                <a:solidFill>
                  <a:srgbClr val="0742D6"/>
                </a:solidFill>
              </a:rPr>
              <a:t>R</a:t>
            </a:r>
            <a:r>
              <a:rPr sz="3300" spc="-185" dirty="0">
                <a:solidFill>
                  <a:srgbClr val="0742D6"/>
                </a:solidFill>
              </a:rPr>
              <a:t>TIES</a:t>
            </a:r>
            <a:r>
              <a:rPr sz="3300" spc="-390" dirty="0">
                <a:solidFill>
                  <a:srgbClr val="0742D6"/>
                </a:solidFill>
              </a:rPr>
              <a:t> </a:t>
            </a:r>
            <a:r>
              <a:rPr sz="3300" spc="475" dirty="0">
                <a:solidFill>
                  <a:srgbClr val="200925"/>
                </a:solidFill>
              </a:rPr>
              <a:t>-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960120" y="1706879"/>
            <a:ext cx="763905" cy="1724025"/>
          </a:xfrm>
          <a:custGeom>
            <a:avLst/>
            <a:gdLst/>
            <a:ahLst/>
            <a:cxnLst/>
            <a:rect l="l" t="t" r="r" b="b"/>
            <a:pathLst>
              <a:path w="763905" h="1724025">
                <a:moveTo>
                  <a:pt x="763524" y="1341120"/>
                </a:moveTo>
                <a:lnTo>
                  <a:pt x="760539" y="1293152"/>
                </a:lnTo>
                <a:lnTo>
                  <a:pt x="751852" y="1246962"/>
                </a:lnTo>
                <a:lnTo>
                  <a:pt x="737819" y="1202893"/>
                </a:lnTo>
                <a:lnTo>
                  <a:pt x="718781" y="1161326"/>
                </a:lnTo>
                <a:lnTo>
                  <a:pt x="695109" y="1122603"/>
                </a:lnTo>
                <a:lnTo>
                  <a:pt x="667156" y="1087107"/>
                </a:lnTo>
                <a:lnTo>
                  <a:pt x="635292" y="1055166"/>
                </a:lnTo>
                <a:lnTo>
                  <a:pt x="599859" y="1027150"/>
                </a:lnTo>
                <a:lnTo>
                  <a:pt x="561213" y="1003427"/>
                </a:lnTo>
                <a:lnTo>
                  <a:pt x="519722" y="984364"/>
                </a:lnTo>
                <a:lnTo>
                  <a:pt x="475754" y="970292"/>
                </a:lnTo>
                <a:lnTo>
                  <a:pt x="429641" y="961580"/>
                </a:lnTo>
                <a:lnTo>
                  <a:pt x="381762" y="958596"/>
                </a:lnTo>
                <a:lnTo>
                  <a:pt x="333870" y="961580"/>
                </a:lnTo>
                <a:lnTo>
                  <a:pt x="287756" y="970292"/>
                </a:lnTo>
                <a:lnTo>
                  <a:pt x="243776" y="984364"/>
                </a:lnTo>
                <a:lnTo>
                  <a:pt x="202285" y="1003427"/>
                </a:lnTo>
                <a:lnTo>
                  <a:pt x="163639" y="1027150"/>
                </a:lnTo>
                <a:lnTo>
                  <a:pt x="128206" y="1055166"/>
                </a:lnTo>
                <a:lnTo>
                  <a:pt x="96342" y="1087107"/>
                </a:lnTo>
                <a:lnTo>
                  <a:pt x="68389" y="1122603"/>
                </a:lnTo>
                <a:lnTo>
                  <a:pt x="44716" y="1161326"/>
                </a:lnTo>
                <a:lnTo>
                  <a:pt x="25692" y="1202893"/>
                </a:lnTo>
                <a:lnTo>
                  <a:pt x="11658" y="1246962"/>
                </a:lnTo>
                <a:lnTo>
                  <a:pt x="2971" y="1293152"/>
                </a:lnTo>
                <a:lnTo>
                  <a:pt x="0" y="1341120"/>
                </a:lnTo>
                <a:lnTo>
                  <a:pt x="2971" y="1389100"/>
                </a:lnTo>
                <a:lnTo>
                  <a:pt x="11658" y="1435290"/>
                </a:lnTo>
                <a:lnTo>
                  <a:pt x="25692" y="1479359"/>
                </a:lnTo>
                <a:lnTo>
                  <a:pt x="44716" y="1520926"/>
                </a:lnTo>
                <a:lnTo>
                  <a:pt x="68389" y="1559648"/>
                </a:lnTo>
                <a:lnTo>
                  <a:pt x="96342" y="1595145"/>
                </a:lnTo>
                <a:lnTo>
                  <a:pt x="128206" y="1627085"/>
                </a:lnTo>
                <a:lnTo>
                  <a:pt x="163639" y="1655102"/>
                </a:lnTo>
                <a:lnTo>
                  <a:pt x="202285" y="1678825"/>
                </a:lnTo>
                <a:lnTo>
                  <a:pt x="243776" y="1697888"/>
                </a:lnTo>
                <a:lnTo>
                  <a:pt x="287756" y="1711960"/>
                </a:lnTo>
                <a:lnTo>
                  <a:pt x="333870" y="1720672"/>
                </a:lnTo>
                <a:lnTo>
                  <a:pt x="381762" y="1723644"/>
                </a:lnTo>
                <a:lnTo>
                  <a:pt x="429641" y="1720672"/>
                </a:lnTo>
                <a:lnTo>
                  <a:pt x="475754" y="1711960"/>
                </a:lnTo>
                <a:lnTo>
                  <a:pt x="519722" y="1697888"/>
                </a:lnTo>
                <a:lnTo>
                  <a:pt x="561213" y="1678825"/>
                </a:lnTo>
                <a:lnTo>
                  <a:pt x="599859" y="1655102"/>
                </a:lnTo>
                <a:lnTo>
                  <a:pt x="635292" y="1627085"/>
                </a:lnTo>
                <a:lnTo>
                  <a:pt x="667156" y="1595145"/>
                </a:lnTo>
                <a:lnTo>
                  <a:pt x="695109" y="1559648"/>
                </a:lnTo>
                <a:lnTo>
                  <a:pt x="718781" y="1520926"/>
                </a:lnTo>
                <a:lnTo>
                  <a:pt x="737819" y="1479359"/>
                </a:lnTo>
                <a:lnTo>
                  <a:pt x="751852" y="1435290"/>
                </a:lnTo>
                <a:lnTo>
                  <a:pt x="760539" y="1389100"/>
                </a:lnTo>
                <a:lnTo>
                  <a:pt x="763524" y="1341120"/>
                </a:lnTo>
                <a:close/>
              </a:path>
              <a:path w="763905" h="1724025">
                <a:moveTo>
                  <a:pt x="763524" y="382524"/>
                </a:moveTo>
                <a:lnTo>
                  <a:pt x="760539" y="334556"/>
                </a:lnTo>
                <a:lnTo>
                  <a:pt x="751852" y="288366"/>
                </a:lnTo>
                <a:lnTo>
                  <a:pt x="737819" y="244297"/>
                </a:lnTo>
                <a:lnTo>
                  <a:pt x="718781" y="202730"/>
                </a:lnTo>
                <a:lnTo>
                  <a:pt x="695109" y="164007"/>
                </a:lnTo>
                <a:lnTo>
                  <a:pt x="667156" y="128511"/>
                </a:lnTo>
                <a:lnTo>
                  <a:pt x="635292" y="96570"/>
                </a:lnTo>
                <a:lnTo>
                  <a:pt x="599859" y="68554"/>
                </a:lnTo>
                <a:lnTo>
                  <a:pt x="561213" y="44831"/>
                </a:lnTo>
                <a:lnTo>
                  <a:pt x="519722" y="25768"/>
                </a:lnTo>
                <a:lnTo>
                  <a:pt x="475754" y="11696"/>
                </a:lnTo>
                <a:lnTo>
                  <a:pt x="429641" y="2984"/>
                </a:lnTo>
                <a:lnTo>
                  <a:pt x="381762" y="0"/>
                </a:lnTo>
                <a:lnTo>
                  <a:pt x="333870" y="2984"/>
                </a:lnTo>
                <a:lnTo>
                  <a:pt x="287756" y="11696"/>
                </a:lnTo>
                <a:lnTo>
                  <a:pt x="243776" y="25768"/>
                </a:lnTo>
                <a:lnTo>
                  <a:pt x="202285" y="44831"/>
                </a:lnTo>
                <a:lnTo>
                  <a:pt x="163639" y="68554"/>
                </a:lnTo>
                <a:lnTo>
                  <a:pt x="128206" y="96570"/>
                </a:lnTo>
                <a:lnTo>
                  <a:pt x="96342" y="128511"/>
                </a:lnTo>
                <a:lnTo>
                  <a:pt x="68389" y="164007"/>
                </a:lnTo>
                <a:lnTo>
                  <a:pt x="44716" y="202730"/>
                </a:lnTo>
                <a:lnTo>
                  <a:pt x="25692" y="244297"/>
                </a:lnTo>
                <a:lnTo>
                  <a:pt x="11658" y="288366"/>
                </a:lnTo>
                <a:lnTo>
                  <a:pt x="2971" y="334556"/>
                </a:lnTo>
                <a:lnTo>
                  <a:pt x="0" y="382524"/>
                </a:lnTo>
                <a:lnTo>
                  <a:pt x="2971" y="430504"/>
                </a:lnTo>
                <a:lnTo>
                  <a:pt x="11658" y="476694"/>
                </a:lnTo>
                <a:lnTo>
                  <a:pt x="25692" y="520763"/>
                </a:lnTo>
                <a:lnTo>
                  <a:pt x="44716" y="562330"/>
                </a:lnTo>
                <a:lnTo>
                  <a:pt x="68389" y="601052"/>
                </a:lnTo>
                <a:lnTo>
                  <a:pt x="96342" y="636549"/>
                </a:lnTo>
                <a:lnTo>
                  <a:pt x="128206" y="668489"/>
                </a:lnTo>
                <a:lnTo>
                  <a:pt x="163639" y="696506"/>
                </a:lnTo>
                <a:lnTo>
                  <a:pt x="202285" y="720229"/>
                </a:lnTo>
                <a:lnTo>
                  <a:pt x="243776" y="739292"/>
                </a:lnTo>
                <a:lnTo>
                  <a:pt x="287756" y="753364"/>
                </a:lnTo>
                <a:lnTo>
                  <a:pt x="333870" y="762076"/>
                </a:lnTo>
                <a:lnTo>
                  <a:pt x="381762" y="765048"/>
                </a:lnTo>
                <a:lnTo>
                  <a:pt x="429641" y="762076"/>
                </a:lnTo>
                <a:lnTo>
                  <a:pt x="475754" y="753364"/>
                </a:lnTo>
                <a:lnTo>
                  <a:pt x="519722" y="739292"/>
                </a:lnTo>
                <a:lnTo>
                  <a:pt x="561213" y="720229"/>
                </a:lnTo>
                <a:lnTo>
                  <a:pt x="599859" y="696506"/>
                </a:lnTo>
                <a:lnTo>
                  <a:pt x="635292" y="668489"/>
                </a:lnTo>
                <a:lnTo>
                  <a:pt x="667156" y="636549"/>
                </a:lnTo>
                <a:lnTo>
                  <a:pt x="695109" y="601052"/>
                </a:lnTo>
                <a:lnTo>
                  <a:pt x="718781" y="562330"/>
                </a:lnTo>
                <a:lnTo>
                  <a:pt x="737819" y="520763"/>
                </a:lnTo>
                <a:lnTo>
                  <a:pt x="751852" y="476694"/>
                </a:lnTo>
                <a:lnTo>
                  <a:pt x="760539" y="430504"/>
                </a:lnTo>
                <a:lnTo>
                  <a:pt x="763524" y="382524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55419" y="2903347"/>
            <a:ext cx="15500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solidFill>
                  <a:srgbClr val="200925"/>
                </a:solidFill>
                <a:latin typeface="Trebuchet MS"/>
                <a:cs typeface="Trebuchet MS"/>
              </a:rPr>
              <a:t>List-style-image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752" y="2862199"/>
            <a:ext cx="3397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5" dirty="0">
                <a:solidFill>
                  <a:srgbClr val="3069F8"/>
                </a:solidFill>
                <a:latin typeface="Tahoma"/>
                <a:cs typeface="Tahoma"/>
              </a:rPr>
              <a:t>0</a:t>
            </a:r>
            <a:r>
              <a:rPr sz="2000" b="1" spc="-120" dirty="0">
                <a:solidFill>
                  <a:srgbClr val="3069F8"/>
                </a:solidFill>
                <a:latin typeface="Tahoma"/>
                <a:cs typeface="Tahoma"/>
              </a:rPr>
              <a:t>fi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51372" y="2903347"/>
            <a:ext cx="17697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200925"/>
                </a:solidFill>
                <a:latin typeface="Trebuchet MS"/>
                <a:cs typeface="Trebuchet MS"/>
              </a:rPr>
              <a:t>List-style-property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55820" y="2703576"/>
            <a:ext cx="763905" cy="765175"/>
          </a:xfrm>
          <a:custGeom>
            <a:avLst/>
            <a:gdLst/>
            <a:ahLst/>
            <a:cxnLst/>
            <a:rect l="l" t="t" r="r" b="b"/>
            <a:pathLst>
              <a:path w="763904" h="765175">
                <a:moveTo>
                  <a:pt x="381762" y="0"/>
                </a:moveTo>
                <a:lnTo>
                  <a:pt x="333878" y="2981"/>
                </a:lnTo>
                <a:lnTo>
                  <a:pt x="287769" y="11686"/>
                </a:lnTo>
                <a:lnTo>
                  <a:pt x="243791" y="25755"/>
                </a:lnTo>
                <a:lnTo>
                  <a:pt x="202303" y="44830"/>
                </a:lnTo>
                <a:lnTo>
                  <a:pt x="163662" y="68552"/>
                </a:lnTo>
                <a:lnTo>
                  <a:pt x="128227" y="96561"/>
                </a:lnTo>
                <a:lnTo>
                  <a:pt x="96355" y="128499"/>
                </a:lnTo>
                <a:lnTo>
                  <a:pt x="68404" y="164006"/>
                </a:lnTo>
                <a:lnTo>
                  <a:pt x="44733" y="202724"/>
                </a:lnTo>
                <a:lnTo>
                  <a:pt x="25699" y="244294"/>
                </a:lnTo>
                <a:lnTo>
                  <a:pt x="11660" y="288356"/>
                </a:lnTo>
                <a:lnTo>
                  <a:pt x="2974" y="334553"/>
                </a:lnTo>
                <a:lnTo>
                  <a:pt x="0" y="382524"/>
                </a:lnTo>
                <a:lnTo>
                  <a:pt x="2974" y="430494"/>
                </a:lnTo>
                <a:lnTo>
                  <a:pt x="11660" y="476691"/>
                </a:lnTo>
                <a:lnTo>
                  <a:pt x="25699" y="520753"/>
                </a:lnTo>
                <a:lnTo>
                  <a:pt x="44733" y="562323"/>
                </a:lnTo>
                <a:lnTo>
                  <a:pt x="68404" y="601041"/>
                </a:lnTo>
                <a:lnTo>
                  <a:pt x="96355" y="636548"/>
                </a:lnTo>
                <a:lnTo>
                  <a:pt x="128227" y="668486"/>
                </a:lnTo>
                <a:lnTo>
                  <a:pt x="163662" y="696495"/>
                </a:lnTo>
                <a:lnTo>
                  <a:pt x="202303" y="720217"/>
                </a:lnTo>
                <a:lnTo>
                  <a:pt x="243791" y="739292"/>
                </a:lnTo>
                <a:lnTo>
                  <a:pt x="287769" y="753361"/>
                </a:lnTo>
                <a:lnTo>
                  <a:pt x="333878" y="762066"/>
                </a:lnTo>
                <a:lnTo>
                  <a:pt x="381762" y="765048"/>
                </a:lnTo>
                <a:lnTo>
                  <a:pt x="429645" y="762066"/>
                </a:lnTo>
                <a:lnTo>
                  <a:pt x="475754" y="753361"/>
                </a:lnTo>
                <a:lnTo>
                  <a:pt x="519732" y="739292"/>
                </a:lnTo>
                <a:lnTo>
                  <a:pt x="561220" y="720217"/>
                </a:lnTo>
                <a:lnTo>
                  <a:pt x="599861" y="696495"/>
                </a:lnTo>
                <a:lnTo>
                  <a:pt x="635296" y="668486"/>
                </a:lnTo>
                <a:lnTo>
                  <a:pt x="667168" y="636548"/>
                </a:lnTo>
                <a:lnTo>
                  <a:pt x="695119" y="601041"/>
                </a:lnTo>
                <a:lnTo>
                  <a:pt x="718790" y="562323"/>
                </a:lnTo>
                <a:lnTo>
                  <a:pt x="737824" y="520753"/>
                </a:lnTo>
                <a:lnTo>
                  <a:pt x="751863" y="476691"/>
                </a:lnTo>
                <a:lnTo>
                  <a:pt x="760549" y="430494"/>
                </a:lnTo>
                <a:lnTo>
                  <a:pt x="763524" y="382524"/>
                </a:lnTo>
                <a:lnTo>
                  <a:pt x="760549" y="334553"/>
                </a:lnTo>
                <a:lnTo>
                  <a:pt x="751863" y="288356"/>
                </a:lnTo>
                <a:lnTo>
                  <a:pt x="737824" y="244294"/>
                </a:lnTo>
                <a:lnTo>
                  <a:pt x="718790" y="202724"/>
                </a:lnTo>
                <a:lnTo>
                  <a:pt x="695119" y="164006"/>
                </a:lnTo>
                <a:lnTo>
                  <a:pt x="667168" y="128499"/>
                </a:lnTo>
                <a:lnTo>
                  <a:pt x="635296" y="96561"/>
                </a:lnTo>
                <a:lnTo>
                  <a:pt x="599861" y="68552"/>
                </a:lnTo>
                <a:lnTo>
                  <a:pt x="561220" y="44830"/>
                </a:lnTo>
                <a:lnTo>
                  <a:pt x="519732" y="25755"/>
                </a:lnTo>
                <a:lnTo>
                  <a:pt x="475754" y="11686"/>
                </a:lnTo>
                <a:lnTo>
                  <a:pt x="429645" y="2981"/>
                </a:lnTo>
                <a:lnTo>
                  <a:pt x="381762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49748" y="2900248"/>
            <a:ext cx="3746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95" dirty="0">
                <a:solidFill>
                  <a:srgbClr val="3069F8"/>
                </a:solidFill>
                <a:latin typeface="Tahoma"/>
                <a:cs typeface="Tahoma"/>
              </a:rPr>
              <a:t>04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55820" y="1706879"/>
            <a:ext cx="763905" cy="765175"/>
          </a:xfrm>
          <a:custGeom>
            <a:avLst/>
            <a:gdLst/>
            <a:ahLst/>
            <a:cxnLst/>
            <a:rect l="l" t="t" r="r" b="b"/>
            <a:pathLst>
              <a:path w="763904" h="765175">
                <a:moveTo>
                  <a:pt x="381762" y="0"/>
                </a:moveTo>
                <a:lnTo>
                  <a:pt x="333878" y="2981"/>
                </a:lnTo>
                <a:lnTo>
                  <a:pt x="287769" y="11686"/>
                </a:lnTo>
                <a:lnTo>
                  <a:pt x="243791" y="25755"/>
                </a:lnTo>
                <a:lnTo>
                  <a:pt x="202303" y="44830"/>
                </a:lnTo>
                <a:lnTo>
                  <a:pt x="163662" y="68552"/>
                </a:lnTo>
                <a:lnTo>
                  <a:pt x="128227" y="96561"/>
                </a:lnTo>
                <a:lnTo>
                  <a:pt x="96355" y="128499"/>
                </a:lnTo>
                <a:lnTo>
                  <a:pt x="68404" y="164006"/>
                </a:lnTo>
                <a:lnTo>
                  <a:pt x="44733" y="202724"/>
                </a:lnTo>
                <a:lnTo>
                  <a:pt x="25699" y="244294"/>
                </a:lnTo>
                <a:lnTo>
                  <a:pt x="11660" y="288356"/>
                </a:lnTo>
                <a:lnTo>
                  <a:pt x="2974" y="334553"/>
                </a:lnTo>
                <a:lnTo>
                  <a:pt x="0" y="382524"/>
                </a:lnTo>
                <a:lnTo>
                  <a:pt x="2974" y="430494"/>
                </a:lnTo>
                <a:lnTo>
                  <a:pt x="11660" y="476691"/>
                </a:lnTo>
                <a:lnTo>
                  <a:pt x="25699" y="520753"/>
                </a:lnTo>
                <a:lnTo>
                  <a:pt x="44733" y="562323"/>
                </a:lnTo>
                <a:lnTo>
                  <a:pt x="68404" y="601041"/>
                </a:lnTo>
                <a:lnTo>
                  <a:pt x="96355" y="636548"/>
                </a:lnTo>
                <a:lnTo>
                  <a:pt x="128227" y="668486"/>
                </a:lnTo>
                <a:lnTo>
                  <a:pt x="163662" y="696495"/>
                </a:lnTo>
                <a:lnTo>
                  <a:pt x="202303" y="720217"/>
                </a:lnTo>
                <a:lnTo>
                  <a:pt x="243791" y="739292"/>
                </a:lnTo>
                <a:lnTo>
                  <a:pt x="287769" y="753361"/>
                </a:lnTo>
                <a:lnTo>
                  <a:pt x="333878" y="762066"/>
                </a:lnTo>
                <a:lnTo>
                  <a:pt x="381762" y="765048"/>
                </a:lnTo>
                <a:lnTo>
                  <a:pt x="429645" y="762066"/>
                </a:lnTo>
                <a:lnTo>
                  <a:pt x="475754" y="753361"/>
                </a:lnTo>
                <a:lnTo>
                  <a:pt x="519732" y="739292"/>
                </a:lnTo>
                <a:lnTo>
                  <a:pt x="561220" y="720217"/>
                </a:lnTo>
                <a:lnTo>
                  <a:pt x="599861" y="696495"/>
                </a:lnTo>
                <a:lnTo>
                  <a:pt x="635296" y="668486"/>
                </a:lnTo>
                <a:lnTo>
                  <a:pt x="667168" y="636548"/>
                </a:lnTo>
                <a:lnTo>
                  <a:pt x="695119" y="601041"/>
                </a:lnTo>
                <a:lnTo>
                  <a:pt x="718790" y="562323"/>
                </a:lnTo>
                <a:lnTo>
                  <a:pt x="737824" y="520753"/>
                </a:lnTo>
                <a:lnTo>
                  <a:pt x="751863" y="476691"/>
                </a:lnTo>
                <a:lnTo>
                  <a:pt x="760549" y="430494"/>
                </a:lnTo>
                <a:lnTo>
                  <a:pt x="763524" y="382524"/>
                </a:lnTo>
                <a:lnTo>
                  <a:pt x="760549" y="334553"/>
                </a:lnTo>
                <a:lnTo>
                  <a:pt x="751863" y="288356"/>
                </a:lnTo>
                <a:lnTo>
                  <a:pt x="737824" y="244294"/>
                </a:lnTo>
                <a:lnTo>
                  <a:pt x="718790" y="202724"/>
                </a:lnTo>
                <a:lnTo>
                  <a:pt x="695119" y="164006"/>
                </a:lnTo>
                <a:lnTo>
                  <a:pt x="667168" y="128499"/>
                </a:lnTo>
                <a:lnTo>
                  <a:pt x="635296" y="96561"/>
                </a:lnTo>
                <a:lnTo>
                  <a:pt x="599861" y="68552"/>
                </a:lnTo>
                <a:lnTo>
                  <a:pt x="561220" y="44830"/>
                </a:lnTo>
                <a:lnTo>
                  <a:pt x="519732" y="25755"/>
                </a:lnTo>
                <a:lnTo>
                  <a:pt x="475754" y="11686"/>
                </a:lnTo>
                <a:lnTo>
                  <a:pt x="429645" y="2981"/>
                </a:lnTo>
                <a:lnTo>
                  <a:pt x="381762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61940" y="1902917"/>
            <a:ext cx="246888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02005" algn="l"/>
              </a:tabLst>
            </a:pPr>
            <a:r>
              <a:rPr sz="2000" b="1" spc="5" dirty="0">
                <a:solidFill>
                  <a:srgbClr val="3069F8"/>
                </a:solidFill>
                <a:latin typeface="Tahoma"/>
                <a:cs typeface="Tahoma"/>
              </a:rPr>
              <a:t>03	</a:t>
            </a:r>
            <a:r>
              <a:rPr sz="2400" b="1" spc="-37" baseline="3472" dirty="0">
                <a:solidFill>
                  <a:srgbClr val="200925"/>
                </a:solidFill>
                <a:latin typeface="Trebuchet MS"/>
                <a:cs typeface="Trebuchet MS"/>
              </a:rPr>
              <a:t>List-style-position</a:t>
            </a:r>
            <a:endParaRPr sz="2400" baseline="3472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7056" y="2472689"/>
            <a:ext cx="4980305" cy="2625090"/>
            <a:chOff x="67056" y="2472689"/>
            <a:chExt cx="4980305" cy="2625090"/>
          </a:xfrm>
        </p:grpSpPr>
        <p:sp>
          <p:nvSpPr>
            <p:cNvPr id="12" name="object 12"/>
            <p:cNvSpPr/>
            <p:nvPr/>
          </p:nvSpPr>
          <p:spPr>
            <a:xfrm>
              <a:off x="1341881" y="2472689"/>
              <a:ext cx="3695700" cy="232410"/>
            </a:xfrm>
            <a:custGeom>
              <a:avLst/>
              <a:gdLst/>
              <a:ahLst/>
              <a:cxnLst/>
              <a:rect l="l" t="t" r="r" b="b"/>
              <a:pathLst>
                <a:path w="3695700" h="232410">
                  <a:moveTo>
                    <a:pt x="0" y="0"/>
                  </a:moveTo>
                  <a:lnTo>
                    <a:pt x="0" y="194056"/>
                  </a:lnTo>
                </a:path>
                <a:path w="3695700" h="232410">
                  <a:moveTo>
                    <a:pt x="3695700" y="38100"/>
                  </a:moveTo>
                  <a:lnTo>
                    <a:pt x="3695700" y="232156"/>
                  </a:lnTo>
                </a:path>
              </a:pathLst>
            </a:custGeom>
            <a:ln w="19050">
              <a:solidFill>
                <a:srgbClr val="3069F8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193088" y="1902917"/>
            <a:ext cx="21501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4700" algn="l"/>
              </a:tabLst>
            </a:pPr>
            <a:r>
              <a:rPr sz="2000" b="1" spc="-210" dirty="0">
                <a:solidFill>
                  <a:srgbClr val="3069F8"/>
                </a:solidFill>
                <a:latin typeface="Tahoma"/>
                <a:cs typeface="Tahoma"/>
              </a:rPr>
              <a:t>01	</a:t>
            </a:r>
            <a:r>
              <a:rPr sz="2400" b="1" spc="-15" baseline="1736" dirty="0">
                <a:solidFill>
                  <a:srgbClr val="200925"/>
                </a:solidFill>
                <a:latin typeface="Trebuchet MS"/>
                <a:cs typeface="Trebuchet MS"/>
              </a:rPr>
              <a:t>List-style-type</a:t>
            </a:r>
            <a:endParaRPr sz="2400" baseline="1736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5280" y="1513789"/>
            <a:ext cx="67163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0" dirty="0">
                <a:solidFill>
                  <a:srgbClr val="C31331"/>
                </a:solidFill>
              </a:rPr>
              <a:t>ANCHOR</a:t>
            </a:r>
            <a:r>
              <a:rPr spc="345" dirty="0">
                <a:solidFill>
                  <a:srgbClr val="C31331"/>
                </a:solidFill>
              </a:rPr>
              <a:t> </a:t>
            </a:r>
            <a:r>
              <a:rPr sz="5400" spc="-415" dirty="0">
                <a:solidFill>
                  <a:srgbClr val="200925"/>
                </a:solidFill>
              </a:rPr>
              <a:t>IN</a:t>
            </a:r>
            <a:r>
              <a:rPr sz="5400" spc="-665" dirty="0">
                <a:solidFill>
                  <a:srgbClr val="200925"/>
                </a:solidFill>
              </a:rPr>
              <a:t> </a:t>
            </a:r>
            <a:r>
              <a:rPr sz="5400" spc="125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663053" y="695909"/>
            <a:ext cx="59626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625" dirty="0">
                <a:solidFill>
                  <a:srgbClr val="C31331"/>
                </a:solidFill>
                <a:latin typeface="Tahoma"/>
                <a:cs typeface="Tahoma"/>
              </a:rPr>
              <a:t>19</a:t>
            </a:r>
            <a:endParaRPr sz="45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88632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75" dirty="0">
                <a:solidFill>
                  <a:srgbClr val="C31331"/>
                </a:solidFill>
              </a:rPr>
              <a:t>ANCHOR</a:t>
            </a:r>
            <a:r>
              <a:rPr sz="3300" spc="145" dirty="0">
                <a:solidFill>
                  <a:srgbClr val="C31331"/>
                </a:solidFill>
              </a:rPr>
              <a:t> </a:t>
            </a:r>
            <a:r>
              <a:rPr sz="3300" spc="10" dirty="0">
                <a:solidFill>
                  <a:srgbClr val="C31331"/>
                </a:solidFill>
              </a:rPr>
              <a:t>STATES</a:t>
            </a:r>
            <a:r>
              <a:rPr sz="3300" spc="-400" dirty="0">
                <a:solidFill>
                  <a:srgbClr val="C31331"/>
                </a:solidFill>
              </a:rPr>
              <a:t> </a:t>
            </a:r>
            <a:r>
              <a:rPr sz="3300" spc="475" dirty="0">
                <a:solidFill>
                  <a:srgbClr val="200925"/>
                </a:solidFill>
              </a:rPr>
              <a:t>-</a:t>
            </a:r>
            <a:r>
              <a:rPr sz="3300" spc="-400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876300" y="1638300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5">
                <a:moveTo>
                  <a:pt x="382524" y="0"/>
                </a:moveTo>
                <a:lnTo>
                  <a:pt x="334540" y="2974"/>
                </a:lnTo>
                <a:lnTo>
                  <a:pt x="288335" y="11660"/>
                </a:lnTo>
                <a:lnTo>
                  <a:pt x="244268" y="25699"/>
                </a:lnTo>
                <a:lnTo>
                  <a:pt x="202696" y="44733"/>
                </a:lnTo>
                <a:lnTo>
                  <a:pt x="163978" y="68404"/>
                </a:lnTo>
                <a:lnTo>
                  <a:pt x="128473" y="96355"/>
                </a:lnTo>
                <a:lnTo>
                  <a:pt x="96539" y="128227"/>
                </a:lnTo>
                <a:lnTo>
                  <a:pt x="68534" y="163662"/>
                </a:lnTo>
                <a:lnTo>
                  <a:pt x="44818" y="202303"/>
                </a:lnTo>
                <a:lnTo>
                  <a:pt x="25747" y="243791"/>
                </a:lnTo>
                <a:lnTo>
                  <a:pt x="11682" y="287769"/>
                </a:lnTo>
                <a:lnTo>
                  <a:pt x="2980" y="333878"/>
                </a:lnTo>
                <a:lnTo>
                  <a:pt x="0" y="381762"/>
                </a:lnTo>
                <a:lnTo>
                  <a:pt x="2980" y="429645"/>
                </a:lnTo>
                <a:lnTo>
                  <a:pt x="11682" y="475754"/>
                </a:lnTo>
                <a:lnTo>
                  <a:pt x="25747" y="519732"/>
                </a:lnTo>
                <a:lnTo>
                  <a:pt x="44818" y="561220"/>
                </a:lnTo>
                <a:lnTo>
                  <a:pt x="68534" y="599861"/>
                </a:lnTo>
                <a:lnTo>
                  <a:pt x="96539" y="635296"/>
                </a:lnTo>
                <a:lnTo>
                  <a:pt x="128473" y="667168"/>
                </a:lnTo>
                <a:lnTo>
                  <a:pt x="163978" y="695119"/>
                </a:lnTo>
                <a:lnTo>
                  <a:pt x="202696" y="718790"/>
                </a:lnTo>
                <a:lnTo>
                  <a:pt x="244268" y="737824"/>
                </a:lnTo>
                <a:lnTo>
                  <a:pt x="288335" y="751863"/>
                </a:lnTo>
                <a:lnTo>
                  <a:pt x="334540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FAD6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0183" y="1834134"/>
            <a:ext cx="2971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10" dirty="0">
                <a:solidFill>
                  <a:srgbClr val="C31331"/>
                </a:solidFill>
                <a:latin typeface="Tahoma"/>
                <a:cs typeface="Tahoma"/>
              </a:rPr>
              <a:t>01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6300" y="2596895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4">
                <a:moveTo>
                  <a:pt x="382524" y="0"/>
                </a:moveTo>
                <a:lnTo>
                  <a:pt x="334540" y="2974"/>
                </a:lnTo>
                <a:lnTo>
                  <a:pt x="288335" y="11660"/>
                </a:lnTo>
                <a:lnTo>
                  <a:pt x="244268" y="25699"/>
                </a:lnTo>
                <a:lnTo>
                  <a:pt x="202696" y="44733"/>
                </a:lnTo>
                <a:lnTo>
                  <a:pt x="163978" y="68404"/>
                </a:lnTo>
                <a:lnTo>
                  <a:pt x="128473" y="96355"/>
                </a:lnTo>
                <a:lnTo>
                  <a:pt x="96539" y="128227"/>
                </a:lnTo>
                <a:lnTo>
                  <a:pt x="68534" y="163662"/>
                </a:lnTo>
                <a:lnTo>
                  <a:pt x="44818" y="202303"/>
                </a:lnTo>
                <a:lnTo>
                  <a:pt x="25747" y="243791"/>
                </a:lnTo>
                <a:lnTo>
                  <a:pt x="11682" y="287769"/>
                </a:lnTo>
                <a:lnTo>
                  <a:pt x="2980" y="333878"/>
                </a:lnTo>
                <a:lnTo>
                  <a:pt x="0" y="381762"/>
                </a:lnTo>
                <a:lnTo>
                  <a:pt x="2980" y="429645"/>
                </a:lnTo>
                <a:lnTo>
                  <a:pt x="11682" y="475754"/>
                </a:lnTo>
                <a:lnTo>
                  <a:pt x="25747" y="519732"/>
                </a:lnTo>
                <a:lnTo>
                  <a:pt x="44818" y="561220"/>
                </a:lnTo>
                <a:lnTo>
                  <a:pt x="68534" y="599861"/>
                </a:lnTo>
                <a:lnTo>
                  <a:pt x="96539" y="635296"/>
                </a:lnTo>
                <a:lnTo>
                  <a:pt x="128473" y="667168"/>
                </a:lnTo>
                <a:lnTo>
                  <a:pt x="163978" y="695119"/>
                </a:lnTo>
                <a:lnTo>
                  <a:pt x="202696" y="718790"/>
                </a:lnTo>
                <a:lnTo>
                  <a:pt x="244268" y="737824"/>
                </a:lnTo>
                <a:lnTo>
                  <a:pt x="288335" y="751863"/>
                </a:lnTo>
                <a:lnTo>
                  <a:pt x="334540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FAD6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751" y="2792984"/>
            <a:ext cx="24720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2005" algn="l"/>
              </a:tabLst>
            </a:pPr>
            <a:r>
              <a:rPr sz="2000" b="1" spc="5" dirty="0">
                <a:solidFill>
                  <a:srgbClr val="C31331"/>
                </a:solidFill>
                <a:latin typeface="Tahoma"/>
                <a:cs typeface="Tahoma"/>
              </a:rPr>
              <a:t>03	</a:t>
            </a:r>
            <a:r>
              <a:rPr sz="2400" b="1" spc="-44" baseline="3472" dirty="0">
                <a:solidFill>
                  <a:srgbClr val="200925"/>
                </a:solidFill>
                <a:latin typeface="Trebuchet MS"/>
                <a:cs typeface="Trebuchet MS"/>
              </a:rPr>
              <a:t>Hover</a:t>
            </a:r>
            <a:r>
              <a:rPr sz="2400" b="1" spc="-127" baseline="3472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2400" b="1" spc="-75" baseline="3472" dirty="0">
                <a:solidFill>
                  <a:srgbClr val="200925"/>
                </a:solidFill>
                <a:latin typeface="Trebuchet MS"/>
                <a:cs typeface="Trebuchet MS"/>
              </a:rPr>
              <a:t>(`a:hover`)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2000" y="2596895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4">
                <a:moveTo>
                  <a:pt x="382524" y="0"/>
                </a:moveTo>
                <a:lnTo>
                  <a:pt x="334553" y="2974"/>
                </a:lnTo>
                <a:lnTo>
                  <a:pt x="288356" y="11660"/>
                </a:lnTo>
                <a:lnTo>
                  <a:pt x="244294" y="25699"/>
                </a:lnTo>
                <a:lnTo>
                  <a:pt x="202724" y="44733"/>
                </a:lnTo>
                <a:lnTo>
                  <a:pt x="164006" y="68404"/>
                </a:lnTo>
                <a:lnTo>
                  <a:pt x="128499" y="96355"/>
                </a:lnTo>
                <a:lnTo>
                  <a:pt x="96561" y="128227"/>
                </a:lnTo>
                <a:lnTo>
                  <a:pt x="68552" y="163662"/>
                </a:lnTo>
                <a:lnTo>
                  <a:pt x="44830" y="202303"/>
                </a:lnTo>
                <a:lnTo>
                  <a:pt x="25755" y="243791"/>
                </a:lnTo>
                <a:lnTo>
                  <a:pt x="11686" y="287769"/>
                </a:lnTo>
                <a:lnTo>
                  <a:pt x="2981" y="333878"/>
                </a:lnTo>
                <a:lnTo>
                  <a:pt x="0" y="381762"/>
                </a:lnTo>
                <a:lnTo>
                  <a:pt x="2981" y="429645"/>
                </a:lnTo>
                <a:lnTo>
                  <a:pt x="11686" y="475754"/>
                </a:lnTo>
                <a:lnTo>
                  <a:pt x="25755" y="519732"/>
                </a:lnTo>
                <a:lnTo>
                  <a:pt x="44830" y="561220"/>
                </a:lnTo>
                <a:lnTo>
                  <a:pt x="68552" y="599861"/>
                </a:lnTo>
                <a:lnTo>
                  <a:pt x="96561" y="635296"/>
                </a:lnTo>
                <a:lnTo>
                  <a:pt x="128499" y="667168"/>
                </a:lnTo>
                <a:lnTo>
                  <a:pt x="164006" y="695119"/>
                </a:lnTo>
                <a:lnTo>
                  <a:pt x="202724" y="718790"/>
                </a:lnTo>
                <a:lnTo>
                  <a:pt x="244294" y="737824"/>
                </a:lnTo>
                <a:lnTo>
                  <a:pt x="288356" y="751863"/>
                </a:lnTo>
                <a:lnTo>
                  <a:pt x="334553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FAD6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66564" y="2792984"/>
            <a:ext cx="26073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4069" algn="l"/>
              </a:tabLst>
            </a:pPr>
            <a:r>
              <a:rPr sz="2000" b="1" spc="100" dirty="0">
                <a:solidFill>
                  <a:srgbClr val="C31331"/>
                </a:solidFill>
                <a:latin typeface="Tahoma"/>
                <a:cs typeface="Tahoma"/>
              </a:rPr>
              <a:t>0</a:t>
            </a:r>
            <a:r>
              <a:rPr sz="2000" b="1" spc="95" dirty="0">
                <a:solidFill>
                  <a:srgbClr val="C31331"/>
                </a:solidFill>
                <a:latin typeface="Tahoma"/>
                <a:cs typeface="Tahoma"/>
              </a:rPr>
              <a:t>4</a:t>
            </a:r>
            <a:r>
              <a:rPr sz="2000" b="1" dirty="0">
                <a:solidFill>
                  <a:srgbClr val="C31331"/>
                </a:solidFill>
                <a:latin typeface="Tahoma"/>
                <a:cs typeface="Tahoma"/>
              </a:rPr>
              <a:t>	</a:t>
            </a:r>
            <a:r>
              <a:rPr sz="2400" b="1" spc="217" baseline="3472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2400" b="1" spc="-82" baseline="3472" dirty="0">
                <a:solidFill>
                  <a:srgbClr val="200925"/>
                </a:solidFill>
                <a:latin typeface="Trebuchet MS"/>
                <a:cs typeface="Trebuchet MS"/>
              </a:rPr>
              <a:t>c</a:t>
            </a:r>
            <a:r>
              <a:rPr sz="2400" b="1" spc="-22" baseline="3472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2400" b="1" spc="-150" baseline="3472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2400" b="1" spc="112" baseline="3472" dirty="0">
                <a:solidFill>
                  <a:srgbClr val="200925"/>
                </a:solidFill>
                <a:latin typeface="Trebuchet MS"/>
                <a:cs typeface="Trebuchet MS"/>
              </a:rPr>
              <a:t>v</a:t>
            </a:r>
            <a:r>
              <a:rPr sz="2400" b="1" spc="-44" baseline="3472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2400" b="1" spc="-135" baseline="3472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2400" b="1" spc="15" baseline="3472" dirty="0">
                <a:solidFill>
                  <a:srgbClr val="200925"/>
                </a:solidFill>
                <a:latin typeface="Trebuchet MS"/>
                <a:cs typeface="Trebuchet MS"/>
              </a:rPr>
              <a:t>(</a:t>
            </a:r>
            <a:r>
              <a:rPr sz="2400" b="1" spc="-165" baseline="3472" dirty="0">
                <a:solidFill>
                  <a:srgbClr val="200925"/>
                </a:solidFill>
                <a:latin typeface="Trebuchet MS"/>
                <a:cs typeface="Trebuchet MS"/>
              </a:rPr>
              <a:t>`</a:t>
            </a:r>
            <a:r>
              <a:rPr sz="2400" b="1" spc="150" baseline="3472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2400" b="1" spc="-352" baseline="3472" dirty="0">
                <a:solidFill>
                  <a:srgbClr val="200925"/>
                </a:solidFill>
                <a:latin typeface="Trebuchet MS"/>
                <a:cs typeface="Trebuchet MS"/>
              </a:rPr>
              <a:t>:</a:t>
            </a:r>
            <a:r>
              <a:rPr sz="2400" b="1" spc="150" baseline="3472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2400" b="1" spc="-82" baseline="3472" dirty="0">
                <a:solidFill>
                  <a:srgbClr val="200925"/>
                </a:solidFill>
                <a:latin typeface="Trebuchet MS"/>
                <a:cs typeface="Trebuchet MS"/>
              </a:rPr>
              <a:t>c</a:t>
            </a:r>
            <a:r>
              <a:rPr sz="2400" b="1" spc="-22" baseline="3472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2400" b="1" spc="-150" baseline="3472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2400" b="1" spc="112" baseline="3472" dirty="0">
                <a:solidFill>
                  <a:srgbClr val="200925"/>
                </a:solidFill>
                <a:latin typeface="Trebuchet MS"/>
                <a:cs typeface="Trebuchet MS"/>
              </a:rPr>
              <a:t>v</a:t>
            </a:r>
            <a:r>
              <a:rPr sz="2400" b="1" spc="-44" baseline="3472" dirty="0">
                <a:solidFill>
                  <a:srgbClr val="200925"/>
                </a:solidFill>
                <a:latin typeface="Trebuchet MS"/>
                <a:cs typeface="Trebuchet MS"/>
              </a:rPr>
              <a:t>e`</a:t>
            </a:r>
            <a:r>
              <a:rPr sz="2400" b="1" spc="-240" baseline="3472" dirty="0">
                <a:solidFill>
                  <a:srgbClr val="200925"/>
                </a:solidFill>
                <a:latin typeface="Trebuchet MS"/>
                <a:cs typeface="Trebuchet MS"/>
              </a:rPr>
              <a:t>)</a:t>
            </a:r>
            <a:r>
              <a:rPr sz="2400" b="1" spc="-390" baseline="3472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68441" y="1875281"/>
            <a:ext cx="18872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solidFill>
                  <a:srgbClr val="200925"/>
                </a:solidFill>
                <a:latin typeface="Trebuchet MS"/>
                <a:cs typeface="Trebuchet MS"/>
              </a:rPr>
              <a:t>Visited</a:t>
            </a:r>
            <a:r>
              <a:rPr sz="1600" b="1" spc="-8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-45" dirty="0">
                <a:solidFill>
                  <a:srgbClr val="200925"/>
                </a:solidFill>
                <a:latin typeface="Trebuchet MS"/>
                <a:cs typeface="Trebuchet MS"/>
              </a:rPr>
              <a:t>(`a:visited`)</a:t>
            </a:r>
            <a:r>
              <a:rPr sz="1600" b="1" spc="-26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000" y="1638300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5">
                <a:moveTo>
                  <a:pt x="382524" y="0"/>
                </a:moveTo>
                <a:lnTo>
                  <a:pt x="334553" y="2974"/>
                </a:lnTo>
                <a:lnTo>
                  <a:pt x="288356" y="11660"/>
                </a:lnTo>
                <a:lnTo>
                  <a:pt x="244294" y="25699"/>
                </a:lnTo>
                <a:lnTo>
                  <a:pt x="202724" y="44733"/>
                </a:lnTo>
                <a:lnTo>
                  <a:pt x="164006" y="68404"/>
                </a:lnTo>
                <a:lnTo>
                  <a:pt x="128499" y="96355"/>
                </a:lnTo>
                <a:lnTo>
                  <a:pt x="96561" y="128227"/>
                </a:lnTo>
                <a:lnTo>
                  <a:pt x="68552" y="163662"/>
                </a:lnTo>
                <a:lnTo>
                  <a:pt x="44830" y="202303"/>
                </a:lnTo>
                <a:lnTo>
                  <a:pt x="25755" y="243791"/>
                </a:lnTo>
                <a:lnTo>
                  <a:pt x="11686" y="287769"/>
                </a:lnTo>
                <a:lnTo>
                  <a:pt x="2981" y="333878"/>
                </a:lnTo>
                <a:lnTo>
                  <a:pt x="0" y="381762"/>
                </a:lnTo>
                <a:lnTo>
                  <a:pt x="2981" y="429645"/>
                </a:lnTo>
                <a:lnTo>
                  <a:pt x="11686" y="475754"/>
                </a:lnTo>
                <a:lnTo>
                  <a:pt x="25755" y="519732"/>
                </a:lnTo>
                <a:lnTo>
                  <a:pt x="44830" y="561220"/>
                </a:lnTo>
                <a:lnTo>
                  <a:pt x="68552" y="599861"/>
                </a:lnTo>
                <a:lnTo>
                  <a:pt x="96561" y="635296"/>
                </a:lnTo>
                <a:lnTo>
                  <a:pt x="128499" y="667168"/>
                </a:lnTo>
                <a:lnTo>
                  <a:pt x="164006" y="695119"/>
                </a:lnTo>
                <a:lnTo>
                  <a:pt x="202724" y="718790"/>
                </a:lnTo>
                <a:lnTo>
                  <a:pt x="244294" y="737824"/>
                </a:lnTo>
                <a:lnTo>
                  <a:pt x="288356" y="751863"/>
                </a:lnTo>
                <a:lnTo>
                  <a:pt x="334553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FAD6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784852" y="1834134"/>
            <a:ext cx="3397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5" dirty="0">
                <a:solidFill>
                  <a:srgbClr val="C31331"/>
                </a:solidFill>
                <a:latin typeface="Tahoma"/>
                <a:cs typeface="Tahoma"/>
              </a:rPr>
              <a:t>0</a:t>
            </a:r>
            <a:r>
              <a:rPr sz="2000" b="1" spc="-120" dirty="0">
                <a:solidFill>
                  <a:srgbClr val="C31331"/>
                </a:solidFill>
                <a:latin typeface="Tahoma"/>
                <a:cs typeface="Tahoma"/>
              </a:rPr>
              <a:t>fi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7056" y="2402585"/>
            <a:ext cx="4897755" cy="2695575"/>
            <a:chOff x="67056" y="2402585"/>
            <a:chExt cx="4897755" cy="2695575"/>
          </a:xfrm>
        </p:grpSpPr>
        <p:sp>
          <p:nvSpPr>
            <p:cNvPr id="13" name="object 13"/>
            <p:cNvSpPr/>
            <p:nvPr/>
          </p:nvSpPr>
          <p:spPr>
            <a:xfrm>
              <a:off x="1259586" y="2402585"/>
              <a:ext cx="3695700" cy="194310"/>
            </a:xfrm>
            <a:custGeom>
              <a:avLst/>
              <a:gdLst/>
              <a:ahLst/>
              <a:cxnLst/>
              <a:rect l="l" t="t" r="r" b="b"/>
              <a:pathLst>
                <a:path w="3695700" h="194310">
                  <a:moveTo>
                    <a:pt x="0" y="0"/>
                  </a:moveTo>
                  <a:lnTo>
                    <a:pt x="0" y="194056"/>
                  </a:lnTo>
                </a:path>
                <a:path w="3695700" h="194310">
                  <a:moveTo>
                    <a:pt x="3695700" y="0"/>
                  </a:moveTo>
                  <a:lnTo>
                    <a:pt x="3695700" y="194056"/>
                  </a:lnTo>
                </a:path>
              </a:pathLst>
            </a:custGeom>
            <a:ln w="19050">
              <a:solidFill>
                <a:srgbClr val="3069F8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872233" y="1877059"/>
            <a:ext cx="13176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0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600" b="1" spc="-10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600" b="1" spc="-60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600" b="1" spc="-95" dirty="0">
                <a:solidFill>
                  <a:srgbClr val="200925"/>
                </a:solidFill>
                <a:latin typeface="Trebuchet MS"/>
                <a:cs typeface="Trebuchet MS"/>
              </a:rPr>
              <a:t>k</a:t>
            </a:r>
            <a:r>
              <a:rPr sz="1600" b="1" spc="-3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10" dirty="0">
                <a:solidFill>
                  <a:srgbClr val="200925"/>
                </a:solidFill>
                <a:latin typeface="Trebuchet MS"/>
                <a:cs typeface="Trebuchet MS"/>
              </a:rPr>
              <a:t>(</a:t>
            </a:r>
            <a:r>
              <a:rPr sz="1600" b="1" spc="-110" dirty="0">
                <a:solidFill>
                  <a:srgbClr val="200925"/>
                </a:solidFill>
                <a:latin typeface="Trebuchet MS"/>
                <a:cs typeface="Trebuchet MS"/>
              </a:rPr>
              <a:t>`</a:t>
            </a:r>
            <a:r>
              <a:rPr sz="1600" b="1" spc="100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600" b="1" spc="-235" dirty="0">
                <a:solidFill>
                  <a:srgbClr val="200925"/>
                </a:solidFill>
                <a:latin typeface="Trebuchet MS"/>
                <a:cs typeface="Trebuchet MS"/>
              </a:rPr>
              <a:t>:</a:t>
            </a:r>
            <a:r>
              <a:rPr sz="1600" b="1" spc="-95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600" b="1" spc="-10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600" b="1" spc="-60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600" b="1" spc="-25" dirty="0">
                <a:solidFill>
                  <a:srgbClr val="200925"/>
                </a:solidFill>
                <a:latin typeface="Trebuchet MS"/>
                <a:cs typeface="Trebuchet MS"/>
              </a:rPr>
              <a:t>k</a:t>
            </a:r>
            <a:r>
              <a:rPr sz="1600" b="1" spc="-30" dirty="0">
                <a:solidFill>
                  <a:srgbClr val="200925"/>
                </a:solidFill>
                <a:latin typeface="Trebuchet MS"/>
                <a:cs typeface="Trebuchet MS"/>
              </a:rPr>
              <a:t>`</a:t>
            </a:r>
            <a:r>
              <a:rPr sz="1600" b="1" spc="-160" dirty="0">
                <a:solidFill>
                  <a:srgbClr val="200925"/>
                </a:solidFill>
                <a:latin typeface="Trebuchet MS"/>
                <a:cs typeface="Trebuchet MS"/>
              </a:rPr>
              <a:t>)</a:t>
            </a:r>
            <a:r>
              <a:rPr sz="1600" b="1" spc="-26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02005" cy="1170305"/>
          </a:xfrm>
          <a:custGeom>
            <a:avLst/>
            <a:gdLst/>
            <a:ahLst/>
            <a:cxnLst/>
            <a:rect l="l" t="t" r="r" b="b"/>
            <a:pathLst>
              <a:path w="802005" h="1170305">
                <a:moveTo>
                  <a:pt x="801624" y="0"/>
                </a:moveTo>
                <a:lnTo>
                  <a:pt x="782167" y="0"/>
                </a:lnTo>
                <a:lnTo>
                  <a:pt x="780764" y="48949"/>
                </a:lnTo>
                <a:lnTo>
                  <a:pt x="777196" y="97849"/>
                </a:lnTo>
                <a:lnTo>
                  <a:pt x="771504" y="146612"/>
                </a:lnTo>
                <a:lnTo>
                  <a:pt x="763727" y="195151"/>
                </a:lnTo>
                <a:lnTo>
                  <a:pt x="753907" y="243379"/>
                </a:lnTo>
                <a:lnTo>
                  <a:pt x="742083" y="291207"/>
                </a:lnTo>
                <a:lnTo>
                  <a:pt x="728296" y="338551"/>
                </a:lnTo>
                <a:lnTo>
                  <a:pt x="712586" y="385321"/>
                </a:lnTo>
                <a:lnTo>
                  <a:pt x="694993" y="431432"/>
                </a:lnTo>
                <a:lnTo>
                  <a:pt x="675558" y="476795"/>
                </a:lnTo>
                <a:lnTo>
                  <a:pt x="654320" y="521324"/>
                </a:lnTo>
                <a:lnTo>
                  <a:pt x="631322" y="564932"/>
                </a:lnTo>
                <a:lnTo>
                  <a:pt x="606601" y="607531"/>
                </a:lnTo>
                <a:lnTo>
                  <a:pt x="580200" y="649035"/>
                </a:lnTo>
                <a:lnTo>
                  <a:pt x="552157" y="689355"/>
                </a:lnTo>
                <a:lnTo>
                  <a:pt x="520626" y="731024"/>
                </a:lnTo>
                <a:lnTo>
                  <a:pt x="487651" y="771289"/>
                </a:lnTo>
                <a:lnTo>
                  <a:pt x="453289" y="810159"/>
                </a:lnTo>
                <a:lnTo>
                  <a:pt x="417597" y="847642"/>
                </a:lnTo>
                <a:lnTo>
                  <a:pt x="380631" y="883746"/>
                </a:lnTo>
                <a:lnTo>
                  <a:pt x="342448" y="918479"/>
                </a:lnTo>
                <a:lnTo>
                  <a:pt x="303106" y="951849"/>
                </a:lnTo>
                <a:lnTo>
                  <a:pt x="262660" y="983864"/>
                </a:lnTo>
                <a:lnTo>
                  <a:pt x="221168" y="1014532"/>
                </a:lnTo>
                <a:lnTo>
                  <a:pt x="178686" y="1043861"/>
                </a:lnTo>
                <a:lnTo>
                  <a:pt x="135272" y="1071860"/>
                </a:lnTo>
                <a:lnTo>
                  <a:pt x="90981" y="1098536"/>
                </a:lnTo>
                <a:lnTo>
                  <a:pt x="45872" y="1123898"/>
                </a:lnTo>
                <a:lnTo>
                  <a:pt x="0" y="1147952"/>
                </a:lnTo>
                <a:lnTo>
                  <a:pt x="0" y="1170304"/>
                </a:lnTo>
                <a:lnTo>
                  <a:pt x="53513" y="1142426"/>
                </a:lnTo>
                <a:lnTo>
                  <a:pt x="115002" y="1107300"/>
                </a:lnTo>
                <a:lnTo>
                  <a:pt x="158115" y="1080599"/>
                </a:lnTo>
                <a:lnTo>
                  <a:pt x="200443" y="1052615"/>
                </a:lnTo>
                <a:lnTo>
                  <a:pt x="241918" y="1023356"/>
                </a:lnTo>
                <a:lnTo>
                  <a:pt x="282472" y="992829"/>
                </a:lnTo>
                <a:lnTo>
                  <a:pt x="322037" y="961040"/>
                </a:lnTo>
                <a:lnTo>
                  <a:pt x="360545" y="927998"/>
                </a:lnTo>
                <a:lnTo>
                  <a:pt x="397928" y="893708"/>
                </a:lnTo>
                <a:lnTo>
                  <a:pt x="434119" y="858178"/>
                </a:lnTo>
                <a:lnTo>
                  <a:pt x="469050" y="821416"/>
                </a:lnTo>
                <a:lnTo>
                  <a:pt x="502653" y="783427"/>
                </a:lnTo>
                <a:lnTo>
                  <a:pt x="534860" y="744220"/>
                </a:lnTo>
                <a:lnTo>
                  <a:pt x="566225" y="702858"/>
                </a:lnTo>
                <a:lnTo>
                  <a:pt x="595872" y="660343"/>
                </a:lnTo>
                <a:lnTo>
                  <a:pt x="623746" y="616727"/>
                </a:lnTo>
                <a:lnTo>
                  <a:pt x="649797" y="572064"/>
                </a:lnTo>
                <a:lnTo>
                  <a:pt x="673971" y="526406"/>
                </a:lnTo>
                <a:lnTo>
                  <a:pt x="696215" y="479805"/>
                </a:lnTo>
                <a:lnTo>
                  <a:pt x="716478" y="432316"/>
                </a:lnTo>
                <a:lnTo>
                  <a:pt x="734705" y="383991"/>
                </a:lnTo>
                <a:lnTo>
                  <a:pt x="750846" y="334883"/>
                </a:lnTo>
                <a:lnTo>
                  <a:pt x="764847" y="285044"/>
                </a:lnTo>
                <a:lnTo>
                  <a:pt x="776655" y="234528"/>
                </a:lnTo>
                <a:lnTo>
                  <a:pt x="786218" y="183387"/>
                </a:lnTo>
                <a:lnTo>
                  <a:pt x="792767" y="137802"/>
                </a:lnTo>
                <a:lnTo>
                  <a:pt x="797536" y="91979"/>
                </a:lnTo>
                <a:lnTo>
                  <a:pt x="800497" y="46013"/>
                </a:lnTo>
                <a:lnTo>
                  <a:pt x="80162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97179" y="0"/>
            <a:ext cx="8846820" cy="4878705"/>
            <a:chOff x="297179" y="0"/>
            <a:chExt cx="8846820" cy="4878705"/>
          </a:xfrm>
        </p:grpSpPr>
        <p:sp>
          <p:nvSpPr>
            <p:cNvPr id="7" name="object 7"/>
            <p:cNvSpPr/>
            <p:nvPr/>
          </p:nvSpPr>
          <p:spPr>
            <a:xfrm>
              <a:off x="5062727" y="0"/>
              <a:ext cx="4081779" cy="2232660"/>
            </a:xfrm>
            <a:custGeom>
              <a:avLst/>
              <a:gdLst/>
              <a:ahLst/>
              <a:cxnLst/>
              <a:rect l="l" t="t" r="r" b="b"/>
              <a:pathLst>
                <a:path w="4081779" h="2232660">
                  <a:moveTo>
                    <a:pt x="4081272" y="0"/>
                  </a:moveTo>
                  <a:lnTo>
                    <a:pt x="0" y="0"/>
                  </a:lnTo>
                  <a:lnTo>
                    <a:pt x="15264" y="22287"/>
                  </a:lnTo>
                  <a:lnTo>
                    <a:pt x="51709" y="65385"/>
                  </a:lnTo>
                  <a:lnTo>
                    <a:pt x="96012" y="106416"/>
                  </a:lnTo>
                  <a:lnTo>
                    <a:pt x="148136" y="145266"/>
                  </a:lnTo>
                  <a:lnTo>
                    <a:pt x="208042" y="181820"/>
                  </a:lnTo>
                  <a:lnTo>
                    <a:pt x="275693" y="215961"/>
                  </a:lnTo>
                  <a:lnTo>
                    <a:pt x="312411" y="232091"/>
                  </a:lnTo>
                  <a:lnTo>
                    <a:pt x="351051" y="247575"/>
                  </a:lnTo>
                  <a:lnTo>
                    <a:pt x="391609" y="262398"/>
                  </a:lnTo>
                  <a:lnTo>
                    <a:pt x="434078" y="276546"/>
                  </a:lnTo>
                  <a:lnTo>
                    <a:pt x="478456" y="290004"/>
                  </a:lnTo>
                  <a:lnTo>
                    <a:pt x="524737" y="302758"/>
                  </a:lnTo>
                  <a:lnTo>
                    <a:pt x="572916" y="314794"/>
                  </a:lnTo>
                  <a:lnTo>
                    <a:pt x="622989" y="326098"/>
                  </a:lnTo>
                  <a:lnTo>
                    <a:pt x="674951" y="336654"/>
                  </a:lnTo>
                  <a:lnTo>
                    <a:pt x="728797" y="346448"/>
                  </a:lnTo>
                  <a:lnTo>
                    <a:pt x="784523" y="355466"/>
                  </a:lnTo>
                  <a:lnTo>
                    <a:pt x="842124" y="363694"/>
                  </a:lnTo>
                  <a:lnTo>
                    <a:pt x="901594" y="371117"/>
                  </a:lnTo>
                  <a:lnTo>
                    <a:pt x="962930" y="377721"/>
                  </a:lnTo>
                  <a:lnTo>
                    <a:pt x="1026127" y="383491"/>
                  </a:lnTo>
                  <a:lnTo>
                    <a:pt x="1091180" y="388413"/>
                  </a:lnTo>
                  <a:lnTo>
                    <a:pt x="1158083" y="392472"/>
                  </a:lnTo>
                  <a:lnTo>
                    <a:pt x="1226834" y="395654"/>
                  </a:lnTo>
                  <a:lnTo>
                    <a:pt x="1297426" y="397945"/>
                  </a:lnTo>
                  <a:lnTo>
                    <a:pt x="1369855" y="399331"/>
                  </a:lnTo>
                  <a:lnTo>
                    <a:pt x="1444117" y="399796"/>
                  </a:lnTo>
                  <a:lnTo>
                    <a:pt x="1511964" y="399367"/>
                  </a:lnTo>
                  <a:lnTo>
                    <a:pt x="1565655" y="398907"/>
                  </a:lnTo>
                  <a:lnTo>
                    <a:pt x="1617744" y="399588"/>
                  </a:lnTo>
                  <a:lnTo>
                    <a:pt x="1667671" y="401614"/>
                  </a:lnTo>
                  <a:lnTo>
                    <a:pt x="1715495" y="404954"/>
                  </a:lnTo>
                  <a:lnTo>
                    <a:pt x="1761278" y="409579"/>
                  </a:lnTo>
                  <a:lnTo>
                    <a:pt x="1805076" y="415458"/>
                  </a:lnTo>
                  <a:lnTo>
                    <a:pt x="1846951" y="422562"/>
                  </a:lnTo>
                  <a:lnTo>
                    <a:pt x="1886962" y="430862"/>
                  </a:lnTo>
                  <a:lnTo>
                    <a:pt x="1925167" y="440326"/>
                  </a:lnTo>
                  <a:lnTo>
                    <a:pt x="1996398" y="462633"/>
                  </a:lnTo>
                  <a:lnTo>
                    <a:pt x="2061121" y="489245"/>
                  </a:lnTo>
                  <a:lnTo>
                    <a:pt x="2119811" y="519923"/>
                  </a:lnTo>
                  <a:lnTo>
                    <a:pt x="2172941" y="554430"/>
                  </a:lnTo>
                  <a:lnTo>
                    <a:pt x="2220987" y="592528"/>
                  </a:lnTo>
                  <a:lnTo>
                    <a:pt x="2264424" y="633979"/>
                  </a:lnTo>
                  <a:lnTo>
                    <a:pt x="2303726" y="678544"/>
                  </a:lnTo>
                  <a:lnTo>
                    <a:pt x="2339369" y="725986"/>
                  </a:lnTo>
                  <a:lnTo>
                    <a:pt x="2371827" y="776066"/>
                  </a:lnTo>
                  <a:lnTo>
                    <a:pt x="2401575" y="828547"/>
                  </a:lnTo>
                  <a:lnTo>
                    <a:pt x="2429089" y="883190"/>
                  </a:lnTo>
                  <a:lnTo>
                    <a:pt x="2454842" y="939758"/>
                  </a:lnTo>
                  <a:lnTo>
                    <a:pt x="2479309" y="998013"/>
                  </a:lnTo>
                  <a:lnTo>
                    <a:pt x="2514640" y="1088037"/>
                  </a:lnTo>
                  <a:lnTo>
                    <a:pt x="2561680" y="1211750"/>
                  </a:lnTo>
                  <a:lnTo>
                    <a:pt x="2586241" y="1274648"/>
                  </a:lnTo>
                  <a:lnTo>
                    <a:pt x="2612127" y="1337924"/>
                  </a:lnTo>
                  <a:lnTo>
                    <a:pt x="2639815" y="1401340"/>
                  </a:lnTo>
                  <a:lnTo>
                    <a:pt x="2669779" y="1464657"/>
                  </a:lnTo>
                  <a:lnTo>
                    <a:pt x="2702494" y="1527637"/>
                  </a:lnTo>
                  <a:lnTo>
                    <a:pt x="2738435" y="1590043"/>
                  </a:lnTo>
                  <a:lnTo>
                    <a:pt x="2778076" y="1651636"/>
                  </a:lnTo>
                  <a:lnTo>
                    <a:pt x="2821893" y="1712178"/>
                  </a:lnTo>
                  <a:lnTo>
                    <a:pt x="2870360" y="1771431"/>
                  </a:lnTo>
                  <a:lnTo>
                    <a:pt x="2896486" y="1800501"/>
                  </a:lnTo>
                  <a:lnTo>
                    <a:pt x="2923953" y="1829158"/>
                  </a:lnTo>
                  <a:lnTo>
                    <a:pt x="2952819" y="1857375"/>
                  </a:lnTo>
                  <a:lnTo>
                    <a:pt x="2983145" y="1885121"/>
                  </a:lnTo>
                  <a:lnTo>
                    <a:pt x="3014990" y="1912366"/>
                  </a:lnTo>
                  <a:lnTo>
                    <a:pt x="3048413" y="1939080"/>
                  </a:lnTo>
                  <a:lnTo>
                    <a:pt x="3083473" y="1965234"/>
                  </a:lnTo>
                  <a:lnTo>
                    <a:pt x="3120230" y="1990799"/>
                  </a:lnTo>
                  <a:lnTo>
                    <a:pt x="3158744" y="2015744"/>
                  </a:lnTo>
                  <a:lnTo>
                    <a:pt x="3204438" y="2042813"/>
                  </a:lnTo>
                  <a:lnTo>
                    <a:pt x="3251648" y="2067981"/>
                  </a:lnTo>
                  <a:lnTo>
                    <a:pt x="3300149" y="2091269"/>
                  </a:lnTo>
                  <a:lnTo>
                    <a:pt x="3349718" y="2112698"/>
                  </a:lnTo>
                  <a:lnTo>
                    <a:pt x="3400131" y="2132290"/>
                  </a:lnTo>
                  <a:lnTo>
                    <a:pt x="3451166" y="2150066"/>
                  </a:lnTo>
                  <a:lnTo>
                    <a:pt x="3502599" y="2166048"/>
                  </a:lnTo>
                  <a:lnTo>
                    <a:pt x="3554206" y="2180256"/>
                  </a:lnTo>
                  <a:lnTo>
                    <a:pt x="3605763" y="2192713"/>
                  </a:lnTo>
                  <a:lnTo>
                    <a:pt x="3657049" y="2203439"/>
                  </a:lnTo>
                  <a:lnTo>
                    <a:pt x="3707838" y="2212457"/>
                  </a:lnTo>
                  <a:lnTo>
                    <a:pt x="3757908" y="2219787"/>
                  </a:lnTo>
                  <a:lnTo>
                    <a:pt x="3807035" y="2225451"/>
                  </a:lnTo>
                  <a:lnTo>
                    <a:pt x="3854995" y="2229470"/>
                  </a:lnTo>
                  <a:lnTo>
                    <a:pt x="3901567" y="2231866"/>
                  </a:lnTo>
                  <a:lnTo>
                    <a:pt x="3946525" y="2232660"/>
                  </a:lnTo>
                  <a:lnTo>
                    <a:pt x="3982438" y="2232116"/>
                  </a:lnTo>
                  <a:lnTo>
                    <a:pt x="4016946" y="2230501"/>
                  </a:lnTo>
                  <a:lnTo>
                    <a:pt x="4049930" y="2227837"/>
                  </a:lnTo>
                  <a:lnTo>
                    <a:pt x="4081272" y="2224151"/>
                  </a:lnTo>
                  <a:lnTo>
                    <a:pt x="4081272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24812" y="1104899"/>
              <a:ext cx="5886450" cy="2611120"/>
            </a:xfrm>
            <a:custGeom>
              <a:avLst/>
              <a:gdLst/>
              <a:ahLst/>
              <a:cxnLst/>
              <a:rect l="l" t="t" r="r" b="b"/>
              <a:pathLst>
                <a:path w="5886450" h="2611120">
                  <a:moveTo>
                    <a:pt x="1168908" y="584454"/>
                  </a:moveTo>
                  <a:lnTo>
                    <a:pt x="1166964" y="536524"/>
                  </a:lnTo>
                  <a:lnTo>
                    <a:pt x="1161249" y="489648"/>
                  </a:lnTo>
                  <a:lnTo>
                    <a:pt x="1151915" y="443992"/>
                  </a:lnTo>
                  <a:lnTo>
                    <a:pt x="1139113" y="399707"/>
                  </a:lnTo>
                  <a:lnTo>
                    <a:pt x="1122984" y="356946"/>
                  </a:lnTo>
                  <a:lnTo>
                    <a:pt x="1103680" y="315849"/>
                  </a:lnTo>
                  <a:lnTo>
                    <a:pt x="1081354" y="276567"/>
                  </a:lnTo>
                  <a:lnTo>
                    <a:pt x="1056144" y="239268"/>
                  </a:lnTo>
                  <a:lnTo>
                    <a:pt x="1028230" y="204089"/>
                  </a:lnTo>
                  <a:lnTo>
                    <a:pt x="997737" y="171170"/>
                  </a:lnTo>
                  <a:lnTo>
                    <a:pt x="964819" y="140677"/>
                  </a:lnTo>
                  <a:lnTo>
                    <a:pt x="929640" y="112763"/>
                  </a:lnTo>
                  <a:lnTo>
                    <a:pt x="892340" y="87553"/>
                  </a:lnTo>
                  <a:lnTo>
                    <a:pt x="853059" y="65227"/>
                  </a:lnTo>
                  <a:lnTo>
                    <a:pt x="811961" y="45923"/>
                  </a:lnTo>
                  <a:lnTo>
                    <a:pt x="769200" y="29794"/>
                  </a:lnTo>
                  <a:lnTo>
                    <a:pt x="724916" y="16992"/>
                  </a:lnTo>
                  <a:lnTo>
                    <a:pt x="679259" y="7658"/>
                  </a:lnTo>
                  <a:lnTo>
                    <a:pt x="632383" y="1943"/>
                  </a:lnTo>
                  <a:lnTo>
                    <a:pt x="584454" y="0"/>
                  </a:lnTo>
                  <a:lnTo>
                    <a:pt x="536511" y="1943"/>
                  </a:lnTo>
                  <a:lnTo>
                    <a:pt x="489635" y="7658"/>
                  </a:lnTo>
                  <a:lnTo>
                    <a:pt x="443979" y="16992"/>
                  </a:lnTo>
                  <a:lnTo>
                    <a:pt x="399694" y="29794"/>
                  </a:lnTo>
                  <a:lnTo>
                    <a:pt x="356933" y="45923"/>
                  </a:lnTo>
                  <a:lnTo>
                    <a:pt x="315836" y="65227"/>
                  </a:lnTo>
                  <a:lnTo>
                    <a:pt x="276555" y="87553"/>
                  </a:lnTo>
                  <a:lnTo>
                    <a:pt x="239255" y="112763"/>
                  </a:lnTo>
                  <a:lnTo>
                    <a:pt x="204076" y="140677"/>
                  </a:lnTo>
                  <a:lnTo>
                    <a:pt x="171157" y="171170"/>
                  </a:lnTo>
                  <a:lnTo>
                    <a:pt x="140665" y="204089"/>
                  </a:lnTo>
                  <a:lnTo>
                    <a:pt x="112750" y="239268"/>
                  </a:lnTo>
                  <a:lnTo>
                    <a:pt x="87541" y="276567"/>
                  </a:lnTo>
                  <a:lnTo>
                    <a:pt x="65214" y="315849"/>
                  </a:lnTo>
                  <a:lnTo>
                    <a:pt x="45910" y="356946"/>
                  </a:lnTo>
                  <a:lnTo>
                    <a:pt x="29781" y="399707"/>
                  </a:lnTo>
                  <a:lnTo>
                    <a:pt x="16979" y="443992"/>
                  </a:lnTo>
                  <a:lnTo>
                    <a:pt x="7645" y="489648"/>
                  </a:lnTo>
                  <a:lnTo>
                    <a:pt x="1930" y="536524"/>
                  </a:lnTo>
                  <a:lnTo>
                    <a:pt x="0" y="584454"/>
                  </a:lnTo>
                  <a:lnTo>
                    <a:pt x="1930" y="632396"/>
                  </a:lnTo>
                  <a:lnTo>
                    <a:pt x="7645" y="679272"/>
                  </a:lnTo>
                  <a:lnTo>
                    <a:pt x="16979" y="724928"/>
                  </a:lnTo>
                  <a:lnTo>
                    <a:pt x="29781" y="769213"/>
                  </a:lnTo>
                  <a:lnTo>
                    <a:pt x="45910" y="811974"/>
                  </a:lnTo>
                  <a:lnTo>
                    <a:pt x="65214" y="853071"/>
                  </a:lnTo>
                  <a:lnTo>
                    <a:pt x="87541" y="892352"/>
                  </a:lnTo>
                  <a:lnTo>
                    <a:pt x="112750" y="929652"/>
                  </a:lnTo>
                  <a:lnTo>
                    <a:pt x="140665" y="964831"/>
                  </a:lnTo>
                  <a:lnTo>
                    <a:pt x="171157" y="997750"/>
                  </a:lnTo>
                  <a:lnTo>
                    <a:pt x="204076" y="1028242"/>
                  </a:lnTo>
                  <a:lnTo>
                    <a:pt x="239255" y="1056157"/>
                  </a:lnTo>
                  <a:lnTo>
                    <a:pt x="276555" y="1081366"/>
                  </a:lnTo>
                  <a:lnTo>
                    <a:pt x="315836" y="1103693"/>
                  </a:lnTo>
                  <a:lnTo>
                    <a:pt x="356933" y="1122997"/>
                  </a:lnTo>
                  <a:lnTo>
                    <a:pt x="399694" y="1139126"/>
                  </a:lnTo>
                  <a:lnTo>
                    <a:pt x="443979" y="1151928"/>
                  </a:lnTo>
                  <a:lnTo>
                    <a:pt x="489635" y="1161262"/>
                  </a:lnTo>
                  <a:lnTo>
                    <a:pt x="536511" y="1166977"/>
                  </a:lnTo>
                  <a:lnTo>
                    <a:pt x="584454" y="1168908"/>
                  </a:lnTo>
                  <a:lnTo>
                    <a:pt x="632383" y="1166977"/>
                  </a:lnTo>
                  <a:lnTo>
                    <a:pt x="679259" y="1161262"/>
                  </a:lnTo>
                  <a:lnTo>
                    <a:pt x="724916" y="1151928"/>
                  </a:lnTo>
                  <a:lnTo>
                    <a:pt x="769200" y="1139126"/>
                  </a:lnTo>
                  <a:lnTo>
                    <a:pt x="811961" y="1122997"/>
                  </a:lnTo>
                  <a:lnTo>
                    <a:pt x="853059" y="1103693"/>
                  </a:lnTo>
                  <a:lnTo>
                    <a:pt x="892340" y="1081366"/>
                  </a:lnTo>
                  <a:lnTo>
                    <a:pt x="929640" y="1056157"/>
                  </a:lnTo>
                  <a:lnTo>
                    <a:pt x="964819" y="1028242"/>
                  </a:lnTo>
                  <a:lnTo>
                    <a:pt x="997737" y="997750"/>
                  </a:lnTo>
                  <a:lnTo>
                    <a:pt x="1028230" y="964831"/>
                  </a:lnTo>
                  <a:lnTo>
                    <a:pt x="1056144" y="929652"/>
                  </a:lnTo>
                  <a:lnTo>
                    <a:pt x="1081354" y="892352"/>
                  </a:lnTo>
                  <a:lnTo>
                    <a:pt x="1103680" y="853071"/>
                  </a:lnTo>
                  <a:lnTo>
                    <a:pt x="1122984" y="811974"/>
                  </a:lnTo>
                  <a:lnTo>
                    <a:pt x="1139113" y="769213"/>
                  </a:lnTo>
                  <a:lnTo>
                    <a:pt x="1151915" y="724928"/>
                  </a:lnTo>
                  <a:lnTo>
                    <a:pt x="1161249" y="679272"/>
                  </a:lnTo>
                  <a:lnTo>
                    <a:pt x="1166964" y="632396"/>
                  </a:lnTo>
                  <a:lnTo>
                    <a:pt x="1168908" y="584454"/>
                  </a:lnTo>
                  <a:close/>
                </a:path>
                <a:path w="5886450" h="2611120">
                  <a:moveTo>
                    <a:pt x="2990088" y="2525395"/>
                  </a:moveTo>
                  <a:lnTo>
                    <a:pt x="2952978" y="2483053"/>
                  </a:lnTo>
                  <a:lnTo>
                    <a:pt x="2920720" y="2442514"/>
                  </a:lnTo>
                  <a:lnTo>
                    <a:pt x="2890431" y="2400668"/>
                  </a:lnTo>
                  <a:lnTo>
                    <a:pt x="2862122" y="2357551"/>
                  </a:lnTo>
                  <a:lnTo>
                    <a:pt x="2835821" y="2313216"/>
                  </a:lnTo>
                  <a:lnTo>
                    <a:pt x="2811564" y="2267686"/>
                  </a:lnTo>
                  <a:lnTo>
                    <a:pt x="2789377" y="2221026"/>
                  </a:lnTo>
                  <a:lnTo>
                    <a:pt x="2769285" y="2173274"/>
                  </a:lnTo>
                  <a:lnTo>
                    <a:pt x="2750566" y="2122297"/>
                  </a:lnTo>
                  <a:lnTo>
                    <a:pt x="2748788" y="2121408"/>
                  </a:lnTo>
                  <a:lnTo>
                    <a:pt x="2747010" y="2121408"/>
                  </a:lnTo>
                  <a:lnTo>
                    <a:pt x="2744343" y="2121408"/>
                  </a:lnTo>
                  <a:lnTo>
                    <a:pt x="2741676" y="2123567"/>
                  </a:lnTo>
                  <a:lnTo>
                    <a:pt x="2760954" y="2176145"/>
                  </a:lnTo>
                  <a:lnTo>
                    <a:pt x="2781262" y="2224367"/>
                  </a:lnTo>
                  <a:lnTo>
                    <a:pt x="2803677" y="2271484"/>
                  </a:lnTo>
                  <a:lnTo>
                    <a:pt x="2828175" y="2317458"/>
                  </a:lnTo>
                  <a:lnTo>
                    <a:pt x="2854744" y="2362238"/>
                  </a:lnTo>
                  <a:lnTo>
                    <a:pt x="2883331" y="2405761"/>
                  </a:lnTo>
                  <a:lnTo>
                    <a:pt x="2913913" y="2448014"/>
                  </a:lnTo>
                  <a:lnTo>
                    <a:pt x="2946463" y="2488920"/>
                  </a:lnTo>
                  <a:lnTo>
                    <a:pt x="2981833" y="2529332"/>
                  </a:lnTo>
                  <a:lnTo>
                    <a:pt x="2982849" y="2529840"/>
                  </a:lnTo>
                  <a:lnTo>
                    <a:pt x="2987167" y="2529840"/>
                  </a:lnTo>
                  <a:lnTo>
                    <a:pt x="2990088" y="2525395"/>
                  </a:lnTo>
                  <a:close/>
                </a:path>
                <a:path w="5886450" h="2611120">
                  <a:moveTo>
                    <a:pt x="3278124" y="458851"/>
                  </a:moveTo>
                  <a:lnTo>
                    <a:pt x="3276219" y="451104"/>
                  </a:lnTo>
                  <a:lnTo>
                    <a:pt x="3271266" y="451104"/>
                  </a:lnTo>
                  <a:lnTo>
                    <a:pt x="3223336" y="460654"/>
                  </a:lnTo>
                  <a:lnTo>
                    <a:pt x="3177273" y="473189"/>
                  </a:lnTo>
                  <a:lnTo>
                    <a:pt x="3132340" y="488746"/>
                  </a:lnTo>
                  <a:lnTo>
                    <a:pt x="3088640" y="507199"/>
                  </a:lnTo>
                  <a:lnTo>
                    <a:pt x="3046336" y="528447"/>
                  </a:lnTo>
                  <a:lnTo>
                    <a:pt x="3005544" y="552361"/>
                  </a:lnTo>
                  <a:lnTo>
                    <a:pt x="2966415" y="578840"/>
                  </a:lnTo>
                  <a:lnTo>
                    <a:pt x="2929077" y="607758"/>
                  </a:lnTo>
                  <a:lnTo>
                    <a:pt x="2893657" y="639025"/>
                  </a:lnTo>
                  <a:lnTo>
                    <a:pt x="2860294" y="672503"/>
                  </a:lnTo>
                  <a:lnTo>
                    <a:pt x="2829128" y="708088"/>
                  </a:lnTo>
                  <a:lnTo>
                    <a:pt x="2800299" y="745667"/>
                  </a:lnTo>
                  <a:lnTo>
                    <a:pt x="2773921" y="785126"/>
                  </a:lnTo>
                  <a:lnTo>
                    <a:pt x="2750147" y="826350"/>
                  </a:lnTo>
                  <a:lnTo>
                    <a:pt x="2729103" y="869226"/>
                  </a:lnTo>
                  <a:lnTo>
                    <a:pt x="2709672" y="916813"/>
                  </a:lnTo>
                  <a:lnTo>
                    <a:pt x="2712339" y="918972"/>
                  </a:lnTo>
                  <a:lnTo>
                    <a:pt x="2716784" y="918972"/>
                  </a:lnTo>
                  <a:lnTo>
                    <a:pt x="2718689" y="918083"/>
                  </a:lnTo>
                  <a:lnTo>
                    <a:pt x="2738691" y="869188"/>
                  </a:lnTo>
                  <a:lnTo>
                    <a:pt x="2761183" y="824191"/>
                  </a:lnTo>
                  <a:lnTo>
                    <a:pt x="2786735" y="781100"/>
                  </a:lnTo>
                  <a:lnTo>
                    <a:pt x="2815196" y="740016"/>
                  </a:lnTo>
                  <a:lnTo>
                    <a:pt x="2846387" y="701078"/>
                  </a:lnTo>
                  <a:lnTo>
                    <a:pt x="2880169" y="664438"/>
                  </a:lnTo>
                  <a:lnTo>
                    <a:pt x="2916351" y="630224"/>
                  </a:lnTo>
                  <a:lnTo>
                    <a:pt x="2954782" y="598563"/>
                  </a:lnTo>
                  <a:lnTo>
                    <a:pt x="2995295" y="569595"/>
                  </a:lnTo>
                  <a:lnTo>
                    <a:pt x="3037713" y="543445"/>
                  </a:lnTo>
                  <a:lnTo>
                    <a:pt x="3081896" y="520255"/>
                  </a:lnTo>
                  <a:lnTo>
                    <a:pt x="3127654" y="500151"/>
                  </a:lnTo>
                  <a:lnTo>
                    <a:pt x="3174822" y="483285"/>
                  </a:lnTo>
                  <a:lnTo>
                    <a:pt x="3223260" y="469773"/>
                  </a:lnTo>
                  <a:lnTo>
                    <a:pt x="3272790" y="459740"/>
                  </a:lnTo>
                  <a:lnTo>
                    <a:pt x="3278124" y="458851"/>
                  </a:lnTo>
                  <a:close/>
                </a:path>
                <a:path w="5886450" h="2611120">
                  <a:moveTo>
                    <a:pt x="5692140" y="1347343"/>
                  </a:moveTo>
                  <a:lnTo>
                    <a:pt x="5656605" y="1305687"/>
                  </a:lnTo>
                  <a:lnTo>
                    <a:pt x="5627586" y="1264958"/>
                  </a:lnTo>
                  <a:lnTo>
                    <a:pt x="5602249" y="1222222"/>
                  </a:lnTo>
                  <a:lnTo>
                    <a:pt x="5580659" y="1177671"/>
                  </a:lnTo>
                  <a:lnTo>
                    <a:pt x="5562905" y="1131531"/>
                  </a:lnTo>
                  <a:lnTo>
                    <a:pt x="5549062" y="1084033"/>
                  </a:lnTo>
                  <a:lnTo>
                    <a:pt x="5539219" y="1035380"/>
                  </a:lnTo>
                  <a:lnTo>
                    <a:pt x="5533453" y="985786"/>
                  </a:lnTo>
                  <a:lnTo>
                    <a:pt x="5531866" y="932561"/>
                  </a:lnTo>
                  <a:lnTo>
                    <a:pt x="5529707" y="931164"/>
                  </a:lnTo>
                  <a:lnTo>
                    <a:pt x="5527548" y="931164"/>
                  </a:lnTo>
                  <a:lnTo>
                    <a:pt x="5525389" y="931164"/>
                  </a:lnTo>
                  <a:lnTo>
                    <a:pt x="5523103" y="932561"/>
                  </a:lnTo>
                  <a:lnTo>
                    <a:pt x="5524703" y="986548"/>
                  </a:lnTo>
                  <a:lnTo>
                    <a:pt x="5530545" y="1036891"/>
                  </a:lnTo>
                  <a:lnTo>
                    <a:pt x="5540565" y="1086294"/>
                  </a:lnTo>
                  <a:lnTo>
                    <a:pt x="5554637" y="1134529"/>
                  </a:lnTo>
                  <a:lnTo>
                    <a:pt x="5572709" y="1181366"/>
                  </a:lnTo>
                  <a:lnTo>
                    <a:pt x="5594655" y="1226604"/>
                  </a:lnTo>
                  <a:lnTo>
                    <a:pt x="5620423" y="1270000"/>
                  </a:lnTo>
                  <a:lnTo>
                    <a:pt x="5649887" y="1311338"/>
                  </a:lnTo>
                  <a:lnTo>
                    <a:pt x="5683885" y="1351280"/>
                  </a:lnTo>
                  <a:lnTo>
                    <a:pt x="5684901" y="1351788"/>
                  </a:lnTo>
                  <a:lnTo>
                    <a:pt x="5689219" y="1351788"/>
                  </a:lnTo>
                  <a:lnTo>
                    <a:pt x="5692140" y="1347343"/>
                  </a:lnTo>
                  <a:close/>
                </a:path>
                <a:path w="5886450" h="2611120">
                  <a:moveTo>
                    <a:pt x="5885840" y="1895678"/>
                  </a:moveTo>
                  <a:lnTo>
                    <a:pt x="5885777" y="1850250"/>
                  </a:lnTo>
                  <a:lnTo>
                    <a:pt x="5882843" y="1805114"/>
                  </a:lnTo>
                  <a:lnTo>
                    <a:pt x="5876925" y="1760435"/>
                  </a:lnTo>
                  <a:lnTo>
                    <a:pt x="5867870" y="1716405"/>
                  </a:lnTo>
                  <a:lnTo>
                    <a:pt x="5855563" y="1673186"/>
                  </a:lnTo>
                  <a:lnTo>
                    <a:pt x="5839879" y="1630946"/>
                  </a:lnTo>
                  <a:lnTo>
                    <a:pt x="5820702" y="1589862"/>
                  </a:lnTo>
                  <a:lnTo>
                    <a:pt x="5797880" y="1550111"/>
                  </a:lnTo>
                  <a:lnTo>
                    <a:pt x="5771299" y="1511858"/>
                  </a:lnTo>
                  <a:lnTo>
                    <a:pt x="5740832" y="1475295"/>
                  </a:lnTo>
                  <a:lnTo>
                    <a:pt x="5706364" y="1440561"/>
                  </a:lnTo>
                  <a:lnTo>
                    <a:pt x="5662714" y="1397342"/>
                  </a:lnTo>
                  <a:lnTo>
                    <a:pt x="5624969" y="1354035"/>
                  </a:lnTo>
                  <a:lnTo>
                    <a:pt x="5592737" y="1310716"/>
                  </a:lnTo>
                  <a:lnTo>
                    <a:pt x="5565622" y="1267434"/>
                  </a:lnTo>
                  <a:lnTo>
                    <a:pt x="5543258" y="1224280"/>
                  </a:lnTo>
                  <a:lnTo>
                    <a:pt x="5525249" y="1181290"/>
                  </a:lnTo>
                  <a:lnTo>
                    <a:pt x="5511216" y="1138567"/>
                  </a:lnTo>
                  <a:lnTo>
                    <a:pt x="5500776" y="1096137"/>
                  </a:lnTo>
                  <a:lnTo>
                    <a:pt x="5493550" y="1054087"/>
                  </a:lnTo>
                  <a:lnTo>
                    <a:pt x="5489156" y="1012482"/>
                  </a:lnTo>
                  <a:lnTo>
                    <a:pt x="5487200" y="971384"/>
                  </a:lnTo>
                  <a:lnTo>
                    <a:pt x="5487314" y="930859"/>
                  </a:lnTo>
                  <a:lnTo>
                    <a:pt x="5489092" y="890981"/>
                  </a:lnTo>
                  <a:lnTo>
                    <a:pt x="5492166" y="851801"/>
                  </a:lnTo>
                  <a:lnTo>
                    <a:pt x="5496166" y="813384"/>
                  </a:lnTo>
                  <a:lnTo>
                    <a:pt x="5509780" y="703427"/>
                  </a:lnTo>
                  <a:lnTo>
                    <a:pt x="5513578" y="668743"/>
                  </a:lnTo>
                  <a:lnTo>
                    <a:pt x="5516384" y="635165"/>
                  </a:lnTo>
                  <a:lnTo>
                    <a:pt x="5517794" y="602742"/>
                  </a:lnTo>
                  <a:lnTo>
                    <a:pt x="5517439" y="571563"/>
                  </a:lnTo>
                  <a:lnTo>
                    <a:pt x="5509882" y="513130"/>
                  </a:lnTo>
                  <a:lnTo>
                    <a:pt x="5490654" y="460400"/>
                  </a:lnTo>
                  <a:lnTo>
                    <a:pt x="5456682" y="413893"/>
                  </a:lnTo>
                  <a:lnTo>
                    <a:pt x="5416308" y="379095"/>
                  </a:lnTo>
                  <a:lnTo>
                    <a:pt x="5372747" y="353402"/>
                  </a:lnTo>
                  <a:lnTo>
                    <a:pt x="5325923" y="336042"/>
                  </a:lnTo>
                  <a:lnTo>
                    <a:pt x="5275770" y="326199"/>
                  </a:lnTo>
                  <a:lnTo>
                    <a:pt x="5222240" y="323088"/>
                  </a:lnTo>
                  <a:lnTo>
                    <a:pt x="5189817" y="324053"/>
                  </a:lnTo>
                  <a:lnTo>
                    <a:pt x="5121465" y="331292"/>
                  </a:lnTo>
                  <a:lnTo>
                    <a:pt x="5048351" y="344589"/>
                  </a:lnTo>
                  <a:lnTo>
                    <a:pt x="5009972" y="353136"/>
                  </a:lnTo>
                  <a:lnTo>
                    <a:pt x="4970361" y="362750"/>
                  </a:lnTo>
                  <a:lnTo>
                    <a:pt x="4929505" y="373265"/>
                  </a:lnTo>
                  <a:lnTo>
                    <a:pt x="4887392" y="384543"/>
                  </a:lnTo>
                  <a:lnTo>
                    <a:pt x="4706061" y="434213"/>
                  </a:lnTo>
                  <a:lnTo>
                    <a:pt x="4657445" y="447014"/>
                  </a:lnTo>
                  <a:lnTo>
                    <a:pt x="4607484" y="459663"/>
                  </a:lnTo>
                  <a:lnTo>
                    <a:pt x="4556176" y="472008"/>
                  </a:lnTo>
                  <a:lnTo>
                    <a:pt x="4503496" y="483895"/>
                  </a:lnTo>
                  <a:lnTo>
                    <a:pt x="4449432" y="495173"/>
                  </a:lnTo>
                  <a:lnTo>
                    <a:pt x="4393971" y="505688"/>
                  </a:lnTo>
                  <a:lnTo>
                    <a:pt x="4337101" y="515302"/>
                  </a:lnTo>
                  <a:lnTo>
                    <a:pt x="4278820" y="523849"/>
                  </a:lnTo>
                  <a:lnTo>
                    <a:pt x="4219092" y="531177"/>
                  </a:lnTo>
                  <a:lnTo>
                    <a:pt x="4157916" y="537146"/>
                  </a:lnTo>
                  <a:lnTo>
                    <a:pt x="4095280" y="541604"/>
                  </a:lnTo>
                  <a:lnTo>
                    <a:pt x="4031170" y="544385"/>
                  </a:lnTo>
                  <a:lnTo>
                    <a:pt x="3965575" y="545338"/>
                  </a:lnTo>
                  <a:lnTo>
                    <a:pt x="3919766" y="544868"/>
                  </a:lnTo>
                  <a:lnTo>
                    <a:pt x="3873258" y="543420"/>
                  </a:lnTo>
                  <a:lnTo>
                    <a:pt x="3826040" y="540931"/>
                  </a:lnTo>
                  <a:lnTo>
                    <a:pt x="3778085" y="537387"/>
                  </a:lnTo>
                  <a:lnTo>
                    <a:pt x="3729393" y="532714"/>
                  </a:lnTo>
                  <a:lnTo>
                    <a:pt x="3679964" y="526872"/>
                  </a:lnTo>
                  <a:lnTo>
                    <a:pt x="3629787" y="519811"/>
                  </a:lnTo>
                  <a:lnTo>
                    <a:pt x="3587356" y="514172"/>
                  </a:lnTo>
                  <a:lnTo>
                    <a:pt x="3545814" y="510159"/>
                  </a:lnTo>
                  <a:lnTo>
                    <a:pt x="3505212" y="507784"/>
                  </a:lnTo>
                  <a:lnTo>
                    <a:pt x="3465576" y="506984"/>
                  </a:lnTo>
                  <a:lnTo>
                    <a:pt x="3422967" y="507936"/>
                  </a:lnTo>
                  <a:lnTo>
                    <a:pt x="3381489" y="510730"/>
                  </a:lnTo>
                  <a:lnTo>
                    <a:pt x="3341141" y="515327"/>
                  </a:lnTo>
                  <a:lnTo>
                    <a:pt x="3301911" y="521703"/>
                  </a:lnTo>
                  <a:lnTo>
                    <a:pt x="3263798" y="529793"/>
                  </a:lnTo>
                  <a:lnTo>
                    <a:pt x="3226816" y="539584"/>
                  </a:lnTo>
                  <a:lnTo>
                    <a:pt x="3156242" y="564019"/>
                  </a:lnTo>
                  <a:lnTo>
                    <a:pt x="3090176" y="594702"/>
                  </a:lnTo>
                  <a:lnTo>
                    <a:pt x="3028645" y="631253"/>
                  </a:lnTo>
                  <a:lnTo>
                    <a:pt x="2971660" y="673366"/>
                  </a:lnTo>
                  <a:lnTo>
                    <a:pt x="2919222" y="720686"/>
                  </a:lnTo>
                  <a:lnTo>
                    <a:pt x="2871355" y="772883"/>
                  </a:lnTo>
                  <a:lnTo>
                    <a:pt x="2828061" y="829602"/>
                  </a:lnTo>
                  <a:lnTo>
                    <a:pt x="2789351" y="890536"/>
                  </a:lnTo>
                  <a:lnTo>
                    <a:pt x="2755239" y="955306"/>
                  </a:lnTo>
                  <a:lnTo>
                    <a:pt x="2725737" y="1023607"/>
                  </a:lnTo>
                  <a:lnTo>
                    <a:pt x="2700858" y="1095082"/>
                  </a:lnTo>
                  <a:lnTo>
                    <a:pt x="2690152" y="1131912"/>
                  </a:lnTo>
                  <a:lnTo>
                    <a:pt x="2680614" y="1169403"/>
                  </a:lnTo>
                  <a:lnTo>
                    <a:pt x="2672232" y="1207528"/>
                  </a:lnTo>
                  <a:lnTo>
                    <a:pt x="2665006" y="1246225"/>
                  </a:lnTo>
                  <a:lnTo>
                    <a:pt x="2658948" y="1285468"/>
                  </a:lnTo>
                  <a:lnTo>
                    <a:pt x="2654046" y="1325206"/>
                  </a:lnTo>
                  <a:lnTo>
                    <a:pt x="2650325" y="1365415"/>
                  </a:lnTo>
                  <a:lnTo>
                    <a:pt x="2647759" y="1406017"/>
                  </a:lnTo>
                  <a:lnTo>
                    <a:pt x="2646375" y="1447012"/>
                  </a:lnTo>
                  <a:lnTo>
                    <a:pt x="2646146" y="1488325"/>
                  </a:lnTo>
                  <a:lnTo>
                    <a:pt x="2647099" y="1529918"/>
                  </a:lnTo>
                  <a:lnTo>
                    <a:pt x="2649220" y="1571764"/>
                  </a:lnTo>
                  <a:lnTo>
                    <a:pt x="2652522" y="1613814"/>
                  </a:lnTo>
                  <a:lnTo>
                    <a:pt x="2656992" y="1656029"/>
                  </a:lnTo>
                  <a:lnTo>
                    <a:pt x="2662644" y="1698345"/>
                  </a:lnTo>
                  <a:lnTo>
                    <a:pt x="2669476" y="1740750"/>
                  </a:lnTo>
                  <a:lnTo>
                    <a:pt x="2677490" y="1783194"/>
                  </a:lnTo>
                  <a:lnTo>
                    <a:pt x="2686685" y="1825612"/>
                  </a:lnTo>
                  <a:lnTo>
                    <a:pt x="2697048" y="1867992"/>
                  </a:lnTo>
                  <a:lnTo>
                    <a:pt x="2708618" y="1910270"/>
                  </a:lnTo>
                  <a:lnTo>
                    <a:pt x="2721356" y="1952409"/>
                  </a:lnTo>
                  <a:lnTo>
                    <a:pt x="2735288" y="1994382"/>
                  </a:lnTo>
                  <a:lnTo>
                    <a:pt x="2750413" y="2036127"/>
                  </a:lnTo>
                  <a:lnTo>
                    <a:pt x="2766720" y="2077605"/>
                  </a:lnTo>
                  <a:lnTo>
                    <a:pt x="2784221" y="2118791"/>
                  </a:lnTo>
                  <a:lnTo>
                    <a:pt x="2802915" y="2159622"/>
                  </a:lnTo>
                  <a:lnTo>
                    <a:pt x="2822803" y="2200059"/>
                  </a:lnTo>
                  <a:lnTo>
                    <a:pt x="2843885" y="2240064"/>
                  </a:lnTo>
                  <a:lnTo>
                    <a:pt x="2866161" y="2279599"/>
                  </a:lnTo>
                  <a:lnTo>
                    <a:pt x="2889643" y="2318613"/>
                  </a:lnTo>
                  <a:lnTo>
                    <a:pt x="2914319" y="2357069"/>
                  </a:lnTo>
                  <a:lnTo>
                    <a:pt x="2940202" y="2394928"/>
                  </a:lnTo>
                  <a:lnTo>
                    <a:pt x="2967278" y="2432139"/>
                  </a:lnTo>
                  <a:lnTo>
                    <a:pt x="2995561" y="2468664"/>
                  </a:lnTo>
                  <a:lnTo>
                    <a:pt x="3025051" y="2504465"/>
                  </a:lnTo>
                  <a:lnTo>
                    <a:pt x="3055747" y="2539492"/>
                  </a:lnTo>
                  <a:lnTo>
                    <a:pt x="3087649" y="2573705"/>
                  </a:lnTo>
                  <a:lnTo>
                    <a:pt x="3120771" y="2607056"/>
                  </a:lnTo>
                  <a:lnTo>
                    <a:pt x="3608832" y="2610612"/>
                  </a:lnTo>
                  <a:lnTo>
                    <a:pt x="5449570" y="2610612"/>
                  </a:lnTo>
                  <a:lnTo>
                    <a:pt x="5511000" y="2584107"/>
                  </a:lnTo>
                  <a:lnTo>
                    <a:pt x="5571121" y="2544915"/>
                  </a:lnTo>
                  <a:lnTo>
                    <a:pt x="5628932" y="2494432"/>
                  </a:lnTo>
                  <a:lnTo>
                    <a:pt x="5656656" y="2465387"/>
                  </a:lnTo>
                  <a:lnTo>
                    <a:pt x="5683402" y="2434044"/>
                  </a:lnTo>
                  <a:lnTo>
                    <a:pt x="5709069" y="2400579"/>
                  </a:lnTo>
                  <a:lnTo>
                    <a:pt x="5733529" y="2365146"/>
                  </a:lnTo>
                  <a:lnTo>
                    <a:pt x="5756630" y="2327922"/>
                  </a:lnTo>
                  <a:lnTo>
                    <a:pt x="5778271" y="2289098"/>
                  </a:lnTo>
                  <a:lnTo>
                    <a:pt x="5798312" y="2248827"/>
                  </a:lnTo>
                  <a:lnTo>
                    <a:pt x="5816625" y="2207298"/>
                  </a:lnTo>
                  <a:lnTo>
                    <a:pt x="5833084" y="2164677"/>
                  </a:lnTo>
                  <a:lnTo>
                    <a:pt x="5847562" y="2121128"/>
                  </a:lnTo>
                  <a:lnTo>
                    <a:pt x="5859945" y="2076843"/>
                  </a:lnTo>
                  <a:lnTo>
                    <a:pt x="5870079" y="2031974"/>
                  </a:lnTo>
                  <a:lnTo>
                    <a:pt x="5877865" y="1986711"/>
                  </a:lnTo>
                  <a:lnTo>
                    <a:pt x="5883160" y="1941220"/>
                  </a:lnTo>
                  <a:lnTo>
                    <a:pt x="5885840" y="1895678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69670" y="2706370"/>
            <a:ext cx="3091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04" dirty="0">
                <a:solidFill>
                  <a:srgbClr val="200925"/>
                </a:solidFill>
              </a:rPr>
              <a:t>What</a:t>
            </a:r>
            <a:r>
              <a:rPr sz="3600" spc="-430" dirty="0">
                <a:solidFill>
                  <a:srgbClr val="200925"/>
                </a:solidFill>
              </a:rPr>
              <a:t> </a:t>
            </a:r>
            <a:r>
              <a:rPr sz="3600" spc="150" dirty="0">
                <a:solidFill>
                  <a:srgbClr val="200925"/>
                </a:solidFill>
              </a:rPr>
              <a:t>is</a:t>
            </a:r>
            <a:r>
              <a:rPr sz="3600" spc="-434" dirty="0">
                <a:solidFill>
                  <a:srgbClr val="200925"/>
                </a:solidFill>
              </a:rPr>
              <a:t> </a:t>
            </a:r>
            <a:r>
              <a:rPr sz="3600" spc="80" dirty="0">
                <a:solidFill>
                  <a:srgbClr val="006FC0"/>
                </a:solidFill>
              </a:rPr>
              <a:t>CS</a:t>
            </a:r>
            <a:r>
              <a:rPr sz="3600" spc="95" dirty="0">
                <a:solidFill>
                  <a:srgbClr val="006FC0"/>
                </a:solidFill>
              </a:rPr>
              <a:t>S</a:t>
            </a:r>
            <a:r>
              <a:rPr sz="3600" spc="-105" dirty="0">
                <a:solidFill>
                  <a:srgbClr val="200925"/>
                </a:solidFill>
              </a:rPr>
              <a:t>?</a:t>
            </a:r>
            <a:endParaRPr sz="3600"/>
          </a:p>
        </p:txBody>
      </p:sp>
      <p:sp>
        <p:nvSpPr>
          <p:cNvPr id="12" name="object 12"/>
          <p:cNvSpPr txBox="1"/>
          <p:nvPr/>
        </p:nvSpPr>
        <p:spPr>
          <a:xfrm>
            <a:off x="2193798" y="1358595"/>
            <a:ext cx="63182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484" dirty="0">
                <a:solidFill>
                  <a:srgbClr val="EA3553"/>
                </a:solidFill>
                <a:latin typeface="Tahoma"/>
                <a:cs typeface="Tahoma"/>
              </a:rPr>
              <a:t>01</a:t>
            </a:r>
            <a:endParaRPr sz="45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6616" y="338327"/>
            <a:ext cx="8430895" cy="4471670"/>
            <a:chOff x="356616" y="338327"/>
            <a:chExt cx="8430895" cy="4471670"/>
          </a:xfrm>
        </p:grpSpPr>
        <p:sp>
          <p:nvSpPr>
            <p:cNvPr id="14" name="object 14"/>
            <p:cNvSpPr/>
            <p:nvPr/>
          </p:nvSpPr>
          <p:spPr>
            <a:xfrm>
              <a:off x="4853940" y="2016251"/>
              <a:ext cx="2441575" cy="1542415"/>
            </a:xfrm>
            <a:custGeom>
              <a:avLst/>
              <a:gdLst/>
              <a:ahLst/>
              <a:cxnLst/>
              <a:rect l="l" t="t" r="r" b="b"/>
              <a:pathLst>
                <a:path w="2441575" h="1542414">
                  <a:moveTo>
                    <a:pt x="2037588" y="1397"/>
                  </a:moveTo>
                  <a:lnTo>
                    <a:pt x="2036191" y="0"/>
                  </a:lnTo>
                  <a:lnTo>
                    <a:pt x="1607693" y="0"/>
                  </a:lnTo>
                  <a:lnTo>
                    <a:pt x="1606042" y="0"/>
                  </a:lnTo>
                  <a:lnTo>
                    <a:pt x="1604772" y="1397"/>
                  </a:lnTo>
                  <a:lnTo>
                    <a:pt x="1604772" y="4699"/>
                  </a:lnTo>
                  <a:lnTo>
                    <a:pt x="1606042" y="6096"/>
                  </a:lnTo>
                  <a:lnTo>
                    <a:pt x="2036191" y="6096"/>
                  </a:lnTo>
                  <a:lnTo>
                    <a:pt x="2037588" y="4699"/>
                  </a:lnTo>
                  <a:lnTo>
                    <a:pt x="2037588" y="1397"/>
                  </a:lnTo>
                  <a:close/>
                </a:path>
                <a:path w="2441575" h="1542414">
                  <a:moveTo>
                    <a:pt x="2441448" y="121412"/>
                  </a:moveTo>
                  <a:lnTo>
                    <a:pt x="2434171" y="85432"/>
                  </a:lnTo>
                  <a:lnTo>
                    <a:pt x="2414359" y="56045"/>
                  </a:lnTo>
                  <a:lnTo>
                    <a:pt x="2384971" y="36233"/>
                  </a:lnTo>
                  <a:lnTo>
                    <a:pt x="2348992" y="28956"/>
                  </a:lnTo>
                  <a:lnTo>
                    <a:pt x="92456" y="28956"/>
                  </a:lnTo>
                  <a:lnTo>
                    <a:pt x="56464" y="36233"/>
                  </a:lnTo>
                  <a:lnTo>
                    <a:pt x="27076" y="56045"/>
                  </a:lnTo>
                  <a:lnTo>
                    <a:pt x="7264" y="85432"/>
                  </a:lnTo>
                  <a:lnTo>
                    <a:pt x="0" y="121412"/>
                  </a:lnTo>
                  <a:lnTo>
                    <a:pt x="0" y="1449832"/>
                  </a:lnTo>
                  <a:lnTo>
                    <a:pt x="7264" y="1485823"/>
                  </a:lnTo>
                  <a:lnTo>
                    <a:pt x="27076" y="1515211"/>
                  </a:lnTo>
                  <a:lnTo>
                    <a:pt x="56464" y="1535023"/>
                  </a:lnTo>
                  <a:lnTo>
                    <a:pt x="92456" y="1542288"/>
                  </a:lnTo>
                  <a:lnTo>
                    <a:pt x="2348992" y="1542288"/>
                  </a:lnTo>
                  <a:lnTo>
                    <a:pt x="2384971" y="1535023"/>
                  </a:lnTo>
                  <a:lnTo>
                    <a:pt x="2414359" y="1515211"/>
                  </a:lnTo>
                  <a:lnTo>
                    <a:pt x="2434171" y="1485823"/>
                  </a:lnTo>
                  <a:lnTo>
                    <a:pt x="2441448" y="1449832"/>
                  </a:lnTo>
                  <a:lnTo>
                    <a:pt x="2441448" y="121412"/>
                  </a:lnTo>
                  <a:close/>
                </a:path>
              </a:pathLst>
            </a:custGeom>
            <a:solidFill>
              <a:srgbClr val="200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62144" y="2147316"/>
              <a:ext cx="2225040" cy="1226820"/>
            </a:xfrm>
            <a:custGeom>
              <a:avLst/>
              <a:gdLst/>
              <a:ahLst/>
              <a:cxnLst/>
              <a:rect l="l" t="t" r="r" b="b"/>
              <a:pathLst>
                <a:path w="2225040" h="1226820">
                  <a:moveTo>
                    <a:pt x="2161921" y="0"/>
                  </a:moveTo>
                  <a:lnTo>
                    <a:pt x="62991" y="0"/>
                  </a:lnTo>
                  <a:lnTo>
                    <a:pt x="54457" y="537"/>
                  </a:lnTo>
                  <a:lnTo>
                    <a:pt x="18430" y="17371"/>
                  </a:lnTo>
                  <a:lnTo>
                    <a:pt x="0" y="59054"/>
                  </a:lnTo>
                  <a:lnTo>
                    <a:pt x="0" y="1167638"/>
                  </a:lnTo>
                  <a:lnTo>
                    <a:pt x="4949" y="1190708"/>
                  </a:lnTo>
                  <a:lnTo>
                    <a:pt x="18446" y="1209516"/>
                  </a:lnTo>
                  <a:lnTo>
                    <a:pt x="38469" y="1222180"/>
                  </a:lnTo>
                  <a:lnTo>
                    <a:pt x="62991" y="1226820"/>
                  </a:lnTo>
                  <a:lnTo>
                    <a:pt x="2161921" y="1226820"/>
                  </a:lnTo>
                  <a:lnTo>
                    <a:pt x="2199318" y="1215300"/>
                  </a:lnTo>
                  <a:lnTo>
                    <a:pt x="2223930" y="1178774"/>
                  </a:lnTo>
                  <a:lnTo>
                    <a:pt x="2225039" y="1167638"/>
                  </a:lnTo>
                  <a:lnTo>
                    <a:pt x="2225039" y="59054"/>
                  </a:lnTo>
                  <a:lnTo>
                    <a:pt x="2220071" y="36058"/>
                  </a:lnTo>
                  <a:lnTo>
                    <a:pt x="2206529" y="17287"/>
                  </a:lnTo>
                  <a:lnTo>
                    <a:pt x="2186463" y="4637"/>
                  </a:lnTo>
                  <a:lnTo>
                    <a:pt x="2161921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84781" y="3506723"/>
              <a:ext cx="2781300" cy="200025"/>
            </a:xfrm>
            <a:custGeom>
              <a:avLst/>
              <a:gdLst/>
              <a:ahLst/>
              <a:cxnLst/>
              <a:rect l="l" t="t" r="r" b="b"/>
              <a:pathLst>
                <a:path w="2781300" h="200025">
                  <a:moveTo>
                    <a:pt x="2679186" y="0"/>
                  </a:moveTo>
                  <a:lnTo>
                    <a:pt x="102102" y="0"/>
                  </a:lnTo>
                  <a:lnTo>
                    <a:pt x="10535" y="118109"/>
                  </a:lnTo>
                  <a:lnTo>
                    <a:pt x="0" y="144887"/>
                  </a:lnTo>
                  <a:lnTo>
                    <a:pt x="5121" y="171354"/>
                  </a:lnTo>
                  <a:lnTo>
                    <a:pt x="22983" y="191583"/>
                  </a:lnTo>
                  <a:lnTo>
                    <a:pt x="50667" y="199644"/>
                  </a:lnTo>
                  <a:lnTo>
                    <a:pt x="2730621" y="199644"/>
                  </a:lnTo>
                  <a:lnTo>
                    <a:pt x="2758305" y="191583"/>
                  </a:lnTo>
                  <a:lnTo>
                    <a:pt x="2776166" y="171354"/>
                  </a:lnTo>
                  <a:lnTo>
                    <a:pt x="2781288" y="144887"/>
                  </a:lnTo>
                  <a:lnTo>
                    <a:pt x="2770753" y="118109"/>
                  </a:lnTo>
                  <a:lnTo>
                    <a:pt x="2679186" y="0"/>
                  </a:lnTo>
                  <a:close/>
                </a:path>
              </a:pathLst>
            </a:custGeom>
            <a:solidFill>
              <a:srgbClr val="200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62244" y="3506723"/>
              <a:ext cx="1259205" cy="128270"/>
            </a:xfrm>
            <a:custGeom>
              <a:avLst/>
              <a:gdLst/>
              <a:ahLst/>
              <a:cxnLst/>
              <a:rect l="l" t="t" r="r" b="b"/>
              <a:pathLst>
                <a:path w="1259204" h="128270">
                  <a:moveTo>
                    <a:pt x="637032" y="0"/>
                  </a:moveTo>
                  <a:lnTo>
                    <a:pt x="0" y="0"/>
                  </a:lnTo>
                  <a:lnTo>
                    <a:pt x="0" y="1917"/>
                  </a:lnTo>
                  <a:lnTo>
                    <a:pt x="1778" y="12458"/>
                  </a:lnTo>
                  <a:lnTo>
                    <a:pt x="6642" y="21056"/>
                  </a:lnTo>
                  <a:lnTo>
                    <a:pt x="13868" y="26847"/>
                  </a:lnTo>
                  <a:lnTo>
                    <a:pt x="22733" y="28956"/>
                  </a:lnTo>
                  <a:lnTo>
                    <a:pt x="614299" y="28956"/>
                  </a:lnTo>
                  <a:lnTo>
                    <a:pt x="623150" y="26847"/>
                  </a:lnTo>
                  <a:lnTo>
                    <a:pt x="630377" y="21056"/>
                  </a:lnTo>
                  <a:lnTo>
                    <a:pt x="635241" y="12458"/>
                  </a:lnTo>
                  <a:lnTo>
                    <a:pt x="637032" y="1917"/>
                  </a:lnTo>
                  <a:lnTo>
                    <a:pt x="637032" y="0"/>
                  </a:lnTo>
                  <a:close/>
                </a:path>
                <a:path w="1259204" h="128270">
                  <a:moveTo>
                    <a:pt x="1063752" y="99822"/>
                  </a:moveTo>
                  <a:lnTo>
                    <a:pt x="1061516" y="88836"/>
                  </a:lnTo>
                  <a:lnTo>
                    <a:pt x="1055458" y="79870"/>
                  </a:lnTo>
                  <a:lnTo>
                    <a:pt x="1046492" y="73837"/>
                  </a:lnTo>
                  <a:lnTo>
                    <a:pt x="1035558" y="71628"/>
                  </a:lnTo>
                  <a:lnTo>
                    <a:pt x="1024610" y="73837"/>
                  </a:lnTo>
                  <a:lnTo>
                    <a:pt x="1015644" y="79870"/>
                  </a:lnTo>
                  <a:lnTo>
                    <a:pt x="1009586" y="88836"/>
                  </a:lnTo>
                  <a:lnTo>
                    <a:pt x="1007364" y="99822"/>
                  </a:lnTo>
                  <a:lnTo>
                    <a:pt x="1009586" y="110820"/>
                  </a:lnTo>
                  <a:lnTo>
                    <a:pt x="1015644" y="119786"/>
                  </a:lnTo>
                  <a:lnTo>
                    <a:pt x="1024610" y="125818"/>
                  </a:lnTo>
                  <a:lnTo>
                    <a:pt x="1035558" y="128016"/>
                  </a:lnTo>
                  <a:lnTo>
                    <a:pt x="1046492" y="125818"/>
                  </a:lnTo>
                  <a:lnTo>
                    <a:pt x="1055458" y="119786"/>
                  </a:lnTo>
                  <a:lnTo>
                    <a:pt x="1061516" y="110820"/>
                  </a:lnTo>
                  <a:lnTo>
                    <a:pt x="1063752" y="99822"/>
                  </a:lnTo>
                  <a:close/>
                </a:path>
                <a:path w="1259204" h="128270">
                  <a:moveTo>
                    <a:pt x="1161288" y="99822"/>
                  </a:moveTo>
                  <a:lnTo>
                    <a:pt x="1159116" y="88836"/>
                  </a:lnTo>
                  <a:lnTo>
                    <a:pt x="1153236" y="79870"/>
                  </a:lnTo>
                  <a:lnTo>
                    <a:pt x="1144511" y="73837"/>
                  </a:lnTo>
                  <a:lnTo>
                    <a:pt x="1133856" y="71628"/>
                  </a:lnTo>
                  <a:lnTo>
                    <a:pt x="1123188" y="73837"/>
                  </a:lnTo>
                  <a:lnTo>
                    <a:pt x="1114463" y="79870"/>
                  </a:lnTo>
                  <a:lnTo>
                    <a:pt x="1108583" y="88836"/>
                  </a:lnTo>
                  <a:lnTo>
                    <a:pt x="1106424" y="99822"/>
                  </a:lnTo>
                  <a:lnTo>
                    <a:pt x="1108583" y="110820"/>
                  </a:lnTo>
                  <a:lnTo>
                    <a:pt x="1114463" y="119786"/>
                  </a:lnTo>
                  <a:lnTo>
                    <a:pt x="1123188" y="125818"/>
                  </a:lnTo>
                  <a:lnTo>
                    <a:pt x="1133856" y="128016"/>
                  </a:lnTo>
                  <a:lnTo>
                    <a:pt x="1144511" y="125818"/>
                  </a:lnTo>
                  <a:lnTo>
                    <a:pt x="1153236" y="119786"/>
                  </a:lnTo>
                  <a:lnTo>
                    <a:pt x="1159116" y="110820"/>
                  </a:lnTo>
                  <a:lnTo>
                    <a:pt x="1161288" y="99822"/>
                  </a:lnTo>
                  <a:close/>
                </a:path>
                <a:path w="1259204" h="128270">
                  <a:moveTo>
                    <a:pt x="1258824" y="99822"/>
                  </a:moveTo>
                  <a:lnTo>
                    <a:pt x="1256652" y="88836"/>
                  </a:lnTo>
                  <a:lnTo>
                    <a:pt x="1250772" y="79870"/>
                  </a:lnTo>
                  <a:lnTo>
                    <a:pt x="1242047" y="73837"/>
                  </a:lnTo>
                  <a:lnTo>
                    <a:pt x="1231392" y="71628"/>
                  </a:lnTo>
                  <a:lnTo>
                    <a:pt x="1220724" y="73837"/>
                  </a:lnTo>
                  <a:lnTo>
                    <a:pt x="1211999" y="79870"/>
                  </a:lnTo>
                  <a:lnTo>
                    <a:pt x="1206119" y="88836"/>
                  </a:lnTo>
                  <a:lnTo>
                    <a:pt x="1203960" y="99822"/>
                  </a:lnTo>
                  <a:lnTo>
                    <a:pt x="1206119" y="110820"/>
                  </a:lnTo>
                  <a:lnTo>
                    <a:pt x="1211999" y="119786"/>
                  </a:lnTo>
                  <a:lnTo>
                    <a:pt x="1220724" y="125818"/>
                  </a:lnTo>
                  <a:lnTo>
                    <a:pt x="1231392" y="128016"/>
                  </a:lnTo>
                  <a:lnTo>
                    <a:pt x="1242047" y="125818"/>
                  </a:lnTo>
                  <a:lnTo>
                    <a:pt x="1250772" y="119786"/>
                  </a:lnTo>
                  <a:lnTo>
                    <a:pt x="1256652" y="110820"/>
                  </a:lnTo>
                  <a:lnTo>
                    <a:pt x="1258824" y="99822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62144" y="2147316"/>
              <a:ext cx="2225040" cy="132715"/>
            </a:xfrm>
            <a:custGeom>
              <a:avLst/>
              <a:gdLst/>
              <a:ahLst/>
              <a:cxnLst/>
              <a:rect l="l" t="t" r="r" b="b"/>
              <a:pathLst>
                <a:path w="2225040" h="132714">
                  <a:moveTo>
                    <a:pt x="2161921" y="0"/>
                  </a:moveTo>
                  <a:lnTo>
                    <a:pt x="62991" y="0"/>
                  </a:lnTo>
                  <a:lnTo>
                    <a:pt x="47523" y="1920"/>
                  </a:lnTo>
                  <a:lnTo>
                    <a:pt x="11429" y="26923"/>
                  </a:lnTo>
                  <a:lnTo>
                    <a:pt x="0" y="62864"/>
                  </a:lnTo>
                  <a:lnTo>
                    <a:pt x="0" y="132587"/>
                  </a:lnTo>
                  <a:lnTo>
                    <a:pt x="2225039" y="132587"/>
                  </a:lnTo>
                  <a:lnTo>
                    <a:pt x="2225039" y="62864"/>
                  </a:lnTo>
                  <a:lnTo>
                    <a:pt x="2203783" y="15859"/>
                  </a:lnTo>
                  <a:lnTo>
                    <a:pt x="2161921" y="0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925056" y="2186939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22860" y="0"/>
                  </a:move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60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60" y="45720"/>
                  </a:lnTo>
                  <a:lnTo>
                    <a:pt x="31789" y="43916"/>
                  </a:lnTo>
                  <a:lnTo>
                    <a:pt x="39052" y="39004"/>
                  </a:lnTo>
                  <a:lnTo>
                    <a:pt x="43934" y="31736"/>
                  </a:lnTo>
                  <a:lnTo>
                    <a:pt x="45720" y="22860"/>
                  </a:lnTo>
                  <a:lnTo>
                    <a:pt x="43934" y="13983"/>
                  </a:lnTo>
                  <a:lnTo>
                    <a:pt x="39052" y="6715"/>
                  </a:lnTo>
                  <a:lnTo>
                    <a:pt x="31789" y="1803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1D9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50379" y="2186939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22860" y="0"/>
                  </a:move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60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60" y="45720"/>
                  </a:lnTo>
                  <a:lnTo>
                    <a:pt x="31736" y="43916"/>
                  </a:lnTo>
                  <a:lnTo>
                    <a:pt x="39004" y="39004"/>
                  </a:lnTo>
                  <a:lnTo>
                    <a:pt x="43916" y="31736"/>
                  </a:lnTo>
                  <a:lnTo>
                    <a:pt x="45720" y="22860"/>
                  </a:lnTo>
                  <a:lnTo>
                    <a:pt x="43916" y="13983"/>
                  </a:lnTo>
                  <a:lnTo>
                    <a:pt x="39004" y="6715"/>
                  </a:lnTo>
                  <a:lnTo>
                    <a:pt x="31736" y="1803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306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78751" y="2186939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22859" y="0"/>
                  </a:move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60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59" y="45720"/>
                  </a:lnTo>
                  <a:lnTo>
                    <a:pt x="31736" y="43916"/>
                  </a:lnTo>
                  <a:lnTo>
                    <a:pt x="39004" y="39004"/>
                  </a:lnTo>
                  <a:lnTo>
                    <a:pt x="43916" y="31736"/>
                  </a:lnTo>
                  <a:lnTo>
                    <a:pt x="45720" y="22860"/>
                  </a:lnTo>
                  <a:lnTo>
                    <a:pt x="43916" y="13983"/>
                  </a:lnTo>
                  <a:lnTo>
                    <a:pt x="39004" y="6715"/>
                  </a:lnTo>
                  <a:lnTo>
                    <a:pt x="31736" y="1803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EA35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62144" y="2310409"/>
              <a:ext cx="2225040" cy="9525"/>
            </a:xfrm>
            <a:custGeom>
              <a:avLst/>
              <a:gdLst/>
              <a:ahLst/>
              <a:cxnLst/>
              <a:rect l="l" t="t" r="r" b="b"/>
              <a:pathLst>
                <a:path w="2225040" h="9525">
                  <a:moveTo>
                    <a:pt x="2225040" y="0"/>
                  </a:moveTo>
                  <a:lnTo>
                    <a:pt x="0" y="0"/>
                  </a:lnTo>
                  <a:lnTo>
                    <a:pt x="0" y="3530"/>
                  </a:lnTo>
                  <a:lnTo>
                    <a:pt x="0" y="6070"/>
                  </a:lnTo>
                  <a:lnTo>
                    <a:pt x="0" y="9118"/>
                  </a:lnTo>
                  <a:lnTo>
                    <a:pt x="2225040" y="9118"/>
                  </a:lnTo>
                  <a:lnTo>
                    <a:pt x="2225040" y="6070"/>
                  </a:lnTo>
                  <a:lnTo>
                    <a:pt x="2225040" y="3530"/>
                  </a:lnTo>
                  <a:lnTo>
                    <a:pt x="2225040" y="0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675376" y="3503676"/>
              <a:ext cx="1614170" cy="6350"/>
            </a:xfrm>
            <a:custGeom>
              <a:avLst/>
              <a:gdLst/>
              <a:ahLst/>
              <a:cxnLst/>
              <a:rect l="l" t="t" r="r" b="b"/>
              <a:pathLst>
                <a:path w="1614170" h="6350">
                  <a:moveTo>
                    <a:pt x="0" y="6096"/>
                  </a:moveTo>
                  <a:lnTo>
                    <a:pt x="1613916" y="6096"/>
                  </a:lnTo>
                  <a:lnTo>
                    <a:pt x="1613916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16552" y="3705860"/>
              <a:ext cx="3295015" cy="10160"/>
            </a:xfrm>
            <a:custGeom>
              <a:avLst/>
              <a:gdLst/>
              <a:ahLst/>
              <a:cxnLst/>
              <a:rect l="l" t="t" r="r" b="b"/>
              <a:pathLst>
                <a:path w="3295015" h="10160">
                  <a:moveTo>
                    <a:pt x="3294888" y="1270"/>
                  </a:moveTo>
                  <a:lnTo>
                    <a:pt x="3294634" y="1270"/>
                  </a:lnTo>
                  <a:lnTo>
                    <a:pt x="3294634" y="0"/>
                  </a:lnTo>
                  <a:lnTo>
                    <a:pt x="330" y="0"/>
                  </a:lnTo>
                  <a:lnTo>
                    <a:pt x="330" y="1270"/>
                  </a:lnTo>
                  <a:lnTo>
                    <a:pt x="0" y="1270"/>
                  </a:lnTo>
                  <a:lnTo>
                    <a:pt x="0" y="8890"/>
                  </a:lnTo>
                  <a:lnTo>
                    <a:pt x="254" y="8890"/>
                  </a:lnTo>
                  <a:lnTo>
                    <a:pt x="254" y="10160"/>
                  </a:lnTo>
                  <a:lnTo>
                    <a:pt x="3294697" y="10160"/>
                  </a:lnTo>
                  <a:lnTo>
                    <a:pt x="3294697" y="8890"/>
                  </a:lnTo>
                  <a:lnTo>
                    <a:pt x="3294888" y="8890"/>
                  </a:lnTo>
                  <a:lnTo>
                    <a:pt x="3294888" y="1270"/>
                  </a:lnTo>
                  <a:close/>
                </a:path>
              </a:pathLst>
            </a:custGeom>
            <a:solidFill>
              <a:srgbClr val="2009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669535" y="2510027"/>
              <a:ext cx="344805" cy="274320"/>
            </a:xfrm>
            <a:custGeom>
              <a:avLst/>
              <a:gdLst/>
              <a:ahLst/>
              <a:cxnLst/>
              <a:rect l="l" t="t" r="r" b="b"/>
              <a:pathLst>
                <a:path w="344804" h="274319">
                  <a:moveTo>
                    <a:pt x="103124" y="0"/>
                  </a:moveTo>
                  <a:lnTo>
                    <a:pt x="17652" y="381"/>
                  </a:lnTo>
                  <a:lnTo>
                    <a:pt x="7874" y="381"/>
                  </a:lnTo>
                  <a:lnTo>
                    <a:pt x="0" y="8255"/>
                  </a:lnTo>
                  <a:lnTo>
                    <a:pt x="126" y="18034"/>
                  </a:lnTo>
                  <a:lnTo>
                    <a:pt x="888" y="247015"/>
                  </a:lnTo>
                  <a:lnTo>
                    <a:pt x="3048" y="257657"/>
                  </a:lnTo>
                  <a:lnTo>
                    <a:pt x="8921" y="266334"/>
                  </a:lnTo>
                  <a:lnTo>
                    <a:pt x="17605" y="272178"/>
                  </a:lnTo>
                  <a:lnTo>
                    <a:pt x="28193" y="274320"/>
                  </a:lnTo>
                  <a:lnTo>
                    <a:pt x="327913" y="273304"/>
                  </a:lnTo>
                  <a:lnTo>
                    <a:pt x="336930" y="273177"/>
                  </a:lnTo>
                  <a:lnTo>
                    <a:pt x="344424" y="265811"/>
                  </a:lnTo>
                  <a:lnTo>
                    <a:pt x="344297" y="256667"/>
                  </a:lnTo>
                  <a:lnTo>
                    <a:pt x="343662" y="43434"/>
                  </a:lnTo>
                  <a:lnTo>
                    <a:pt x="343535" y="35433"/>
                  </a:lnTo>
                  <a:lnTo>
                    <a:pt x="337819" y="29718"/>
                  </a:lnTo>
                  <a:lnTo>
                    <a:pt x="154559" y="29718"/>
                  </a:lnTo>
                  <a:lnTo>
                    <a:pt x="103124" y="0"/>
                  </a:lnTo>
                  <a:close/>
                </a:path>
                <a:path w="344804" h="274319">
                  <a:moveTo>
                    <a:pt x="337185" y="29083"/>
                  </a:moveTo>
                  <a:lnTo>
                    <a:pt x="329184" y="29083"/>
                  </a:lnTo>
                  <a:lnTo>
                    <a:pt x="154559" y="29718"/>
                  </a:lnTo>
                  <a:lnTo>
                    <a:pt x="337819" y="29718"/>
                  </a:lnTo>
                  <a:lnTo>
                    <a:pt x="337185" y="29083"/>
                  </a:lnTo>
                  <a:close/>
                </a:path>
              </a:pathLst>
            </a:custGeom>
            <a:solidFill>
              <a:srgbClr val="C170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69777" y="2618739"/>
              <a:ext cx="344170" cy="165100"/>
            </a:xfrm>
            <a:custGeom>
              <a:avLst/>
              <a:gdLst/>
              <a:ahLst/>
              <a:cxnLst/>
              <a:rect l="l" t="t" r="r" b="b"/>
              <a:pathLst>
                <a:path w="344170" h="165100">
                  <a:moveTo>
                    <a:pt x="343928" y="1270"/>
                  </a:moveTo>
                  <a:lnTo>
                    <a:pt x="343674" y="1270"/>
                  </a:lnTo>
                  <a:lnTo>
                    <a:pt x="343674" y="0"/>
                  </a:lnTo>
                  <a:lnTo>
                    <a:pt x="34137" y="0"/>
                  </a:lnTo>
                  <a:lnTo>
                    <a:pt x="34137" y="1270"/>
                  </a:lnTo>
                  <a:lnTo>
                    <a:pt x="0" y="1270"/>
                  </a:lnTo>
                  <a:lnTo>
                    <a:pt x="0" y="157480"/>
                  </a:lnTo>
                  <a:lnTo>
                    <a:pt x="254" y="157480"/>
                  </a:lnTo>
                  <a:lnTo>
                    <a:pt x="254" y="158750"/>
                  </a:lnTo>
                  <a:lnTo>
                    <a:pt x="4013" y="158750"/>
                  </a:lnTo>
                  <a:lnTo>
                    <a:pt x="4013" y="165100"/>
                  </a:lnTo>
                  <a:lnTo>
                    <a:pt x="339229" y="165100"/>
                  </a:lnTo>
                  <a:lnTo>
                    <a:pt x="339229" y="158750"/>
                  </a:lnTo>
                  <a:lnTo>
                    <a:pt x="343039" y="158750"/>
                  </a:lnTo>
                  <a:lnTo>
                    <a:pt x="343039" y="157480"/>
                  </a:lnTo>
                  <a:lnTo>
                    <a:pt x="343928" y="157480"/>
                  </a:lnTo>
                  <a:lnTo>
                    <a:pt x="343928" y="1270"/>
                  </a:lnTo>
                  <a:close/>
                </a:path>
              </a:pathLst>
            </a:custGeom>
            <a:solidFill>
              <a:srgbClr val="FFA3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89347" y="2575560"/>
              <a:ext cx="303530" cy="44450"/>
            </a:xfrm>
            <a:custGeom>
              <a:avLst/>
              <a:gdLst/>
              <a:ahLst/>
              <a:cxnLst/>
              <a:rect l="l" t="t" r="r" b="b"/>
              <a:pathLst>
                <a:path w="303529" h="44450">
                  <a:moveTo>
                    <a:pt x="300481" y="0"/>
                  </a:moveTo>
                  <a:lnTo>
                    <a:pt x="297179" y="0"/>
                  </a:lnTo>
                  <a:lnTo>
                    <a:pt x="2666" y="1015"/>
                  </a:lnTo>
                  <a:lnTo>
                    <a:pt x="0" y="3682"/>
                  </a:lnTo>
                  <a:lnTo>
                    <a:pt x="126" y="44195"/>
                  </a:lnTo>
                  <a:lnTo>
                    <a:pt x="303275" y="43052"/>
                  </a:lnTo>
                  <a:lnTo>
                    <a:pt x="303149" y="2666"/>
                  </a:lnTo>
                  <a:lnTo>
                    <a:pt x="3004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0935" y="1562100"/>
              <a:ext cx="3467099" cy="215188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3732" y="2459735"/>
              <a:ext cx="361473" cy="16001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3889" y="1902333"/>
              <a:ext cx="142494" cy="14249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7953" y="3637787"/>
              <a:ext cx="175209" cy="17221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56616" y="338327"/>
              <a:ext cx="8430895" cy="4471670"/>
            </a:xfrm>
            <a:custGeom>
              <a:avLst/>
              <a:gdLst/>
              <a:ahLst/>
              <a:cxnLst/>
              <a:rect l="l" t="t" r="r" b="b"/>
              <a:pathLst>
                <a:path w="8430895" h="4471670">
                  <a:moveTo>
                    <a:pt x="1287767" y="4471378"/>
                  </a:moveTo>
                  <a:lnTo>
                    <a:pt x="1253236" y="4420120"/>
                  </a:lnTo>
                  <a:lnTo>
                    <a:pt x="1217828" y="4371251"/>
                  </a:lnTo>
                  <a:lnTo>
                    <a:pt x="1181608" y="4324693"/>
                  </a:lnTo>
                  <a:lnTo>
                    <a:pt x="1144612" y="4280446"/>
                  </a:lnTo>
                  <a:lnTo>
                    <a:pt x="1106893" y="4238422"/>
                  </a:lnTo>
                  <a:lnTo>
                    <a:pt x="1068501" y="4198607"/>
                  </a:lnTo>
                  <a:lnTo>
                    <a:pt x="1029500" y="4160951"/>
                  </a:lnTo>
                  <a:lnTo>
                    <a:pt x="989926" y="4125391"/>
                  </a:lnTo>
                  <a:lnTo>
                    <a:pt x="949820" y="4091902"/>
                  </a:lnTo>
                  <a:lnTo>
                    <a:pt x="909256" y="4060431"/>
                  </a:lnTo>
                  <a:lnTo>
                    <a:pt x="868273" y="4030929"/>
                  </a:lnTo>
                  <a:lnTo>
                    <a:pt x="826909" y="4003357"/>
                  </a:lnTo>
                  <a:lnTo>
                    <a:pt x="785228" y="3977665"/>
                  </a:lnTo>
                  <a:lnTo>
                    <a:pt x="743267" y="3953827"/>
                  </a:lnTo>
                  <a:lnTo>
                    <a:pt x="701090" y="3931767"/>
                  </a:lnTo>
                  <a:lnTo>
                    <a:pt x="658749" y="3911460"/>
                  </a:lnTo>
                  <a:lnTo>
                    <a:pt x="616280" y="3892867"/>
                  </a:lnTo>
                  <a:lnTo>
                    <a:pt x="573735" y="3875913"/>
                  </a:lnTo>
                  <a:lnTo>
                    <a:pt x="531164" y="3860584"/>
                  </a:lnTo>
                  <a:lnTo>
                    <a:pt x="488619" y="3846830"/>
                  </a:lnTo>
                  <a:lnTo>
                    <a:pt x="446151" y="3834587"/>
                  </a:lnTo>
                  <a:lnTo>
                    <a:pt x="403821" y="3823830"/>
                  </a:lnTo>
                  <a:lnTo>
                    <a:pt x="361657" y="3814508"/>
                  </a:lnTo>
                  <a:lnTo>
                    <a:pt x="319722" y="3806583"/>
                  </a:lnTo>
                  <a:lnTo>
                    <a:pt x="278053" y="3799992"/>
                  </a:lnTo>
                  <a:lnTo>
                    <a:pt x="236715" y="3794696"/>
                  </a:lnTo>
                  <a:lnTo>
                    <a:pt x="195757" y="3790658"/>
                  </a:lnTo>
                  <a:lnTo>
                    <a:pt x="155219" y="3787825"/>
                  </a:lnTo>
                  <a:lnTo>
                    <a:pt x="115163" y="3786162"/>
                  </a:lnTo>
                  <a:lnTo>
                    <a:pt x="75628" y="3785616"/>
                  </a:lnTo>
                  <a:lnTo>
                    <a:pt x="56489" y="3785755"/>
                  </a:lnTo>
                  <a:lnTo>
                    <a:pt x="18669" y="3786759"/>
                  </a:lnTo>
                  <a:lnTo>
                    <a:pt x="0" y="3787622"/>
                  </a:lnTo>
                  <a:lnTo>
                    <a:pt x="0" y="4375353"/>
                  </a:lnTo>
                  <a:lnTo>
                    <a:pt x="7531" y="4412742"/>
                  </a:lnTo>
                  <a:lnTo>
                    <a:pt x="28079" y="4443260"/>
                  </a:lnTo>
                  <a:lnTo>
                    <a:pt x="58559" y="4463834"/>
                  </a:lnTo>
                  <a:lnTo>
                    <a:pt x="95897" y="4471378"/>
                  </a:lnTo>
                  <a:lnTo>
                    <a:pt x="1287767" y="4471378"/>
                  </a:lnTo>
                  <a:close/>
                </a:path>
                <a:path w="8430895" h="4471670">
                  <a:moveTo>
                    <a:pt x="8430768" y="96012"/>
                  </a:moveTo>
                  <a:lnTo>
                    <a:pt x="8423224" y="58674"/>
                  </a:lnTo>
                  <a:lnTo>
                    <a:pt x="8402675" y="28155"/>
                  </a:lnTo>
                  <a:lnTo>
                    <a:pt x="8372195" y="7556"/>
                  </a:lnTo>
                  <a:lnTo>
                    <a:pt x="8334883" y="0"/>
                  </a:lnTo>
                  <a:lnTo>
                    <a:pt x="7142988" y="0"/>
                  </a:lnTo>
                  <a:lnTo>
                    <a:pt x="7177519" y="51269"/>
                  </a:lnTo>
                  <a:lnTo>
                    <a:pt x="7212927" y="100152"/>
                  </a:lnTo>
                  <a:lnTo>
                    <a:pt x="7249147" y="146697"/>
                  </a:lnTo>
                  <a:lnTo>
                    <a:pt x="7286142" y="190957"/>
                  </a:lnTo>
                  <a:lnTo>
                    <a:pt x="7323861" y="232968"/>
                  </a:lnTo>
                  <a:lnTo>
                    <a:pt x="7362253" y="272796"/>
                  </a:lnTo>
                  <a:lnTo>
                    <a:pt x="7401255" y="310451"/>
                  </a:lnTo>
                  <a:lnTo>
                    <a:pt x="7440828" y="346011"/>
                  </a:lnTo>
                  <a:lnTo>
                    <a:pt x="7480922" y="379501"/>
                  </a:lnTo>
                  <a:lnTo>
                    <a:pt x="7521499" y="410972"/>
                  </a:lnTo>
                  <a:lnTo>
                    <a:pt x="7562482" y="440474"/>
                  </a:lnTo>
                  <a:lnTo>
                    <a:pt x="7603845" y="468045"/>
                  </a:lnTo>
                  <a:lnTo>
                    <a:pt x="7645527" y="493737"/>
                  </a:lnTo>
                  <a:lnTo>
                    <a:pt x="7687475" y="517588"/>
                  </a:lnTo>
                  <a:lnTo>
                    <a:pt x="7729652" y="539648"/>
                  </a:lnTo>
                  <a:lnTo>
                    <a:pt x="7772006" y="559955"/>
                  </a:lnTo>
                  <a:lnTo>
                    <a:pt x="7814475" y="578561"/>
                  </a:lnTo>
                  <a:lnTo>
                    <a:pt x="7857033" y="595503"/>
                  </a:lnTo>
                  <a:lnTo>
                    <a:pt x="7899603" y="610831"/>
                  </a:lnTo>
                  <a:lnTo>
                    <a:pt x="7942135" y="624586"/>
                  </a:lnTo>
                  <a:lnTo>
                    <a:pt x="7984604" y="636828"/>
                  </a:lnTo>
                  <a:lnTo>
                    <a:pt x="8026946" y="647585"/>
                  </a:lnTo>
                  <a:lnTo>
                    <a:pt x="8069123" y="656907"/>
                  </a:lnTo>
                  <a:lnTo>
                    <a:pt x="8111058" y="664845"/>
                  </a:lnTo>
                  <a:lnTo>
                    <a:pt x="8152727" y="671436"/>
                  </a:lnTo>
                  <a:lnTo>
                    <a:pt x="8194065" y="676732"/>
                  </a:lnTo>
                  <a:lnTo>
                    <a:pt x="8235035" y="680770"/>
                  </a:lnTo>
                  <a:lnTo>
                    <a:pt x="8275574" y="683602"/>
                  </a:lnTo>
                  <a:lnTo>
                    <a:pt x="8315655" y="685266"/>
                  </a:lnTo>
                  <a:lnTo>
                    <a:pt x="8355203" y="685800"/>
                  </a:lnTo>
                  <a:lnTo>
                    <a:pt x="8393265" y="685317"/>
                  </a:lnTo>
                  <a:lnTo>
                    <a:pt x="8412099" y="684682"/>
                  </a:lnTo>
                  <a:lnTo>
                    <a:pt x="8430768" y="683768"/>
                  </a:lnTo>
                  <a:lnTo>
                    <a:pt x="8430768" y="96012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7958" y="1605737"/>
            <a:ext cx="7113905" cy="1964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35" dirty="0">
                <a:solidFill>
                  <a:srgbClr val="00AF50"/>
                </a:solidFill>
              </a:rPr>
              <a:t>COMBINATORS</a:t>
            </a: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5400" spc="-415" dirty="0">
                <a:solidFill>
                  <a:srgbClr val="200925"/>
                </a:solidFill>
              </a:rPr>
              <a:t>IN</a:t>
            </a:r>
            <a:r>
              <a:rPr sz="5400" spc="-665" dirty="0">
                <a:solidFill>
                  <a:srgbClr val="200925"/>
                </a:solidFill>
              </a:rPr>
              <a:t> </a:t>
            </a:r>
            <a:r>
              <a:rPr sz="5400" spc="120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597520" y="695909"/>
            <a:ext cx="72707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270" dirty="0">
                <a:solidFill>
                  <a:srgbClr val="00AF50"/>
                </a:solidFill>
                <a:latin typeface="Tahoma"/>
                <a:cs typeface="Tahoma"/>
              </a:rPr>
              <a:t>fi</a:t>
            </a:r>
            <a:r>
              <a:rPr sz="4500" b="1" spc="110" dirty="0">
                <a:solidFill>
                  <a:srgbClr val="00AF50"/>
                </a:solidFill>
                <a:latin typeface="Tahoma"/>
                <a:cs typeface="Tahoma"/>
              </a:rPr>
              <a:t>0</a:t>
            </a:r>
            <a:endParaRPr sz="45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49897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15" dirty="0">
                <a:solidFill>
                  <a:srgbClr val="00AF50"/>
                </a:solidFill>
              </a:rPr>
              <a:t>COMBINATORS</a:t>
            </a:r>
            <a:r>
              <a:rPr sz="3300" spc="-409" dirty="0">
                <a:solidFill>
                  <a:srgbClr val="00AF50"/>
                </a:solidFill>
              </a:rPr>
              <a:t> </a:t>
            </a:r>
            <a:r>
              <a:rPr sz="3300" spc="475" dirty="0">
                <a:solidFill>
                  <a:srgbClr val="200925"/>
                </a:solidFill>
              </a:rPr>
              <a:t>-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876300" y="1638300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5">
                <a:moveTo>
                  <a:pt x="382524" y="0"/>
                </a:moveTo>
                <a:lnTo>
                  <a:pt x="334540" y="2974"/>
                </a:lnTo>
                <a:lnTo>
                  <a:pt x="288335" y="11660"/>
                </a:lnTo>
                <a:lnTo>
                  <a:pt x="244268" y="25699"/>
                </a:lnTo>
                <a:lnTo>
                  <a:pt x="202696" y="44733"/>
                </a:lnTo>
                <a:lnTo>
                  <a:pt x="163978" y="68404"/>
                </a:lnTo>
                <a:lnTo>
                  <a:pt x="128473" y="96355"/>
                </a:lnTo>
                <a:lnTo>
                  <a:pt x="96539" y="128227"/>
                </a:lnTo>
                <a:lnTo>
                  <a:pt x="68534" y="163662"/>
                </a:lnTo>
                <a:lnTo>
                  <a:pt x="44818" y="202303"/>
                </a:lnTo>
                <a:lnTo>
                  <a:pt x="25747" y="243791"/>
                </a:lnTo>
                <a:lnTo>
                  <a:pt x="11682" y="287769"/>
                </a:lnTo>
                <a:lnTo>
                  <a:pt x="2980" y="333878"/>
                </a:lnTo>
                <a:lnTo>
                  <a:pt x="0" y="381762"/>
                </a:lnTo>
                <a:lnTo>
                  <a:pt x="2980" y="429645"/>
                </a:lnTo>
                <a:lnTo>
                  <a:pt x="11682" y="475754"/>
                </a:lnTo>
                <a:lnTo>
                  <a:pt x="25747" y="519732"/>
                </a:lnTo>
                <a:lnTo>
                  <a:pt x="44818" y="561220"/>
                </a:lnTo>
                <a:lnTo>
                  <a:pt x="68534" y="599861"/>
                </a:lnTo>
                <a:lnTo>
                  <a:pt x="96539" y="635296"/>
                </a:lnTo>
                <a:lnTo>
                  <a:pt x="128473" y="667168"/>
                </a:lnTo>
                <a:lnTo>
                  <a:pt x="163978" y="695119"/>
                </a:lnTo>
                <a:lnTo>
                  <a:pt x="202696" y="718790"/>
                </a:lnTo>
                <a:lnTo>
                  <a:pt x="244268" y="737824"/>
                </a:lnTo>
                <a:lnTo>
                  <a:pt x="288335" y="751863"/>
                </a:lnTo>
                <a:lnTo>
                  <a:pt x="334540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C7F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0183" y="1834134"/>
            <a:ext cx="2971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10" dirty="0">
                <a:solidFill>
                  <a:srgbClr val="00AF50"/>
                </a:solidFill>
                <a:latin typeface="Tahoma"/>
                <a:cs typeface="Tahoma"/>
              </a:rPr>
              <a:t>01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2233" y="2655930"/>
            <a:ext cx="1550670" cy="58737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b="1" spc="145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600" b="1" spc="50" dirty="0">
                <a:solidFill>
                  <a:srgbClr val="200925"/>
                </a:solidFill>
                <a:latin typeface="Trebuchet MS"/>
                <a:cs typeface="Trebuchet MS"/>
              </a:rPr>
              <a:t>d</a:t>
            </a:r>
            <a:r>
              <a:rPr sz="1600" b="1" spc="-210" dirty="0">
                <a:solidFill>
                  <a:srgbClr val="200925"/>
                </a:solidFill>
                <a:latin typeface="Trebuchet MS"/>
                <a:cs typeface="Trebuchet MS"/>
              </a:rPr>
              <a:t>j</a:t>
            </a:r>
            <a:r>
              <a:rPr sz="1600" b="1" spc="105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600" b="1" spc="-40" dirty="0">
                <a:solidFill>
                  <a:srgbClr val="200925"/>
                </a:solidFill>
                <a:latin typeface="Trebuchet MS"/>
                <a:cs typeface="Trebuchet MS"/>
              </a:rPr>
              <a:t>ce</a:t>
            </a:r>
            <a:r>
              <a:rPr sz="1600" b="1" spc="-20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600" b="1" spc="-85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600" b="1" spc="-5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170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600" b="1" spc="-10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600" b="1" spc="50" dirty="0">
                <a:solidFill>
                  <a:srgbClr val="200925"/>
                </a:solidFill>
                <a:latin typeface="Trebuchet MS"/>
                <a:cs typeface="Trebuchet MS"/>
              </a:rPr>
              <a:t>b</a:t>
            </a:r>
            <a:r>
              <a:rPr sz="1600" b="1" spc="-95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600" b="1" spc="-10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600" b="1" spc="-60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600" b="1" spc="135" dirty="0">
                <a:solidFill>
                  <a:srgbClr val="200925"/>
                </a:solidFill>
                <a:latin typeface="Trebuchet MS"/>
                <a:cs typeface="Trebuchet MS"/>
              </a:rPr>
              <a:t>g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b="1" spc="-25" dirty="0">
                <a:solidFill>
                  <a:srgbClr val="200925"/>
                </a:solidFill>
                <a:latin typeface="Trebuchet MS"/>
                <a:cs typeface="Trebuchet MS"/>
              </a:rPr>
              <a:t>Selector</a:t>
            </a:r>
            <a:r>
              <a:rPr sz="1600" b="1" spc="-4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-30" dirty="0">
                <a:solidFill>
                  <a:srgbClr val="200925"/>
                </a:solidFill>
                <a:latin typeface="Trebuchet MS"/>
                <a:cs typeface="Trebuchet MS"/>
              </a:rPr>
              <a:t>(+)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6300" y="2596895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4">
                <a:moveTo>
                  <a:pt x="382524" y="0"/>
                </a:moveTo>
                <a:lnTo>
                  <a:pt x="334540" y="2974"/>
                </a:lnTo>
                <a:lnTo>
                  <a:pt x="288335" y="11660"/>
                </a:lnTo>
                <a:lnTo>
                  <a:pt x="244268" y="25699"/>
                </a:lnTo>
                <a:lnTo>
                  <a:pt x="202696" y="44733"/>
                </a:lnTo>
                <a:lnTo>
                  <a:pt x="163978" y="68404"/>
                </a:lnTo>
                <a:lnTo>
                  <a:pt x="128473" y="96355"/>
                </a:lnTo>
                <a:lnTo>
                  <a:pt x="96539" y="128227"/>
                </a:lnTo>
                <a:lnTo>
                  <a:pt x="68534" y="163662"/>
                </a:lnTo>
                <a:lnTo>
                  <a:pt x="44818" y="202303"/>
                </a:lnTo>
                <a:lnTo>
                  <a:pt x="25747" y="243791"/>
                </a:lnTo>
                <a:lnTo>
                  <a:pt x="11682" y="287769"/>
                </a:lnTo>
                <a:lnTo>
                  <a:pt x="2980" y="333878"/>
                </a:lnTo>
                <a:lnTo>
                  <a:pt x="0" y="381762"/>
                </a:lnTo>
                <a:lnTo>
                  <a:pt x="2980" y="429645"/>
                </a:lnTo>
                <a:lnTo>
                  <a:pt x="11682" y="475754"/>
                </a:lnTo>
                <a:lnTo>
                  <a:pt x="25747" y="519732"/>
                </a:lnTo>
                <a:lnTo>
                  <a:pt x="44818" y="561220"/>
                </a:lnTo>
                <a:lnTo>
                  <a:pt x="68534" y="599861"/>
                </a:lnTo>
                <a:lnTo>
                  <a:pt x="96539" y="635296"/>
                </a:lnTo>
                <a:lnTo>
                  <a:pt x="128473" y="667168"/>
                </a:lnTo>
                <a:lnTo>
                  <a:pt x="163978" y="695119"/>
                </a:lnTo>
                <a:lnTo>
                  <a:pt x="202696" y="718790"/>
                </a:lnTo>
                <a:lnTo>
                  <a:pt x="244268" y="737824"/>
                </a:lnTo>
                <a:lnTo>
                  <a:pt x="288335" y="751863"/>
                </a:lnTo>
                <a:lnTo>
                  <a:pt x="334540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C7F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82751" y="2792984"/>
            <a:ext cx="3517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0" dirty="0">
                <a:solidFill>
                  <a:srgbClr val="00AF50"/>
                </a:solidFill>
                <a:latin typeface="Tahoma"/>
                <a:cs typeface="Tahoma"/>
              </a:rPr>
              <a:t>03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68441" y="2655930"/>
            <a:ext cx="2267585" cy="58737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b="1" spc="-20" dirty="0">
                <a:solidFill>
                  <a:srgbClr val="200925"/>
                </a:solidFill>
                <a:latin typeface="Trebuchet MS"/>
                <a:cs typeface="Trebuchet MS"/>
              </a:rPr>
              <a:t>General</a:t>
            </a:r>
            <a:r>
              <a:rPr sz="1600" b="1" spc="-1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200925"/>
                </a:solidFill>
                <a:latin typeface="Trebuchet MS"/>
                <a:cs typeface="Trebuchet MS"/>
              </a:rPr>
              <a:t>Sibling</a:t>
            </a:r>
            <a:r>
              <a:rPr sz="1600" b="1" spc="-6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-25" dirty="0">
                <a:solidFill>
                  <a:srgbClr val="200925"/>
                </a:solidFill>
                <a:latin typeface="Trebuchet MS"/>
                <a:cs typeface="Trebuchet MS"/>
              </a:rPr>
              <a:t>Selector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b="1" spc="10" dirty="0">
                <a:solidFill>
                  <a:srgbClr val="200925"/>
                </a:solidFill>
                <a:latin typeface="Trebuchet MS"/>
                <a:cs typeface="Trebuchet MS"/>
              </a:rPr>
              <a:t>(~)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0" y="2596895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4">
                <a:moveTo>
                  <a:pt x="382524" y="0"/>
                </a:moveTo>
                <a:lnTo>
                  <a:pt x="334553" y="2974"/>
                </a:lnTo>
                <a:lnTo>
                  <a:pt x="288356" y="11660"/>
                </a:lnTo>
                <a:lnTo>
                  <a:pt x="244294" y="25699"/>
                </a:lnTo>
                <a:lnTo>
                  <a:pt x="202724" y="44733"/>
                </a:lnTo>
                <a:lnTo>
                  <a:pt x="164006" y="68404"/>
                </a:lnTo>
                <a:lnTo>
                  <a:pt x="128499" y="96355"/>
                </a:lnTo>
                <a:lnTo>
                  <a:pt x="96561" y="128227"/>
                </a:lnTo>
                <a:lnTo>
                  <a:pt x="68552" y="163662"/>
                </a:lnTo>
                <a:lnTo>
                  <a:pt x="44830" y="202303"/>
                </a:lnTo>
                <a:lnTo>
                  <a:pt x="25755" y="243791"/>
                </a:lnTo>
                <a:lnTo>
                  <a:pt x="11686" y="287769"/>
                </a:lnTo>
                <a:lnTo>
                  <a:pt x="2981" y="333878"/>
                </a:lnTo>
                <a:lnTo>
                  <a:pt x="0" y="381762"/>
                </a:lnTo>
                <a:lnTo>
                  <a:pt x="2981" y="429645"/>
                </a:lnTo>
                <a:lnTo>
                  <a:pt x="11686" y="475754"/>
                </a:lnTo>
                <a:lnTo>
                  <a:pt x="25755" y="519732"/>
                </a:lnTo>
                <a:lnTo>
                  <a:pt x="44830" y="561220"/>
                </a:lnTo>
                <a:lnTo>
                  <a:pt x="68552" y="599861"/>
                </a:lnTo>
                <a:lnTo>
                  <a:pt x="96561" y="635296"/>
                </a:lnTo>
                <a:lnTo>
                  <a:pt x="128499" y="667168"/>
                </a:lnTo>
                <a:lnTo>
                  <a:pt x="164006" y="695119"/>
                </a:lnTo>
                <a:lnTo>
                  <a:pt x="202724" y="718790"/>
                </a:lnTo>
                <a:lnTo>
                  <a:pt x="244294" y="737824"/>
                </a:lnTo>
                <a:lnTo>
                  <a:pt x="288356" y="751863"/>
                </a:lnTo>
                <a:lnTo>
                  <a:pt x="334553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C7F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766564" y="2792984"/>
            <a:ext cx="3746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00" dirty="0">
                <a:solidFill>
                  <a:srgbClr val="00AF50"/>
                </a:solidFill>
                <a:latin typeface="Tahoma"/>
                <a:cs typeface="Tahoma"/>
              </a:rPr>
              <a:t>04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68441" y="1875281"/>
            <a:ext cx="163448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200925"/>
                </a:solidFill>
                <a:latin typeface="Trebuchet MS"/>
                <a:cs typeface="Trebuchet MS"/>
              </a:rPr>
              <a:t>Child</a:t>
            </a:r>
            <a:r>
              <a:rPr sz="1600" b="1" spc="-7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-25" dirty="0">
                <a:solidFill>
                  <a:srgbClr val="200925"/>
                </a:solidFill>
                <a:latin typeface="Trebuchet MS"/>
                <a:cs typeface="Trebuchet MS"/>
              </a:rPr>
              <a:t>Selector</a:t>
            </a:r>
            <a:r>
              <a:rPr sz="1600" b="1" spc="-4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-30" dirty="0">
                <a:solidFill>
                  <a:srgbClr val="200925"/>
                </a:solidFill>
                <a:latin typeface="Trebuchet MS"/>
                <a:cs typeface="Trebuchet MS"/>
              </a:rPr>
              <a:t>(&gt;)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72000" y="1638300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5">
                <a:moveTo>
                  <a:pt x="382524" y="0"/>
                </a:moveTo>
                <a:lnTo>
                  <a:pt x="334553" y="2974"/>
                </a:lnTo>
                <a:lnTo>
                  <a:pt x="288356" y="11660"/>
                </a:lnTo>
                <a:lnTo>
                  <a:pt x="244294" y="25699"/>
                </a:lnTo>
                <a:lnTo>
                  <a:pt x="202724" y="44733"/>
                </a:lnTo>
                <a:lnTo>
                  <a:pt x="164006" y="68404"/>
                </a:lnTo>
                <a:lnTo>
                  <a:pt x="128499" y="96355"/>
                </a:lnTo>
                <a:lnTo>
                  <a:pt x="96561" y="128227"/>
                </a:lnTo>
                <a:lnTo>
                  <a:pt x="68552" y="163662"/>
                </a:lnTo>
                <a:lnTo>
                  <a:pt x="44830" y="202303"/>
                </a:lnTo>
                <a:lnTo>
                  <a:pt x="25755" y="243791"/>
                </a:lnTo>
                <a:lnTo>
                  <a:pt x="11686" y="287769"/>
                </a:lnTo>
                <a:lnTo>
                  <a:pt x="2981" y="333878"/>
                </a:lnTo>
                <a:lnTo>
                  <a:pt x="0" y="381762"/>
                </a:lnTo>
                <a:lnTo>
                  <a:pt x="2981" y="429645"/>
                </a:lnTo>
                <a:lnTo>
                  <a:pt x="11686" y="475754"/>
                </a:lnTo>
                <a:lnTo>
                  <a:pt x="25755" y="519732"/>
                </a:lnTo>
                <a:lnTo>
                  <a:pt x="44830" y="561220"/>
                </a:lnTo>
                <a:lnTo>
                  <a:pt x="68552" y="599861"/>
                </a:lnTo>
                <a:lnTo>
                  <a:pt x="96561" y="635296"/>
                </a:lnTo>
                <a:lnTo>
                  <a:pt x="128499" y="667168"/>
                </a:lnTo>
                <a:lnTo>
                  <a:pt x="164006" y="695119"/>
                </a:lnTo>
                <a:lnTo>
                  <a:pt x="202724" y="718790"/>
                </a:lnTo>
                <a:lnTo>
                  <a:pt x="244294" y="737824"/>
                </a:lnTo>
                <a:lnTo>
                  <a:pt x="288356" y="751863"/>
                </a:lnTo>
                <a:lnTo>
                  <a:pt x="334553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C7F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84852" y="1834134"/>
            <a:ext cx="3397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5" dirty="0">
                <a:solidFill>
                  <a:srgbClr val="00AF50"/>
                </a:solidFill>
                <a:latin typeface="Tahoma"/>
                <a:cs typeface="Tahoma"/>
              </a:rPr>
              <a:t>0</a:t>
            </a:r>
            <a:r>
              <a:rPr sz="2000" b="1" spc="-120" dirty="0">
                <a:solidFill>
                  <a:srgbClr val="00AF50"/>
                </a:solidFill>
                <a:latin typeface="Tahoma"/>
                <a:cs typeface="Tahoma"/>
              </a:rPr>
              <a:t>fi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76300" y="2393060"/>
            <a:ext cx="4088765" cy="1924685"/>
            <a:chOff x="876300" y="2393060"/>
            <a:chExt cx="4088765" cy="1924685"/>
          </a:xfrm>
        </p:grpSpPr>
        <p:sp>
          <p:nvSpPr>
            <p:cNvPr id="15" name="object 15"/>
            <p:cNvSpPr/>
            <p:nvPr/>
          </p:nvSpPr>
          <p:spPr>
            <a:xfrm>
              <a:off x="1259586" y="2402585"/>
              <a:ext cx="3695700" cy="194310"/>
            </a:xfrm>
            <a:custGeom>
              <a:avLst/>
              <a:gdLst/>
              <a:ahLst/>
              <a:cxnLst/>
              <a:rect l="l" t="t" r="r" b="b"/>
              <a:pathLst>
                <a:path w="3695700" h="194310">
                  <a:moveTo>
                    <a:pt x="0" y="0"/>
                  </a:moveTo>
                  <a:lnTo>
                    <a:pt x="0" y="194056"/>
                  </a:lnTo>
                </a:path>
                <a:path w="3695700" h="194310">
                  <a:moveTo>
                    <a:pt x="3695700" y="0"/>
                  </a:moveTo>
                  <a:lnTo>
                    <a:pt x="3695700" y="194056"/>
                  </a:lnTo>
                </a:path>
              </a:pathLst>
            </a:custGeom>
            <a:ln w="19050">
              <a:solidFill>
                <a:srgbClr val="3069F8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76300" y="3552443"/>
              <a:ext cx="765175" cy="765175"/>
            </a:xfrm>
            <a:custGeom>
              <a:avLst/>
              <a:gdLst/>
              <a:ahLst/>
              <a:cxnLst/>
              <a:rect l="l" t="t" r="r" b="b"/>
              <a:pathLst>
                <a:path w="765175" h="765175">
                  <a:moveTo>
                    <a:pt x="382524" y="0"/>
                  </a:moveTo>
                  <a:lnTo>
                    <a:pt x="334540" y="2981"/>
                  </a:lnTo>
                  <a:lnTo>
                    <a:pt x="288335" y="11686"/>
                  </a:lnTo>
                  <a:lnTo>
                    <a:pt x="244268" y="25755"/>
                  </a:lnTo>
                  <a:lnTo>
                    <a:pt x="202696" y="44830"/>
                  </a:lnTo>
                  <a:lnTo>
                    <a:pt x="163978" y="68552"/>
                  </a:lnTo>
                  <a:lnTo>
                    <a:pt x="128473" y="96561"/>
                  </a:lnTo>
                  <a:lnTo>
                    <a:pt x="96539" y="128499"/>
                  </a:lnTo>
                  <a:lnTo>
                    <a:pt x="68534" y="164006"/>
                  </a:lnTo>
                  <a:lnTo>
                    <a:pt x="44818" y="202724"/>
                  </a:lnTo>
                  <a:lnTo>
                    <a:pt x="25747" y="244294"/>
                  </a:lnTo>
                  <a:lnTo>
                    <a:pt x="11682" y="288356"/>
                  </a:lnTo>
                  <a:lnTo>
                    <a:pt x="2980" y="334553"/>
                  </a:lnTo>
                  <a:lnTo>
                    <a:pt x="0" y="382523"/>
                  </a:lnTo>
                  <a:lnTo>
                    <a:pt x="2980" y="430507"/>
                  </a:lnTo>
                  <a:lnTo>
                    <a:pt x="11682" y="476712"/>
                  </a:lnTo>
                  <a:lnTo>
                    <a:pt x="25747" y="520779"/>
                  </a:lnTo>
                  <a:lnTo>
                    <a:pt x="44818" y="562351"/>
                  </a:lnTo>
                  <a:lnTo>
                    <a:pt x="68534" y="601069"/>
                  </a:lnTo>
                  <a:lnTo>
                    <a:pt x="96539" y="636574"/>
                  </a:lnTo>
                  <a:lnTo>
                    <a:pt x="128473" y="668508"/>
                  </a:lnTo>
                  <a:lnTo>
                    <a:pt x="163978" y="696513"/>
                  </a:lnTo>
                  <a:lnTo>
                    <a:pt x="202696" y="720229"/>
                  </a:lnTo>
                  <a:lnTo>
                    <a:pt x="244268" y="739300"/>
                  </a:lnTo>
                  <a:lnTo>
                    <a:pt x="288335" y="753365"/>
                  </a:lnTo>
                  <a:lnTo>
                    <a:pt x="334540" y="762067"/>
                  </a:lnTo>
                  <a:lnTo>
                    <a:pt x="382524" y="765047"/>
                  </a:lnTo>
                  <a:lnTo>
                    <a:pt x="430494" y="762067"/>
                  </a:lnTo>
                  <a:lnTo>
                    <a:pt x="476691" y="753365"/>
                  </a:lnTo>
                  <a:lnTo>
                    <a:pt x="520753" y="739300"/>
                  </a:lnTo>
                  <a:lnTo>
                    <a:pt x="562323" y="720229"/>
                  </a:lnTo>
                  <a:lnTo>
                    <a:pt x="601041" y="696513"/>
                  </a:lnTo>
                  <a:lnTo>
                    <a:pt x="636548" y="668508"/>
                  </a:lnTo>
                  <a:lnTo>
                    <a:pt x="668486" y="636574"/>
                  </a:lnTo>
                  <a:lnTo>
                    <a:pt x="696495" y="601069"/>
                  </a:lnTo>
                  <a:lnTo>
                    <a:pt x="720217" y="562351"/>
                  </a:lnTo>
                  <a:lnTo>
                    <a:pt x="739292" y="520779"/>
                  </a:lnTo>
                  <a:lnTo>
                    <a:pt x="753361" y="476712"/>
                  </a:lnTo>
                  <a:lnTo>
                    <a:pt x="762066" y="430507"/>
                  </a:lnTo>
                  <a:lnTo>
                    <a:pt x="765048" y="382523"/>
                  </a:lnTo>
                  <a:lnTo>
                    <a:pt x="762066" y="334553"/>
                  </a:lnTo>
                  <a:lnTo>
                    <a:pt x="753361" y="288356"/>
                  </a:lnTo>
                  <a:lnTo>
                    <a:pt x="739292" y="244294"/>
                  </a:lnTo>
                  <a:lnTo>
                    <a:pt x="720217" y="202724"/>
                  </a:lnTo>
                  <a:lnTo>
                    <a:pt x="696495" y="164006"/>
                  </a:lnTo>
                  <a:lnTo>
                    <a:pt x="668486" y="128499"/>
                  </a:lnTo>
                  <a:lnTo>
                    <a:pt x="636548" y="96561"/>
                  </a:lnTo>
                  <a:lnTo>
                    <a:pt x="601041" y="68552"/>
                  </a:lnTo>
                  <a:lnTo>
                    <a:pt x="562323" y="44830"/>
                  </a:lnTo>
                  <a:lnTo>
                    <a:pt x="520753" y="25755"/>
                  </a:lnTo>
                  <a:lnTo>
                    <a:pt x="476691" y="11686"/>
                  </a:lnTo>
                  <a:lnTo>
                    <a:pt x="430494" y="2981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C7F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872233" y="1699666"/>
            <a:ext cx="1939289" cy="586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600" b="1" spc="-10" dirty="0">
                <a:solidFill>
                  <a:srgbClr val="200925"/>
                </a:solidFill>
                <a:latin typeface="Trebuchet MS"/>
                <a:cs typeface="Trebuchet MS"/>
              </a:rPr>
              <a:t>Descendant</a:t>
            </a:r>
            <a:r>
              <a:rPr sz="1600" b="1" spc="-9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-25" dirty="0">
                <a:solidFill>
                  <a:srgbClr val="200925"/>
                </a:solidFill>
                <a:latin typeface="Trebuchet MS"/>
                <a:cs typeface="Trebuchet MS"/>
              </a:rPr>
              <a:t>Selector </a:t>
            </a:r>
            <a:r>
              <a:rPr sz="1600" b="1" spc="-46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30" dirty="0">
                <a:solidFill>
                  <a:srgbClr val="200925"/>
                </a:solidFill>
                <a:latin typeface="Trebuchet MS"/>
                <a:cs typeface="Trebuchet MS"/>
              </a:rPr>
              <a:t>(Space)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72233" y="3790594"/>
            <a:ext cx="19792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30" dirty="0">
                <a:solidFill>
                  <a:srgbClr val="200925"/>
                </a:solidFill>
                <a:latin typeface="Trebuchet MS"/>
                <a:cs typeface="Trebuchet MS"/>
              </a:rPr>
              <a:t>Universal</a:t>
            </a:r>
            <a:r>
              <a:rPr sz="1600" b="1" spc="-1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-25" dirty="0">
                <a:solidFill>
                  <a:srgbClr val="200925"/>
                </a:solidFill>
                <a:latin typeface="Trebuchet MS"/>
                <a:cs typeface="Trebuchet MS"/>
              </a:rPr>
              <a:t>Selector</a:t>
            </a:r>
            <a:r>
              <a:rPr sz="1600" b="1" spc="-4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-65" dirty="0">
                <a:solidFill>
                  <a:srgbClr val="200925"/>
                </a:solidFill>
                <a:latin typeface="Trebuchet MS"/>
                <a:cs typeface="Trebuchet MS"/>
              </a:rPr>
              <a:t>(*)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76655" y="3749446"/>
            <a:ext cx="3632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0" dirty="0">
                <a:solidFill>
                  <a:srgbClr val="00AF50"/>
                </a:solidFill>
                <a:latin typeface="Tahoma"/>
                <a:cs typeface="Tahoma"/>
              </a:rPr>
              <a:t>05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7056" y="3359658"/>
            <a:ext cx="1202055" cy="1738630"/>
            <a:chOff x="67056" y="3359658"/>
            <a:chExt cx="1202055" cy="1738630"/>
          </a:xfrm>
        </p:grpSpPr>
        <p:sp>
          <p:nvSpPr>
            <p:cNvPr id="21" name="object 21"/>
            <p:cNvSpPr/>
            <p:nvPr/>
          </p:nvSpPr>
          <p:spPr>
            <a:xfrm>
              <a:off x="1259586" y="3359658"/>
              <a:ext cx="0" cy="194310"/>
            </a:xfrm>
            <a:custGeom>
              <a:avLst/>
              <a:gdLst/>
              <a:ahLst/>
              <a:cxnLst/>
              <a:rect l="l" t="t" r="r" b="b"/>
              <a:pathLst>
                <a:path h="194310">
                  <a:moveTo>
                    <a:pt x="0" y="0"/>
                  </a:moveTo>
                  <a:lnTo>
                    <a:pt x="0" y="194056"/>
                  </a:lnTo>
                </a:path>
              </a:pathLst>
            </a:custGeom>
            <a:ln w="19050">
              <a:solidFill>
                <a:srgbClr val="3069F8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84477" y="1513789"/>
            <a:ext cx="65563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>
                <a:solidFill>
                  <a:srgbClr val="C31331"/>
                </a:solidFill>
              </a:rPr>
              <a:t>DISPLAY</a:t>
            </a:r>
            <a:r>
              <a:rPr spc="310" dirty="0">
                <a:solidFill>
                  <a:srgbClr val="C31331"/>
                </a:solidFill>
              </a:rPr>
              <a:t> </a:t>
            </a:r>
            <a:r>
              <a:rPr sz="5400" spc="-415" dirty="0">
                <a:solidFill>
                  <a:srgbClr val="200925"/>
                </a:solidFill>
              </a:rPr>
              <a:t>IN</a:t>
            </a:r>
            <a:r>
              <a:rPr sz="5400" spc="-665" dirty="0">
                <a:solidFill>
                  <a:srgbClr val="200925"/>
                </a:solidFill>
              </a:rPr>
              <a:t> </a:t>
            </a:r>
            <a:r>
              <a:rPr sz="5400" spc="125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672196" y="695909"/>
            <a:ext cx="57658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270" dirty="0">
                <a:solidFill>
                  <a:srgbClr val="C31331"/>
                </a:solidFill>
                <a:latin typeface="Tahoma"/>
                <a:cs typeface="Tahoma"/>
              </a:rPr>
              <a:t>fi</a:t>
            </a:r>
            <a:r>
              <a:rPr sz="4500" b="1" spc="-1075" dirty="0">
                <a:solidFill>
                  <a:srgbClr val="C31331"/>
                </a:solidFill>
                <a:latin typeface="Tahoma"/>
                <a:cs typeface="Tahoma"/>
              </a:rPr>
              <a:t>1</a:t>
            </a:r>
            <a:endParaRPr sz="45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340677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75" dirty="0">
                <a:solidFill>
                  <a:srgbClr val="C31331"/>
                </a:solidFill>
              </a:rPr>
              <a:t>DISP</a:t>
            </a:r>
            <a:r>
              <a:rPr sz="3300" spc="-170" dirty="0">
                <a:solidFill>
                  <a:srgbClr val="C31331"/>
                </a:solidFill>
              </a:rPr>
              <a:t>L</a:t>
            </a:r>
            <a:r>
              <a:rPr sz="3300" spc="155" dirty="0">
                <a:solidFill>
                  <a:srgbClr val="C31331"/>
                </a:solidFill>
              </a:rPr>
              <a:t>AYS</a:t>
            </a:r>
            <a:r>
              <a:rPr sz="3300" spc="150" dirty="0">
                <a:solidFill>
                  <a:srgbClr val="C31331"/>
                </a:solidFill>
              </a:rPr>
              <a:t> </a:t>
            </a:r>
            <a:r>
              <a:rPr sz="3300" spc="475" dirty="0">
                <a:solidFill>
                  <a:srgbClr val="200925"/>
                </a:solidFill>
              </a:rPr>
              <a:t>-</a:t>
            </a:r>
            <a:r>
              <a:rPr sz="3300" spc="-400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876300" y="1638300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5">
                <a:moveTo>
                  <a:pt x="382524" y="0"/>
                </a:moveTo>
                <a:lnTo>
                  <a:pt x="334540" y="2974"/>
                </a:lnTo>
                <a:lnTo>
                  <a:pt x="288335" y="11660"/>
                </a:lnTo>
                <a:lnTo>
                  <a:pt x="244268" y="25699"/>
                </a:lnTo>
                <a:lnTo>
                  <a:pt x="202696" y="44733"/>
                </a:lnTo>
                <a:lnTo>
                  <a:pt x="163978" y="68404"/>
                </a:lnTo>
                <a:lnTo>
                  <a:pt x="128473" y="96355"/>
                </a:lnTo>
                <a:lnTo>
                  <a:pt x="96539" y="128227"/>
                </a:lnTo>
                <a:lnTo>
                  <a:pt x="68534" y="163662"/>
                </a:lnTo>
                <a:lnTo>
                  <a:pt x="44818" y="202303"/>
                </a:lnTo>
                <a:lnTo>
                  <a:pt x="25747" y="243791"/>
                </a:lnTo>
                <a:lnTo>
                  <a:pt x="11682" y="287769"/>
                </a:lnTo>
                <a:lnTo>
                  <a:pt x="2980" y="333878"/>
                </a:lnTo>
                <a:lnTo>
                  <a:pt x="0" y="381762"/>
                </a:lnTo>
                <a:lnTo>
                  <a:pt x="2980" y="429645"/>
                </a:lnTo>
                <a:lnTo>
                  <a:pt x="11682" y="475754"/>
                </a:lnTo>
                <a:lnTo>
                  <a:pt x="25747" y="519732"/>
                </a:lnTo>
                <a:lnTo>
                  <a:pt x="44818" y="561220"/>
                </a:lnTo>
                <a:lnTo>
                  <a:pt x="68534" y="599861"/>
                </a:lnTo>
                <a:lnTo>
                  <a:pt x="96539" y="635296"/>
                </a:lnTo>
                <a:lnTo>
                  <a:pt x="128473" y="667168"/>
                </a:lnTo>
                <a:lnTo>
                  <a:pt x="163978" y="695119"/>
                </a:lnTo>
                <a:lnTo>
                  <a:pt x="202696" y="718790"/>
                </a:lnTo>
                <a:lnTo>
                  <a:pt x="244268" y="737824"/>
                </a:lnTo>
                <a:lnTo>
                  <a:pt x="288335" y="751863"/>
                </a:lnTo>
                <a:lnTo>
                  <a:pt x="334540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FAD6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0183" y="1834134"/>
            <a:ext cx="2971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10" dirty="0">
                <a:solidFill>
                  <a:srgbClr val="C31331"/>
                </a:solidFill>
                <a:latin typeface="Tahoma"/>
                <a:cs typeface="Tahoma"/>
              </a:rPr>
              <a:t>01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2233" y="2924047"/>
            <a:ext cx="19888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40" dirty="0">
                <a:solidFill>
                  <a:srgbClr val="200925"/>
                </a:solidFill>
                <a:latin typeface="Trebuchet MS"/>
                <a:cs typeface="Trebuchet MS"/>
              </a:rPr>
              <a:t>Inline-Block</a:t>
            </a:r>
            <a:r>
              <a:rPr sz="1600" b="1" spc="-4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-40" dirty="0">
                <a:solidFill>
                  <a:srgbClr val="200925"/>
                </a:solidFill>
                <a:latin typeface="Trebuchet MS"/>
                <a:cs typeface="Trebuchet MS"/>
              </a:rPr>
              <a:t>Elements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6300" y="2686811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4">
                <a:moveTo>
                  <a:pt x="382524" y="0"/>
                </a:moveTo>
                <a:lnTo>
                  <a:pt x="334540" y="2974"/>
                </a:lnTo>
                <a:lnTo>
                  <a:pt x="288335" y="11660"/>
                </a:lnTo>
                <a:lnTo>
                  <a:pt x="244268" y="25699"/>
                </a:lnTo>
                <a:lnTo>
                  <a:pt x="202696" y="44733"/>
                </a:lnTo>
                <a:lnTo>
                  <a:pt x="163978" y="68404"/>
                </a:lnTo>
                <a:lnTo>
                  <a:pt x="128473" y="96355"/>
                </a:lnTo>
                <a:lnTo>
                  <a:pt x="96539" y="128227"/>
                </a:lnTo>
                <a:lnTo>
                  <a:pt x="68534" y="163662"/>
                </a:lnTo>
                <a:lnTo>
                  <a:pt x="44818" y="202303"/>
                </a:lnTo>
                <a:lnTo>
                  <a:pt x="25747" y="243791"/>
                </a:lnTo>
                <a:lnTo>
                  <a:pt x="11682" y="287769"/>
                </a:lnTo>
                <a:lnTo>
                  <a:pt x="2980" y="333878"/>
                </a:lnTo>
                <a:lnTo>
                  <a:pt x="0" y="381762"/>
                </a:lnTo>
                <a:lnTo>
                  <a:pt x="2980" y="429645"/>
                </a:lnTo>
                <a:lnTo>
                  <a:pt x="11682" y="475754"/>
                </a:lnTo>
                <a:lnTo>
                  <a:pt x="25747" y="519732"/>
                </a:lnTo>
                <a:lnTo>
                  <a:pt x="44818" y="561220"/>
                </a:lnTo>
                <a:lnTo>
                  <a:pt x="68534" y="599861"/>
                </a:lnTo>
                <a:lnTo>
                  <a:pt x="96539" y="635296"/>
                </a:lnTo>
                <a:lnTo>
                  <a:pt x="128473" y="667168"/>
                </a:lnTo>
                <a:lnTo>
                  <a:pt x="163978" y="695119"/>
                </a:lnTo>
                <a:lnTo>
                  <a:pt x="202696" y="718790"/>
                </a:lnTo>
                <a:lnTo>
                  <a:pt x="244268" y="737824"/>
                </a:lnTo>
                <a:lnTo>
                  <a:pt x="288335" y="751863"/>
                </a:lnTo>
                <a:lnTo>
                  <a:pt x="334540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FAD6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82751" y="2882900"/>
            <a:ext cx="3517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0" dirty="0">
                <a:solidFill>
                  <a:srgbClr val="C31331"/>
                </a:solidFill>
                <a:latin typeface="Tahoma"/>
                <a:cs typeface="Tahoma"/>
              </a:rPr>
              <a:t>03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68441" y="1875281"/>
            <a:ext cx="14052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600" b="1" spc="-60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600" b="1" spc="-95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600" b="1" spc="-10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600" b="1" spc="-60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600" b="1" spc="-30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600" b="1" spc="-80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-40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600" b="1" spc="-95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600" b="1" spc="5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600" b="1" spc="-5" dirty="0">
                <a:solidFill>
                  <a:srgbClr val="200925"/>
                </a:solidFill>
                <a:latin typeface="Trebuchet MS"/>
                <a:cs typeface="Trebuchet MS"/>
              </a:rPr>
              <a:t>m</a:t>
            </a:r>
            <a:r>
              <a:rPr sz="1600" b="1" spc="-60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600" b="1" spc="-35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600" b="1" spc="-65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600" b="1" spc="-5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0" y="1638300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5">
                <a:moveTo>
                  <a:pt x="382524" y="0"/>
                </a:moveTo>
                <a:lnTo>
                  <a:pt x="334553" y="2974"/>
                </a:lnTo>
                <a:lnTo>
                  <a:pt x="288356" y="11660"/>
                </a:lnTo>
                <a:lnTo>
                  <a:pt x="244294" y="25699"/>
                </a:lnTo>
                <a:lnTo>
                  <a:pt x="202724" y="44733"/>
                </a:lnTo>
                <a:lnTo>
                  <a:pt x="164006" y="68404"/>
                </a:lnTo>
                <a:lnTo>
                  <a:pt x="128499" y="96355"/>
                </a:lnTo>
                <a:lnTo>
                  <a:pt x="96561" y="128227"/>
                </a:lnTo>
                <a:lnTo>
                  <a:pt x="68552" y="163662"/>
                </a:lnTo>
                <a:lnTo>
                  <a:pt x="44830" y="202303"/>
                </a:lnTo>
                <a:lnTo>
                  <a:pt x="25755" y="243791"/>
                </a:lnTo>
                <a:lnTo>
                  <a:pt x="11686" y="287769"/>
                </a:lnTo>
                <a:lnTo>
                  <a:pt x="2981" y="333878"/>
                </a:lnTo>
                <a:lnTo>
                  <a:pt x="0" y="381762"/>
                </a:lnTo>
                <a:lnTo>
                  <a:pt x="2981" y="429645"/>
                </a:lnTo>
                <a:lnTo>
                  <a:pt x="11686" y="475754"/>
                </a:lnTo>
                <a:lnTo>
                  <a:pt x="25755" y="519732"/>
                </a:lnTo>
                <a:lnTo>
                  <a:pt x="44830" y="561220"/>
                </a:lnTo>
                <a:lnTo>
                  <a:pt x="68552" y="599861"/>
                </a:lnTo>
                <a:lnTo>
                  <a:pt x="96561" y="635296"/>
                </a:lnTo>
                <a:lnTo>
                  <a:pt x="128499" y="667168"/>
                </a:lnTo>
                <a:lnTo>
                  <a:pt x="164006" y="695119"/>
                </a:lnTo>
                <a:lnTo>
                  <a:pt x="202724" y="718790"/>
                </a:lnTo>
                <a:lnTo>
                  <a:pt x="244294" y="737824"/>
                </a:lnTo>
                <a:lnTo>
                  <a:pt x="288356" y="751863"/>
                </a:lnTo>
                <a:lnTo>
                  <a:pt x="334553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FAD6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784852" y="1834134"/>
            <a:ext cx="3397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5" dirty="0">
                <a:solidFill>
                  <a:srgbClr val="C31331"/>
                </a:solidFill>
                <a:latin typeface="Tahoma"/>
                <a:cs typeface="Tahoma"/>
              </a:rPr>
              <a:t>0</a:t>
            </a:r>
            <a:r>
              <a:rPr sz="2000" b="1" spc="-120" dirty="0">
                <a:solidFill>
                  <a:srgbClr val="C31331"/>
                </a:solidFill>
                <a:latin typeface="Tahoma"/>
                <a:cs typeface="Tahoma"/>
              </a:rPr>
              <a:t>fi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72233" y="1877059"/>
            <a:ext cx="199643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solidFill>
                  <a:srgbClr val="200925"/>
                </a:solidFill>
                <a:latin typeface="Trebuchet MS"/>
                <a:cs typeface="Trebuchet MS"/>
              </a:rPr>
              <a:t>Block-Level </a:t>
            </a:r>
            <a:r>
              <a:rPr sz="1600" b="1" spc="-40" dirty="0">
                <a:solidFill>
                  <a:srgbClr val="200925"/>
                </a:solidFill>
                <a:latin typeface="Trebuchet MS"/>
                <a:cs typeface="Trebuchet MS"/>
              </a:rPr>
              <a:t>Elements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39239" y="1447241"/>
            <a:ext cx="5069205" cy="1964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240" dirty="0">
                <a:solidFill>
                  <a:srgbClr val="00AF50"/>
                </a:solidFill>
              </a:rPr>
              <a:t>POSITIONS</a:t>
            </a: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5400" spc="-415" dirty="0">
                <a:solidFill>
                  <a:srgbClr val="200925"/>
                </a:solidFill>
              </a:rPr>
              <a:t>IN</a:t>
            </a:r>
            <a:r>
              <a:rPr sz="5400" spc="-665" dirty="0">
                <a:solidFill>
                  <a:srgbClr val="200925"/>
                </a:solidFill>
              </a:rPr>
              <a:t> </a:t>
            </a:r>
            <a:r>
              <a:rPr sz="5400" spc="125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624953" y="695909"/>
            <a:ext cx="67183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270" dirty="0">
                <a:solidFill>
                  <a:srgbClr val="00AF50"/>
                </a:solidFill>
                <a:latin typeface="Tahoma"/>
                <a:cs typeface="Tahoma"/>
              </a:rPr>
              <a:t>fifi</a:t>
            </a:r>
            <a:endParaRPr sz="45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356171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10" dirty="0">
                <a:solidFill>
                  <a:srgbClr val="00AF50"/>
                </a:solidFill>
              </a:rPr>
              <a:t>POSITIONS</a:t>
            </a:r>
            <a:r>
              <a:rPr sz="3300" spc="-409" dirty="0">
                <a:solidFill>
                  <a:srgbClr val="00AF50"/>
                </a:solidFill>
              </a:rPr>
              <a:t> </a:t>
            </a:r>
            <a:r>
              <a:rPr sz="3300" spc="475" dirty="0">
                <a:solidFill>
                  <a:srgbClr val="200925"/>
                </a:solidFill>
              </a:rPr>
              <a:t>-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876300" y="1638300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5">
                <a:moveTo>
                  <a:pt x="382524" y="0"/>
                </a:moveTo>
                <a:lnTo>
                  <a:pt x="334540" y="2974"/>
                </a:lnTo>
                <a:lnTo>
                  <a:pt x="288335" y="11660"/>
                </a:lnTo>
                <a:lnTo>
                  <a:pt x="244268" y="25699"/>
                </a:lnTo>
                <a:lnTo>
                  <a:pt x="202696" y="44733"/>
                </a:lnTo>
                <a:lnTo>
                  <a:pt x="163978" y="68404"/>
                </a:lnTo>
                <a:lnTo>
                  <a:pt x="128473" y="96355"/>
                </a:lnTo>
                <a:lnTo>
                  <a:pt x="96539" y="128227"/>
                </a:lnTo>
                <a:lnTo>
                  <a:pt x="68534" y="163662"/>
                </a:lnTo>
                <a:lnTo>
                  <a:pt x="44818" y="202303"/>
                </a:lnTo>
                <a:lnTo>
                  <a:pt x="25747" y="243791"/>
                </a:lnTo>
                <a:lnTo>
                  <a:pt x="11682" y="287769"/>
                </a:lnTo>
                <a:lnTo>
                  <a:pt x="2980" y="333878"/>
                </a:lnTo>
                <a:lnTo>
                  <a:pt x="0" y="381762"/>
                </a:lnTo>
                <a:lnTo>
                  <a:pt x="2980" y="429645"/>
                </a:lnTo>
                <a:lnTo>
                  <a:pt x="11682" y="475754"/>
                </a:lnTo>
                <a:lnTo>
                  <a:pt x="25747" y="519732"/>
                </a:lnTo>
                <a:lnTo>
                  <a:pt x="44818" y="561220"/>
                </a:lnTo>
                <a:lnTo>
                  <a:pt x="68534" y="599861"/>
                </a:lnTo>
                <a:lnTo>
                  <a:pt x="96539" y="635296"/>
                </a:lnTo>
                <a:lnTo>
                  <a:pt x="128473" y="667168"/>
                </a:lnTo>
                <a:lnTo>
                  <a:pt x="163978" y="695119"/>
                </a:lnTo>
                <a:lnTo>
                  <a:pt x="202696" y="718790"/>
                </a:lnTo>
                <a:lnTo>
                  <a:pt x="244268" y="737824"/>
                </a:lnTo>
                <a:lnTo>
                  <a:pt x="288335" y="751863"/>
                </a:lnTo>
                <a:lnTo>
                  <a:pt x="334540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C7F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0183" y="1834134"/>
            <a:ext cx="2971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10" dirty="0">
                <a:solidFill>
                  <a:srgbClr val="00AF50"/>
                </a:solidFill>
                <a:latin typeface="Tahoma"/>
                <a:cs typeface="Tahoma"/>
              </a:rPr>
              <a:t>01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6300" y="2596895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4">
                <a:moveTo>
                  <a:pt x="382524" y="0"/>
                </a:moveTo>
                <a:lnTo>
                  <a:pt x="334540" y="2974"/>
                </a:lnTo>
                <a:lnTo>
                  <a:pt x="288335" y="11660"/>
                </a:lnTo>
                <a:lnTo>
                  <a:pt x="244268" y="25699"/>
                </a:lnTo>
                <a:lnTo>
                  <a:pt x="202696" y="44733"/>
                </a:lnTo>
                <a:lnTo>
                  <a:pt x="163978" y="68404"/>
                </a:lnTo>
                <a:lnTo>
                  <a:pt x="128473" y="96355"/>
                </a:lnTo>
                <a:lnTo>
                  <a:pt x="96539" y="128227"/>
                </a:lnTo>
                <a:lnTo>
                  <a:pt x="68534" y="163662"/>
                </a:lnTo>
                <a:lnTo>
                  <a:pt x="44818" y="202303"/>
                </a:lnTo>
                <a:lnTo>
                  <a:pt x="25747" y="243791"/>
                </a:lnTo>
                <a:lnTo>
                  <a:pt x="11682" y="287769"/>
                </a:lnTo>
                <a:lnTo>
                  <a:pt x="2980" y="333878"/>
                </a:lnTo>
                <a:lnTo>
                  <a:pt x="0" y="381762"/>
                </a:lnTo>
                <a:lnTo>
                  <a:pt x="2980" y="429645"/>
                </a:lnTo>
                <a:lnTo>
                  <a:pt x="11682" y="475754"/>
                </a:lnTo>
                <a:lnTo>
                  <a:pt x="25747" y="519732"/>
                </a:lnTo>
                <a:lnTo>
                  <a:pt x="44818" y="561220"/>
                </a:lnTo>
                <a:lnTo>
                  <a:pt x="68534" y="599861"/>
                </a:lnTo>
                <a:lnTo>
                  <a:pt x="96539" y="635296"/>
                </a:lnTo>
                <a:lnTo>
                  <a:pt x="128473" y="667168"/>
                </a:lnTo>
                <a:lnTo>
                  <a:pt x="163978" y="695119"/>
                </a:lnTo>
                <a:lnTo>
                  <a:pt x="202696" y="718790"/>
                </a:lnTo>
                <a:lnTo>
                  <a:pt x="244268" y="737824"/>
                </a:lnTo>
                <a:lnTo>
                  <a:pt x="288335" y="751863"/>
                </a:lnTo>
                <a:lnTo>
                  <a:pt x="334540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C7F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751" y="2792984"/>
            <a:ext cx="13614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2005" algn="l"/>
              </a:tabLst>
            </a:pPr>
            <a:r>
              <a:rPr sz="2000" b="1" spc="10" dirty="0">
                <a:solidFill>
                  <a:srgbClr val="00AF50"/>
                </a:solidFill>
                <a:latin typeface="Tahoma"/>
                <a:cs typeface="Tahoma"/>
              </a:rPr>
              <a:t>0</a:t>
            </a:r>
            <a:r>
              <a:rPr sz="2000" b="1" spc="5" dirty="0">
                <a:solidFill>
                  <a:srgbClr val="00AF50"/>
                </a:solidFill>
                <a:latin typeface="Tahoma"/>
                <a:cs typeface="Tahoma"/>
              </a:rPr>
              <a:t>3</a:t>
            </a:r>
            <a:r>
              <a:rPr sz="2000" b="1" dirty="0">
                <a:solidFill>
                  <a:srgbClr val="00AF50"/>
                </a:solidFill>
                <a:latin typeface="Tahoma"/>
                <a:cs typeface="Tahoma"/>
              </a:rPr>
              <a:t>	</a:t>
            </a:r>
            <a:r>
              <a:rPr sz="2400" b="1" spc="262" baseline="3472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2400" b="1" spc="-97" baseline="3472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2400" b="1" spc="150" baseline="3472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2400" b="1" spc="-97" baseline="3472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2400" b="1" spc="-150" baseline="3472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2400" b="1" spc="-15" baseline="3472" dirty="0">
                <a:solidFill>
                  <a:srgbClr val="200925"/>
                </a:solidFill>
                <a:latin typeface="Trebuchet MS"/>
                <a:cs typeface="Trebuchet MS"/>
              </a:rPr>
              <a:t>c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2000" y="2596895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4">
                <a:moveTo>
                  <a:pt x="382524" y="0"/>
                </a:moveTo>
                <a:lnTo>
                  <a:pt x="334553" y="2974"/>
                </a:lnTo>
                <a:lnTo>
                  <a:pt x="288356" y="11660"/>
                </a:lnTo>
                <a:lnTo>
                  <a:pt x="244294" y="25699"/>
                </a:lnTo>
                <a:lnTo>
                  <a:pt x="202724" y="44733"/>
                </a:lnTo>
                <a:lnTo>
                  <a:pt x="164006" y="68404"/>
                </a:lnTo>
                <a:lnTo>
                  <a:pt x="128499" y="96355"/>
                </a:lnTo>
                <a:lnTo>
                  <a:pt x="96561" y="128227"/>
                </a:lnTo>
                <a:lnTo>
                  <a:pt x="68552" y="163662"/>
                </a:lnTo>
                <a:lnTo>
                  <a:pt x="44830" y="202303"/>
                </a:lnTo>
                <a:lnTo>
                  <a:pt x="25755" y="243791"/>
                </a:lnTo>
                <a:lnTo>
                  <a:pt x="11686" y="287769"/>
                </a:lnTo>
                <a:lnTo>
                  <a:pt x="2981" y="333878"/>
                </a:lnTo>
                <a:lnTo>
                  <a:pt x="0" y="381762"/>
                </a:lnTo>
                <a:lnTo>
                  <a:pt x="2981" y="429645"/>
                </a:lnTo>
                <a:lnTo>
                  <a:pt x="11686" y="475754"/>
                </a:lnTo>
                <a:lnTo>
                  <a:pt x="25755" y="519732"/>
                </a:lnTo>
                <a:lnTo>
                  <a:pt x="44830" y="561220"/>
                </a:lnTo>
                <a:lnTo>
                  <a:pt x="68552" y="599861"/>
                </a:lnTo>
                <a:lnTo>
                  <a:pt x="96561" y="635296"/>
                </a:lnTo>
                <a:lnTo>
                  <a:pt x="128499" y="667168"/>
                </a:lnTo>
                <a:lnTo>
                  <a:pt x="164006" y="695119"/>
                </a:lnTo>
                <a:lnTo>
                  <a:pt x="202724" y="718790"/>
                </a:lnTo>
                <a:lnTo>
                  <a:pt x="244294" y="737824"/>
                </a:lnTo>
                <a:lnTo>
                  <a:pt x="288356" y="751863"/>
                </a:lnTo>
                <a:lnTo>
                  <a:pt x="334553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C7F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66564" y="2792984"/>
            <a:ext cx="13290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4069" algn="l"/>
              </a:tabLst>
            </a:pPr>
            <a:r>
              <a:rPr sz="2000" b="1" spc="100" dirty="0">
                <a:solidFill>
                  <a:srgbClr val="00AF50"/>
                </a:solidFill>
                <a:latin typeface="Tahoma"/>
                <a:cs typeface="Tahoma"/>
              </a:rPr>
              <a:t>0</a:t>
            </a:r>
            <a:r>
              <a:rPr sz="2000" b="1" spc="95" dirty="0">
                <a:solidFill>
                  <a:srgbClr val="00AF50"/>
                </a:solidFill>
                <a:latin typeface="Tahoma"/>
                <a:cs typeface="Tahoma"/>
              </a:rPr>
              <a:t>4</a:t>
            </a:r>
            <a:r>
              <a:rPr sz="2000" b="1" dirty="0">
                <a:solidFill>
                  <a:srgbClr val="00AF50"/>
                </a:solidFill>
                <a:latin typeface="Tahoma"/>
                <a:cs typeface="Tahoma"/>
              </a:rPr>
              <a:t>	</a:t>
            </a:r>
            <a:r>
              <a:rPr sz="2400" b="1" spc="-345" baseline="3472" dirty="0">
                <a:solidFill>
                  <a:srgbClr val="200925"/>
                </a:solidFill>
                <a:latin typeface="Trebuchet MS"/>
                <a:cs typeface="Trebuchet MS"/>
              </a:rPr>
              <a:t>F</a:t>
            </a:r>
            <a:r>
              <a:rPr sz="2400" b="1" spc="-60" baseline="3472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2400" b="1" spc="89" baseline="3472" dirty="0">
                <a:solidFill>
                  <a:srgbClr val="200925"/>
                </a:solidFill>
                <a:latin typeface="Trebuchet MS"/>
                <a:cs typeface="Trebuchet MS"/>
              </a:rPr>
              <a:t>x</a:t>
            </a:r>
            <a:r>
              <a:rPr sz="2400" b="1" baseline="3472" dirty="0">
                <a:solidFill>
                  <a:srgbClr val="200925"/>
                </a:solidFill>
                <a:latin typeface="Trebuchet MS"/>
                <a:cs typeface="Trebuchet MS"/>
              </a:rPr>
              <a:t>ed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68441" y="1875281"/>
            <a:ext cx="8432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solidFill>
                  <a:srgbClr val="200925"/>
                </a:solidFill>
                <a:latin typeface="Trebuchet MS"/>
                <a:cs typeface="Trebuchet MS"/>
              </a:rPr>
              <a:t>Absolute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000" y="1638300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5">
                <a:moveTo>
                  <a:pt x="382524" y="0"/>
                </a:moveTo>
                <a:lnTo>
                  <a:pt x="334553" y="2974"/>
                </a:lnTo>
                <a:lnTo>
                  <a:pt x="288356" y="11660"/>
                </a:lnTo>
                <a:lnTo>
                  <a:pt x="244294" y="25699"/>
                </a:lnTo>
                <a:lnTo>
                  <a:pt x="202724" y="44733"/>
                </a:lnTo>
                <a:lnTo>
                  <a:pt x="164006" y="68404"/>
                </a:lnTo>
                <a:lnTo>
                  <a:pt x="128499" y="96355"/>
                </a:lnTo>
                <a:lnTo>
                  <a:pt x="96561" y="128227"/>
                </a:lnTo>
                <a:lnTo>
                  <a:pt x="68552" y="163662"/>
                </a:lnTo>
                <a:lnTo>
                  <a:pt x="44830" y="202303"/>
                </a:lnTo>
                <a:lnTo>
                  <a:pt x="25755" y="243791"/>
                </a:lnTo>
                <a:lnTo>
                  <a:pt x="11686" y="287769"/>
                </a:lnTo>
                <a:lnTo>
                  <a:pt x="2981" y="333878"/>
                </a:lnTo>
                <a:lnTo>
                  <a:pt x="0" y="381762"/>
                </a:lnTo>
                <a:lnTo>
                  <a:pt x="2981" y="429645"/>
                </a:lnTo>
                <a:lnTo>
                  <a:pt x="11686" y="475754"/>
                </a:lnTo>
                <a:lnTo>
                  <a:pt x="25755" y="519732"/>
                </a:lnTo>
                <a:lnTo>
                  <a:pt x="44830" y="561220"/>
                </a:lnTo>
                <a:lnTo>
                  <a:pt x="68552" y="599861"/>
                </a:lnTo>
                <a:lnTo>
                  <a:pt x="96561" y="635296"/>
                </a:lnTo>
                <a:lnTo>
                  <a:pt x="128499" y="667168"/>
                </a:lnTo>
                <a:lnTo>
                  <a:pt x="164006" y="695119"/>
                </a:lnTo>
                <a:lnTo>
                  <a:pt x="202724" y="718790"/>
                </a:lnTo>
                <a:lnTo>
                  <a:pt x="244294" y="737824"/>
                </a:lnTo>
                <a:lnTo>
                  <a:pt x="288356" y="751863"/>
                </a:lnTo>
                <a:lnTo>
                  <a:pt x="334553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C7F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784852" y="1834134"/>
            <a:ext cx="3397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5" dirty="0">
                <a:solidFill>
                  <a:srgbClr val="00AF50"/>
                </a:solidFill>
                <a:latin typeface="Tahoma"/>
                <a:cs typeface="Tahoma"/>
              </a:rPr>
              <a:t>0</a:t>
            </a:r>
            <a:r>
              <a:rPr sz="2000" b="1" spc="-120" dirty="0">
                <a:solidFill>
                  <a:srgbClr val="00AF50"/>
                </a:solidFill>
                <a:latin typeface="Tahoma"/>
                <a:cs typeface="Tahoma"/>
              </a:rPr>
              <a:t>fi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6300" y="2393060"/>
            <a:ext cx="4088765" cy="1924685"/>
            <a:chOff x="876300" y="2393060"/>
            <a:chExt cx="4088765" cy="1924685"/>
          </a:xfrm>
        </p:grpSpPr>
        <p:sp>
          <p:nvSpPr>
            <p:cNvPr id="13" name="object 13"/>
            <p:cNvSpPr/>
            <p:nvPr/>
          </p:nvSpPr>
          <p:spPr>
            <a:xfrm>
              <a:off x="1259586" y="2402585"/>
              <a:ext cx="3695700" cy="194310"/>
            </a:xfrm>
            <a:custGeom>
              <a:avLst/>
              <a:gdLst/>
              <a:ahLst/>
              <a:cxnLst/>
              <a:rect l="l" t="t" r="r" b="b"/>
              <a:pathLst>
                <a:path w="3695700" h="194310">
                  <a:moveTo>
                    <a:pt x="0" y="0"/>
                  </a:moveTo>
                  <a:lnTo>
                    <a:pt x="0" y="194056"/>
                  </a:lnTo>
                </a:path>
                <a:path w="3695700" h="194310">
                  <a:moveTo>
                    <a:pt x="3695700" y="0"/>
                  </a:moveTo>
                  <a:lnTo>
                    <a:pt x="3695700" y="194056"/>
                  </a:lnTo>
                </a:path>
              </a:pathLst>
            </a:custGeom>
            <a:ln w="19050">
              <a:solidFill>
                <a:srgbClr val="3069F8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6300" y="3552443"/>
              <a:ext cx="765175" cy="765175"/>
            </a:xfrm>
            <a:custGeom>
              <a:avLst/>
              <a:gdLst/>
              <a:ahLst/>
              <a:cxnLst/>
              <a:rect l="l" t="t" r="r" b="b"/>
              <a:pathLst>
                <a:path w="765175" h="765175">
                  <a:moveTo>
                    <a:pt x="382524" y="0"/>
                  </a:moveTo>
                  <a:lnTo>
                    <a:pt x="334540" y="2981"/>
                  </a:lnTo>
                  <a:lnTo>
                    <a:pt x="288335" y="11686"/>
                  </a:lnTo>
                  <a:lnTo>
                    <a:pt x="244268" y="25755"/>
                  </a:lnTo>
                  <a:lnTo>
                    <a:pt x="202696" y="44830"/>
                  </a:lnTo>
                  <a:lnTo>
                    <a:pt x="163978" y="68552"/>
                  </a:lnTo>
                  <a:lnTo>
                    <a:pt x="128473" y="96561"/>
                  </a:lnTo>
                  <a:lnTo>
                    <a:pt x="96539" y="128499"/>
                  </a:lnTo>
                  <a:lnTo>
                    <a:pt x="68534" y="164006"/>
                  </a:lnTo>
                  <a:lnTo>
                    <a:pt x="44818" y="202724"/>
                  </a:lnTo>
                  <a:lnTo>
                    <a:pt x="25747" y="244294"/>
                  </a:lnTo>
                  <a:lnTo>
                    <a:pt x="11682" y="288356"/>
                  </a:lnTo>
                  <a:lnTo>
                    <a:pt x="2980" y="334553"/>
                  </a:lnTo>
                  <a:lnTo>
                    <a:pt x="0" y="382523"/>
                  </a:lnTo>
                  <a:lnTo>
                    <a:pt x="2980" y="430507"/>
                  </a:lnTo>
                  <a:lnTo>
                    <a:pt x="11682" y="476712"/>
                  </a:lnTo>
                  <a:lnTo>
                    <a:pt x="25747" y="520779"/>
                  </a:lnTo>
                  <a:lnTo>
                    <a:pt x="44818" y="562351"/>
                  </a:lnTo>
                  <a:lnTo>
                    <a:pt x="68534" y="601069"/>
                  </a:lnTo>
                  <a:lnTo>
                    <a:pt x="96539" y="636574"/>
                  </a:lnTo>
                  <a:lnTo>
                    <a:pt x="128473" y="668508"/>
                  </a:lnTo>
                  <a:lnTo>
                    <a:pt x="163978" y="696513"/>
                  </a:lnTo>
                  <a:lnTo>
                    <a:pt x="202696" y="720229"/>
                  </a:lnTo>
                  <a:lnTo>
                    <a:pt x="244268" y="739300"/>
                  </a:lnTo>
                  <a:lnTo>
                    <a:pt x="288335" y="753365"/>
                  </a:lnTo>
                  <a:lnTo>
                    <a:pt x="334540" y="762067"/>
                  </a:lnTo>
                  <a:lnTo>
                    <a:pt x="382524" y="765047"/>
                  </a:lnTo>
                  <a:lnTo>
                    <a:pt x="430494" y="762067"/>
                  </a:lnTo>
                  <a:lnTo>
                    <a:pt x="476691" y="753365"/>
                  </a:lnTo>
                  <a:lnTo>
                    <a:pt x="520753" y="739300"/>
                  </a:lnTo>
                  <a:lnTo>
                    <a:pt x="562323" y="720229"/>
                  </a:lnTo>
                  <a:lnTo>
                    <a:pt x="601041" y="696513"/>
                  </a:lnTo>
                  <a:lnTo>
                    <a:pt x="636548" y="668508"/>
                  </a:lnTo>
                  <a:lnTo>
                    <a:pt x="668486" y="636574"/>
                  </a:lnTo>
                  <a:lnTo>
                    <a:pt x="696495" y="601069"/>
                  </a:lnTo>
                  <a:lnTo>
                    <a:pt x="720217" y="562351"/>
                  </a:lnTo>
                  <a:lnTo>
                    <a:pt x="739292" y="520779"/>
                  </a:lnTo>
                  <a:lnTo>
                    <a:pt x="753361" y="476712"/>
                  </a:lnTo>
                  <a:lnTo>
                    <a:pt x="762066" y="430507"/>
                  </a:lnTo>
                  <a:lnTo>
                    <a:pt x="765048" y="382523"/>
                  </a:lnTo>
                  <a:lnTo>
                    <a:pt x="762066" y="334553"/>
                  </a:lnTo>
                  <a:lnTo>
                    <a:pt x="753361" y="288356"/>
                  </a:lnTo>
                  <a:lnTo>
                    <a:pt x="739292" y="244294"/>
                  </a:lnTo>
                  <a:lnTo>
                    <a:pt x="720217" y="202724"/>
                  </a:lnTo>
                  <a:lnTo>
                    <a:pt x="696495" y="164006"/>
                  </a:lnTo>
                  <a:lnTo>
                    <a:pt x="668486" y="128499"/>
                  </a:lnTo>
                  <a:lnTo>
                    <a:pt x="636548" y="96561"/>
                  </a:lnTo>
                  <a:lnTo>
                    <a:pt x="601041" y="68552"/>
                  </a:lnTo>
                  <a:lnTo>
                    <a:pt x="562323" y="44830"/>
                  </a:lnTo>
                  <a:lnTo>
                    <a:pt x="520753" y="25755"/>
                  </a:lnTo>
                  <a:lnTo>
                    <a:pt x="476691" y="11686"/>
                  </a:lnTo>
                  <a:lnTo>
                    <a:pt x="430494" y="2981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C7F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872233" y="1877059"/>
            <a:ext cx="7842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200925"/>
                </a:solidFill>
                <a:latin typeface="Trebuchet MS"/>
                <a:cs typeface="Trebuchet MS"/>
              </a:rPr>
              <a:t>R</a:t>
            </a:r>
            <a:r>
              <a:rPr sz="1600" b="1" spc="-135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600" b="1" spc="5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600" b="1" spc="100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600" b="1" spc="-65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600" b="1" spc="-10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600" b="1" spc="75" dirty="0">
                <a:solidFill>
                  <a:srgbClr val="200925"/>
                </a:solidFill>
                <a:latin typeface="Trebuchet MS"/>
                <a:cs typeface="Trebuchet MS"/>
              </a:rPr>
              <a:t>v</a:t>
            </a:r>
            <a:r>
              <a:rPr sz="1600" b="1" spc="-30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72233" y="3790594"/>
            <a:ext cx="5899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70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600" b="1" spc="-65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600" b="1" spc="-100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1600" b="1" spc="-50" dirty="0">
                <a:solidFill>
                  <a:srgbClr val="200925"/>
                </a:solidFill>
                <a:latin typeface="Trebuchet MS"/>
                <a:cs typeface="Trebuchet MS"/>
              </a:rPr>
              <a:t>c</a:t>
            </a:r>
            <a:r>
              <a:rPr sz="1600" b="1" spc="15" dirty="0">
                <a:solidFill>
                  <a:srgbClr val="200925"/>
                </a:solidFill>
                <a:latin typeface="Trebuchet MS"/>
                <a:cs typeface="Trebuchet MS"/>
              </a:rPr>
              <a:t>k</a:t>
            </a:r>
            <a:r>
              <a:rPr sz="1600" b="1" spc="-30" dirty="0">
                <a:solidFill>
                  <a:srgbClr val="200925"/>
                </a:solidFill>
                <a:latin typeface="Trebuchet MS"/>
                <a:cs typeface="Trebuchet MS"/>
              </a:rPr>
              <a:t>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6655" y="3749446"/>
            <a:ext cx="3632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0" dirty="0">
                <a:solidFill>
                  <a:srgbClr val="00AF50"/>
                </a:solidFill>
                <a:latin typeface="Tahoma"/>
                <a:cs typeface="Tahoma"/>
              </a:rPr>
              <a:t>05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7056" y="3359658"/>
            <a:ext cx="1202055" cy="1738630"/>
            <a:chOff x="67056" y="3359658"/>
            <a:chExt cx="1202055" cy="1738630"/>
          </a:xfrm>
        </p:grpSpPr>
        <p:sp>
          <p:nvSpPr>
            <p:cNvPr id="19" name="object 19"/>
            <p:cNvSpPr/>
            <p:nvPr/>
          </p:nvSpPr>
          <p:spPr>
            <a:xfrm>
              <a:off x="1259586" y="3359658"/>
              <a:ext cx="0" cy="194310"/>
            </a:xfrm>
            <a:custGeom>
              <a:avLst/>
              <a:gdLst/>
              <a:ahLst/>
              <a:cxnLst/>
              <a:rect l="l" t="t" r="r" b="b"/>
              <a:pathLst>
                <a:path h="194310">
                  <a:moveTo>
                    <a:pt x="0" y="0"/>
                  </a:moveTo>
                  <a:lnTo>
                    <a:pt x="0" y="194056"/>
                  </a:lnTo>
                </a:path>
              </a:pathLst>
            </a:custGeom>
            <a:ln w="19050">
              <a:solidFill>
                <a:srgbClr val="3069F8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75361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10" dirty="0">
                <a:solidFill>
                  <a:srgbClr val="00AF50"/>
                </a:solidFill>
              </a:rPr>
              <a:t>POSITIONS</a:t>
            </a:r>
            <a:r>
              <a:rPr sz="3300" spc="-409" dirty="0">
                <a:solidFill>
                  <a:srgbClr val="00AF50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15" dirty="0">
                <a:solidFill>
                  <a:srgbClr val="200925"/>
                </a:solidFill>
              </a:rPr>
              <a:t> </a:t>
            </a:r>
            <a:r>
              <a:rPr sz="3300" spc="140" dirty="0">
                <a:solidFill>
                  <a:srgbClr val="200925"/>
                </a:solidFill>
              </a:rPr>
              <a:t>Absolute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830580" y="1638300"/>
            <a:ext cx="5581015" cy="2603500"/>
            <a:chOff x="830580" y="1638300"/>
            <a:chExt cx="5581015" cy="2603500"/>
          </a:xfrm>
        </p:grpSpPr>
        <p:sp>
          <p:nvSpPr>
            <p:cNvPr id="4" name="object 4"/>
            <p:cNvSpPr/>
            <p:nvPr/>
          </p:nvSpPr>
          <p:spPr>
            <a:xfrm>
              <a:off x="830580" y="1638300"/>
              <a:ext cx="4239895" cy="2603500"/>
            </a:xfrm>
            <a:custGeom>
              <a:avLst/>
              <a:gdLst/>
              <a:ahLst/>
              <a:cxnLst/>
              <a:rect l="l" t="t" r="r" b="b"/>
              <a:pathLst>
                <a:path w="4239895" h="2603500">
                  <a:moveTo>
                    <a:pt x="4239768" y="0"/>
                  </a:moveTo>
                  <a:lnTo>
                    <a:pt x="0" y="0"/>
                  </a:lnTo>
                  <a:lnTo>
                    <a:pt x="0" y="2602991"/>
                  </a:lnTo>
                  <a:lnTo>
                    <a:pt x="4239768" y="2602991"/>
                  </a:lnTo>
                  <a:lnTo>
                    <a:pt x="4239768" y="0"/>
                  </a:lnTo>
                  <a:close/>
                </a:path>
              </a:pathLst>
            </a:custGeom>
            <a:solidFill>
              <a:srgbClr val="C7F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3000" y="2621280"/>
              <a:ext cx="734695" cy="527685"/>
            </a:xfrm>
            <a:custGeom>
              <a:avLst/>
              <a:gdLst/>
              <a:ahLst/>
              <a:cxnLst/>
              <a:rect l="l" t="t" r="r" b="b"/>
              <a:pathLst>
                <a:path w="734694" h="527685">
                  <a:moveTo>
                    <a:pt x="734568" y="0"/>
                  </a:moveTo>
                  <a:lnTo>
                    <a:pt x="0" y="0"/>
                  </a:lnTo>
                  <a:lnTo>
                    <a:pt x="0" y="527304"/>
                  </a:lnTo>
                  <a:lnTo>
                    <a:pt x="734568" y="527304"/>
                  </a:lnTo>
                  <a:lnTo>
                    <a:pt x="734568" y="0"/>
                  </a:lnTo>
                  <a:close/>
                </a:path>
              </a:pathLst>
            </a:custGeom>
            <a:solidFill>
              <a:srgbClr val="1D9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79832" y="2431940"/>
              <a:ext cx="463550" cy="294005"/>
            </a:xfrm>
            <a:custGeom>
              <a:avLst/>
              <a:gdLst/>
              <a:ahLst/>
              <a:cxnLst/>
              <a:rect l="l" t="t" r="r" b="b"/>
              <a:pathLst>
                <a:path w="463550" h="294005">
                  <a:moveTo>
                    <a:pt x="462405" y="48287"/>
                  </a:moveTo>
                  <a:lnTo>
                    <a:pt x="460241" y="46225"/>
                  </a:lnTo>
                  <a:lnTo>
                    <a:pt x="363546" y="1615"/>
                  </a:lnTo>
                  <a:lnTo>
                    <a:pt x="357389" y="0"/>
                  </a:lnTo>
                  <a:lnTo>
                    <a:pt x="350486" y="86"/>
                  </a:lnTo>
                  <a:lnTo>
                    <a:pt x="343709" y="1860"/>
                  </a:lnTo>
                  <a:lnTo>
                    <a:pt x="337933" y="5308"/>
                  </a:lnTo>
                  <a:lnTo>
                    <a:pt x="331839" y="10538"/>
                  </a:lnTo>
                  <a:lnTo>
                    <a:pt x="332290" y="17989"/>
                  </a:lnTo>
                  <a:lnTo>
                    <a:pt x="401026" y="50014"/>
                  </a:lnTo>
                  <a:lnTo>
                    <a:pt x="336113" y="54884"/>
                  </a:lnTo>
                  <a:lnTo>
                    <a:pt x="278386" y="65554"/>
                  </a:lnTo>
                  <a:lnTo>
                    <a:pt x="227545" y="80866"/>
                  </a:lnTo>
                  <a:lnTo>
                    <a:pt x="183293" y="99656"/>
                  </a:lnTo>
                  <a:lnTo>
                    <a:pt x="145332" y="120764"/>
                  </a:lnTo>
                  <a:lnTo>
                    <a:pt x="113364" y="143029"/>
                  </a:lnTo>
                  <a:lnTo>
                    <a:pt x="60123" y="192591"/>
                  </a:lnTo>
                  <a:lnTo>
                    <a:pt x="17838" y="250263"/>
                  </a:lnTo>
                  <a:lnTo>
                    <a:pt x="0" y="286633"/>
                  </a:lnTo>
                  <a:lnTo>
                    <a:pt x="5828" y="292518"/>
                  </a:lnTo>
                  <a:lnTo>
                    <a:pt x="15921" y="293437"/>
                  </a:lnTo>
                  <a:lnTo>
                    <a:pt x="22996" y="293196"/>
                  </a:lnTo>
                  <a:lnTo>
                    <a:pt x="29524" y="291179"/>
                  </a:lnTo>
                  <a:lnTo>
                    <a:pt x="34792" y="287713"/>
                  </a:lnTo>
                  <a:lnTo>
                    <a:pt x="38089" y="283121"/>
                  </a:lnTo>
                  <a:lnTo>
                    <a:pt x="52255" y="255284"/>
                  </a:lnTo>
                  <a:lnTo>
                    <a:pt x="70093" y="228217"/>
                  </a:lnTo>
                  <a:lnTo>
                    <a:pt x="116157" y="176923"/>
                  </a:lnTo>
                  <a:lnTo>
                    <a:pt x="154138" y="146493"/>
                  </a:lnTo>
                  <a:lnTo>
                    <a:pt x="196015" y="121368"/>
                  </a:lnTo>
                  <a:lnTo>
                    <a:pt x="241701" y="101563"/>
                  </a:lnTo>
                  <a:lnTo>
                    <a:pt x="291113" y="87089"/>
                  </a:lnTo>
                  <a:lnTo>
                    <a:pt x="344166" y="77957"/>
                  </a:lnTo>
                  <a:lnTo>
                    <a:pt x="400775" y="74182"/>
                  </a:lnTo>
                  <a:lnTo>
                    <a:pt x="345819" y="120477"/>
                  </a:lnTo>
                  <a:lnTo>
                    <a:pt x="346271" y="127928"/>
                  </a:lnTo>
                  <a:lnTo>
                    <a:pt x="354259" y="131524"/>
                  </a:lnTo>
                  <a:lnTo>
                    <a:pt x="360416" y="133139"/>
                  </a:lnTo>
                  <a:lnTo>
                    <a:pt x="367319" y="133053"/>
                  </a:lnTo>
                  <a:lnTo>
                    <a:pt x="374096" y="131279"/>
                  </a:lnTo>
                  <a:lnTo>
                    <a:pt x="379873" y="127831"/>
                  </a:lnTo>
                  <a:lnTo>
                    <a:pt x="461530" y="59490"/>
                  </a:lnTo>
                  <a:lnTo>
                    <a:pt x="463080" y="57288"/>
                  </a:lnTo>
                  <a:lnTo>
                    <a:pt x="462405" y="48287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28488" y="3198875"/>
              <a:ext cx="982980" cy="302260"/>
            </a:xfrm>
            <a:custGeom>
              <a:avLst/>
              <a:gdLst/>
              <a:ahLst/>
              <a:cxnLst/>
              <a:rect l="l" t="t" r="r" b="b"/>
              <a:pathLst>
                <a:path w="982979" h="302260">
                  <a:moveTo>
                    <a:pt x="868299" y="0"/>
                  </a:moveTo>
                  <a:lnTo>
                    <a:pt x="114681" y="0"/>
                  </a:lnTo>
                  <a:lnTo>
                    <a:pt x="78418" y="7693"/>
                  </a:lnTo>
                  <a:lnTo>
                    <a:pt x="46936" y="29114"/>
                  </a:lnTo>
                  <a:lnTo>
                    <a:pt x="22116" y="61776"/>
                  </a:lnTo>
                  <a:lnTo>
                    <a:pt x="5843" y="103193"/>
                  </a:lnTo>
                  <a:lnTo>
                    <a:pt x="0" y="150875"/>
                  </a:lnTo>
                  <a:lnTo>
                    <a:pt x="5843" y="198558"/>
                  </a:lnTo>
                  <a:lnTo>
                    <a:pt x="22116" y="239975"/>
                  </a:lnTo>
                  <a:lnTo>
                    <a:pt x="46936" y="272637"/>
                  </a:lnTo>
                  <a:lnTo>
                    <a:pt x="78418" y="294058"/>
                  </a:lnTo>
                  <a:lnTo>
                    <a:pt x="114681" y="301751"/>
                  </a:lnTo>
                  <a:lnTo>
                    <a:pt x="868299" y="301751"/>
                  </a:lnTo>
                  <a:lnTo>
                    <a:pt x="936043" y="272637"/>
                  </a:lnTo>
                  <a:lnTo>
                    <a:pt x="960863" y="239975"/>
                  </a:lnTo>
                  <a:lnTo>
                    <a:pt x="977136" y="198558"/>
                  </a:lnTo>
                  <a:lnTo>
                    <a:pt x="982979" y="150875"/>
                  </a:lnTo>
                  <a:lnTo>
                    <a:pt x="977136" y="103193"/>
                  </a:lnTo>
                  <a:lnTo>
                    <a:pt x="960863" y="61776"/>
                  </a:lnTo>
                  <a:lnTo>
                    <a:pt x="936043" y="29114"/>
                  </a:lnTo>
                  <a:lnTo>
                    <a:pt x="904561" y="7693"/>
                  </a:lnTo>
                  <a:lnTo>
                    <a:pt x="86829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293867" y="1575053"/>
            <a:ext cx="28943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ourier New"/>
                <a:cs typeface="Courier New"/>
              </a:rPr>
              <a:t>.child</a:t>
            </a:r>
            <a:r>
              <a:rPr sz="1800" b="1" spc="-5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287020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position:</a:t>
            </a:r>
            <a:r>
              <a:rPr sz="1800" b="1" spc="-40" dirty="0"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1D9E4E"/>
                </a:solidFill>
                <a:latin typeface="Courier New"/>
                <a:cs typeface="Courier New"/>
              </a:rPr>
              <a:t>absolute</a:t>
            </a:r>
            <a:r>
              <a:rPr sz="1800" b="1" spc="-10" dirty="0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1715" y="3250183"/>
            <a:ext cx="638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Microsoft Sans Serif"/>
                <a:cs typeface="Microsoft Sans Serif"/>
              </a:rPr>
              <a:t>Parent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Div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385060" y="2330195"/>
            <a:ext cx="4072254" cy="1237615"/>
            <a:chOff x="2385060" y="2330195"/>
            <a:chExt cx="4072254" cy="1237615"/>
          </a:xfrm>
        </p:grpSpPr>
        <p:sp>
          <p:nvSpPr>
            <p:cNvPr id="11" name="object 11"/>
            <p:cNvSpPr/>
            <p:nvPr/>
          </p:nvSpPr>
          <p:spPr>
            <a:xfrm>
              <a:off x="5382768" y="3131819"/>
              <a:ext cx="1074420" cy="436245"/>
            </a:xfrm>
            <a:custGeom>
              <a:avLst/>
              <a:gdLst/>
              <a:ahLst/>
              <a:cxnLst/>
              <a:rect l="l" t="t" r="r" b="b"/>
              <a:pathLst>
                <a:path w="1074420" h="436245">
                  <a:moveTo>
                    <a:pt x="24384" y="208661"/>
                  </a:moveTo>
                  <a:lnTo>
                    <a:pt x="18923" y="201168"/>
                  </a:lnTo>
                  <a:lnTo>
                    <a:pt x="12192" y="201168"/>
                  </a:lnTo>
                  <a:lnTo>
                    <a:pt x="5461" y="201168"/>
                  </a:lnTo>
                  <a:lnTo>
                    <a:pt x="0" y="208661"/>
                  </a:lnTo>
                  <a:lnTo>
                    <a:pt x="0" y="227203"/>
                  </a:lnTo>
                  <a:lnTo>
                    <a:pt x="5461" y="234696"/>
                  </a:lnTo>
                  <a:lnTo>
                    <a:pt x="18923" y="234696"/>
                  </a:lnTo>
                  <a:lnTo>
                    <a:pt x="24384" y="227203"/>
                  </a:lnTo>
                  <a:lnTo>
                    <a:pt x="24384" y="208661"/>
                  </a:lnTo>
                  <a:close/>
                </a:path>
                <a:path w="1074420" h="436245">
                  <a:moveTo>
                    <a:pt x="1074420" y="268224"/>
                  </a:moveTo>
                  <a:lnTo>
                    <a:pt x="1050163" y="268224"/>
                  </a:lnTo>
                  <a:lnTo>
                    <a:pt x="1030871" y="322795"/>
                  </a:lnTo>
                  <a:lnTo>
                    <a:pt x="999909" y="366090"/>
                  </a:lnTo>
                  <a:lnTo>
                    <a:pt x="959878" y="394601"/>
                  </a:lnTo>
                  <a:lnTo>
                    <a:pt x="913384" y="404876"/>
                  </a:lnTo>
                  <a:lnTo>
                    <a:pt x="161036" y="404876"/>
                  </a:lnTo>
                  <a:lnTo>
                    <a:pt x="114566" y="394601"/>
                  </a:lnTo>
                  <a:lnTo>
                    <a:pt x="74498" y="366077"/>
                  </a:lnTo>
                  <a:lnTo>
                    <a:pt x="43497" y="322795"/>
                  </a:lnTo>
                  <a:lnTo>
                    <a:pt x="24257" y="268224"/>
                  </a:lnTo>
                  <a:lnTo>
                    <a:pt x="0" y="268224"/>
                  </a:lnTo>
                  <a:lnTo>
                    <a:pt x="15875" y="322529"/>
                  </a:lnTo>
                  <a:lnTo>
                    <a:pt x="41643" y="368719"/>
                  </a:lnTo>
                  <a:lnTo>
                    <a:pt x="75577" y="404507"/>
                  </a:lnTo>
                  <a:lnTo>
                    <a:pt x="115951" y="427647"/>
                  </a:lnTo>
                  <a:lnTo>
                    <a:pt x="161036" y="435864"/>
                  </a:lnTo>
                  <a:lnTo>
                    <a:pt x="913384" y="435864"/>
                  </a:lnTo>
                  <a:lnTo>
                    <a:pt x="958456" y="427647"/>
                  </a:lnTo>
                  <a:lnTo>
                    <a:pt x="998829" y="404507"/>
                  </a:lnTo>
                  <a:lnTo>
                    <a:pt x="1032764" y="368719"/>
                  </a:lnTo>
                  <a:lnTo>
                    <a:pt x="1058532" y="322529"/>
                  </a:lnTo>
                  <a:lnTo>
                    <a:pt x="1074420" y="268224"/>
                  </a:lnTo>
                  <a:close/>
                </a:path>
                <a:path w="1074420" h="436245">
                  <a:moveTo>
                    <a:pt x="1074420" y="208661"/>
                  </a:moveTo>
                  <a:lnTo>
                    <a:pt x="1068959" y="201168"/>
                  </a:lnTo>
                  <a:lnTo>
                    <a:pt x="1062228" y="201168"/>
                  </a:lnTo>
                  <a:lnTo>
                    <a:pt x="1055497" y="201168"/>
                  </a:lnTo>
                  <a:lnTo>
                    <a:pt x="1050036" y="208661"/>
                  </a:lnTo>
                  <a:lnTo>
                    <a:pt x="1050036" y="227203"/>
                  </a:lnTo>
                  <a:lnTo>
                    <a:pt x="1055497" y="234696"/>
                  </a:lnTo>
                  <a:lnTo>
                    <a:pt x="1068959" y="234696"/>
                  </a:lnTo>
                  <a:lnTo>
                    <a:pt x="1074420" y="227203"/>
                  </a:lnTo>
                  <a:lnTo>
                    <a:pt x="1074420" y="208661"/>
                  </a:lnTo>
                  <a:close/>
                </a:path>
                <a:path w="1074420" h="436245">
                  <a:moveTo>
                    <a:pt x="1074420" y="167640"/>
                  </a:moveTo>
                  <a:lnTo>
                    <a:pt x="1058532" y="113347"/>
                  </a:lnTo>
                  <a:lnTo>
                    <a:pt x="1032764" y="67157"/>
                  </a:lnTo>
                  <a:lnTo>
                    <a:pt x="998829" y="31369"/>
                  </a:lnTo>
                  <a:lnTo>
                    <a:pt x="958456" y="8229"/>
                  </a:lnTo>
                  <a:lnTo>
                    <a:pt x="913384" y="0"/>
                  </a:lnTo>
                  <a:lnTo>
                    <a:pt x="161036" y="0"/>
                  </a:lnTo>
                  <a:lnTo>
                    <a:pt x="115951" y="8229"/>
                  </a:lnTo>
                  <a:lnTo>
                    <a:pt x="75577" y="31369"/>
                  </a:lnTo>
                  <a:lnTo>
                    <a:pt x="41643" y="67157"/>
                  </a:lnTo>
                  <a:lnTo>
                    <a:pt x="15875" y="113347"/>
                  </a:lnTo>
                  <a:lnTo>
                    <a:pt x="0" y="167640"/>
                  </a:lnTo>
                  <a:lnTo>
                    <a:pt x="24257" y="167640"/>
                  </a:lnTo>
                  <a:lnTo>
                    <a:pt x="43497" y="113131"/>
                  </a:lnTo>
                  <a:lnTo>
                    <a:pt x="74498" y="69837"/>
                  </a:lnTo>
                  <a:lnTo>
                    <a:pt x="114566" y="41287"/>
                  </a:lnTo>
                  <a:lnTo>
                    <a:pt x="161036" y="30988"/>
                  </a:lnTo>
                  <a:lnTo>
                    <a:pt x="913384" y="30988"/>
                  </a:lnTo>
                  <a:lnTo>
                    <a:pt x="959878" y="41287"/>
                  </a:lnTo>
                  <a:lnTo>
                    <a:pt x="999909" y="69837"/>
                  </a:lnTo>
                  <a:lnTo>
                    <a:pt x="1030871" y="113131"/>
                  </a:lnTo>
                  <a:lnTo>
                    <a:pt x="1050163" y="167640"/>
                  </a:lnTo>
                  <a:lnTo>
                    <a:pt x="1074420" y="1676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25443" y="3373479"/>
              <a:ext cx="584200" cy="165735"/>
            </a:xfrm>
            <a:custGeom>
              <a:avLst/>
              <a:gdLst/>
              <a:ahLst/>
              <a:cxnLst/>
              <a:rect l="l" t="t" r="r" b="b"/>
              <a:pathLst>
                <a:path w="584200" h="165735">
                  <a:moveTo>
                    <a:pt x="583800" y="8953"/>
                  </a:moveTo>
                  <a:lnTo>
                    <a:pt x="518331" y="112456"/>
                  </a:lnTo>
                  <a:lnTo>
                    <a:pt x="491674" y="126571"/>
                  </a:lnTo>
                  <a:lnTo>
                    <a:pt x="482659" y="126427"/>
                  </a:lnTo>
                  <a:lnTo>
                    <a:pt x="478512" y="120130"/>
                  </a:lnTo>
                  <a:lnTo>
                    <a:pt x="524292" y="48508"/>
                  </a:lnTo>
                  <a:lnTo>
                    <a:pt x="467419" y="83509"/>
                  </a:lnTo>
                  <a:lnTo>
                    <a:pt x="413015" y="111157"/>
                  </a:lnTo>
                  <a:lnTo>
                    <a:pt x="361368" y="132212"/>
                  </a:lnTo>
                  <a:lnTo>
                    <a:pt x="312764" y="147434"/>
                  </a:lnTo>
                  <a:lnTo>
                    <a:pt x="267492" y="157581"/>
                  </a:lnTo>
                  <a:lnTo>
                    <a:pt x="225840" y="163412"/>
                  </a:lnTo>
                  <a:lnTo>
                    <a:pt x="188095" y="165687"/>
                  </a:lnTo>
                  <a:lnTo>
                    <a:pt x="154544" y="165165"/>
                  </a:lnTo>
                  <a:lnTo>
                    <a:pt x="112096" y="161183"/>
                  </a:lnTo>
                  <a:lnTo>
                    <a:pt x="72634" y="153777"/>
                  </a:lnTo>
                  <a:lnTo>
                    <a:pt x="3660" y="128836"/>
                  </a:lnTo>
                  <a:lnTo>
                    <a:pt x="0" y="120772"/>
                  </a:lnTo>
                  <a:lnTo>
                    <a:pt x="2630" y="115237"/>
                  </a:lnTo>
                  <a:lnTo>
                    <a:pt x="66094" y="115983"/>
                  </a:lnTo>
                  <a:lnTo>
                    <a:pt x="99706" y="125865"/>
                  </a:lnTo>
                  <a:lnTo>
                    <a:pt x="136110" y="132676"/>
                  </a:lnTo>
                  <a:lnTo>
                    <a:pt x="175077" y="136413"/>
                  </a:lnTo>
                  <a:lnTo>
                    <a:pt x="222070" y="136107"/>
                  </a:lnTo>
                  <a:lnTo>
                    <a:pt x="269402" y="130750"/>
                  </a:lnTo>
                  <a:lnTo>
                    <a:pt x="317017" y="120371"/>
                  </a:lnTo>
                  <a:lnTo>
                    <a:pt x="364861" y="105000"/>
                  </a:lnTo>
                  <a:lnTo>
                    <a:pt x="412878" y="84666"/>
                  </a:lnTo>
                  <a:lnTo>
                    <a:pt x="461012" y="59399"/>
                  </a:lnTo>
                  <a:lnTo>
                    <a:pt x="509207" y="29228"/>
                  </a:lnTo>
                  <a:lnTo>
                    <a:pt x="428441" y="28634"/>
                  </a:lnTo>
                  <a:lnTo>
                    <a:pt x="424294" y="22337"/>
                  </a:lnTo>
                  <a:lnTo>
                    <a:pt x="456350" y="0"/>
                  </a:lnTo>
                  <a:lnTo>
                    <a:pt x="576085" y="522"/>
                  </a:lnTo>
                  <a:lnTo>
                    <a:pt x="578914" y="1260"/>
                  </a:lnTo>
                  <a:lnTo>
                    <a:pt x="583800" y="8953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85060" y="2330195"/>
              <a:ext cx="981710" cy="302260"/>
            </a:xfrm>
            <a:custGeom>
              <a:avLst/>
              <a:gdLst/>
              <a:ahLst/>
              <a:cxnLst/>
              <a:rect l="l" t="t" r="r" b="b"/>
              <a:pathLst>
                <a:path w="981710" h="302260">
                  <a:moveTo>
                    <a:pt x="867028" y="0"/>
                  </a:moveTo>
                  <a:lnTo>
                    <a:pt x="114426" y="0"/>
                  </a:lnTo>
                  <a:lnTo>
                    <a:pt x="78240" y="7693"/>
                  </a:lnTo>
                  <a:lnTo>
                    <a:pt x="46826" y="29114"/>
                  </a:lnTo>
                  <a:lnTo>
                    <a:pt x="22063" y="61776"/>
                  </a:lnTo>
                  <a:lnTo>
                    <a:pt x="5828" y="103193"/>
                  </a:lnTo>
                  <a:lnTo>
                    <a:pt x="0" y="150876"/>
                  </a:lnTo>
                  <a:lnTo>
                    <a:pt x="5828" y="198558"/>
                  </a:lnTo>
                  <a:lnTo>
                    <a:pt x="22063" y="239975"/>
                  </a:lnTo>
                  <a:lnTo>
                    <a:pt x="46826" y="272637"/>
                  </a:lnTo>
                  <a:lnTo>
                    <a:pt x="78240" y="294058"/>
                  </a:lnTo>
                  <a:lnTo>
                    <a:pt x="114426" y="301752"/>
                  </a:lnTo>
                  <a:lnTo>
                    <a:pt x="867028" y="301752"/>
                  </a:lnTo>
                  <a:lnTo>
                    <a:pt x="934629" y="272637"/>
                  </a:lnTo>
                  <a:lnTo>
                    <a:pt x="959392" y="239975"/>
                  </a:lnTo>
                  <a:lnTo>
                    <a:pt x="975627" y="198558"/>
                  </a:lnTo>
                  <a:lnTo>
                    <a:pt x="981455" y="150876"/>
                  </a:lnTo>
                  <a:lnTo>
                    <a:pt x="975627" y="103193"/>
                  </a:lnTo>
                  <a:lnTo>
                    <a:pt x="959392" y="61776"/>
                  </a:lnTo>
                  <a:lnTo>
                    <a:pt x="934629" y="29114"/>
                  </a:lnTo>
                  <a:lnTo>
                    <a:pt x="903215" y="7693"/>
                  </a:lnTo>
                  <a:lnTo>
                    <a:pt x="86702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600070" y="2381250"/>
            <a:ext cx="553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10" dirty="0">
                <a:latin typeface="Microsoft Sans Serif"/>
                <a:cs typeface="Microsoft Sans Serif"/>
              </a:rPr>
              <a:t>Child</a:t>
            </a:r>
            <a:r>
              <a:rPr sz="1000" spc="-35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Div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7056" y="2263139"/>
            <a:ext cx="3347085" cy="2834640"/>
            <a:chOff x="67056" y="2263139"/>
            <a:chExt cx="3347085" cy="2834640"/>
          </a:xfrm>
        </p:grpSpPr>
        <p:sp>
          <p:nvSpPr>
            <p:cNvPr id="16" name="object 16"/>
            <p:cNvSpPr/>
            <p:nvPr/>
          </p:nvSpPr>
          <p:spPr>
            <a:xfrm>
              <a:off x="2337816" y="2263139"/>
              <a:ext cx="1076325" cy="436245"/>
            </a:xfrm>
            <a:custGeom>
              <a:avLst/>
              <a:gdLst/>
              <a:ahLst/>
              <a:cxnLst/>
              <a:rect l="l" t="t" r="r" b="b"/>
              <a:pathLst>
                <a:path w="1076325" h="436244">
                  <a:moveTo>
                    <a:pt x="25908" y="208661"/>
                  </a:moveTo>
                  <a:lnTo>
                    <a:pt x="20193" y="201168"/>
                  </a:lnTo>
                  <a:lnTo>
                    <a:pt x="12954" y="201168"/>
                  </a:lnTo>
                  <a:lnTo>
                    <a:pt x="5715" y="201168"/>
                  </a:lnTo>
                  <a:lnTo>
                    <a:pt x="0" y="208661"/>
                  </a:lnTo>
                  <a:lnTo>
                    <a:pt x="0" y="227203"/>
                  </a:lnTo>
                  <a:lnTo>
                    <a:pt x="5715" y="234696"/>
                  </a:lnTo>
                  <a:lnTo>
                    <a:pt x="20193" y="234696"/>
                  </a:lnTo>
                  <a:lnTo>
                    <a:pt x="25908" y="227203"/>
                  </a:lnTo>
                  <a:lnTo>
                    <a:pt x="25908" y="208661"/>
                  </a:lnTo>
                  <a:close/>
                </a:path>
                <a:path w="1076325" h="436244">
                  <a:moveTo>
                    <a:pt x="1075944" y="268224"/>
                  </a:moveTo>
                  <a:lnTo>
                    <a:pt x="1051560" y="268224"/>
                  </a:lnTo>
                  <a:lnTo>
                    <a:pt x="1032256" y="322795"/>
                  </a:lnTo>
                  <a:lnTo>
                    <a:pt x="1001268" y="366077"/>
                  </a:lnTo>
                  <a:lnTo>
                    <a:pt x="961224" y="394601"/>
                  </a:lnTo>
                  <a:lnTo>
                    <a:pt x="914781" y="404876"/>
                  </a:lnTo>
                  <a:lnTo>
                    <a:pt x="161163" y="404876"/>
                  </a:lnTo>
                  <a:lnTo>
                    <a:pt x="114693" y="394601"/>
                  </a:lnTo>
                  <a:lnTo>
                    <a:pt x="74625" y="366090"/>
                  </a:lnTo>
                  <a:lnTo>
                    <a:pt x="43624" y="322795"/>
                  </a:lnTo>
                  <a:lnTo>
                    <a:pt x="24384" y="268224"/>
                  </a:lnTo>
                  <a:lnTo>
                    <a:pt x="0" y="268224"/>
                  </a:lnTo>
                  <a:lnTo>
                    <a:pt x="15887" y="322529"/>
                  </a:lnTo>
                  <a:lnTo>
                    <a:pt x="41694" y="368719"/>
                  </a:lnTo>
                  <a:lnTo>
                    <a:pt x="75666" y="404507"/>
                  </a:lnTo>
                  <a:lnTo>
                    <a:pt x="116065" y="427647"/>
                  </a:lnTo>
                  <a:lnTo>
                    <a:pt x="161163" y="435864"/>
                  </a:lnTo>
                  <a:lnTo>
                    <a:pt x="914781" y="435864"/>
                  </a:lnTo>
                  <a:lnTo>
                    <a:pt x="959866" y="427647"/>
                  </a:lnTo>
                  <a:lnTo>
                    <a:pt x="1000277" y="404507"/>
                  </a:lnTo>
                  <a:lnTo>
                    <a:pt x="1034237" y="368719"/>
                  </a:lnTo>
                  <a:lnTo>
                    <a:pt x="1060043" y="322529"/>
                  </a:lnTo>
                  <a:lnTo>
                    <a:pt x="1075944" y="268224"/>
                  </a:lnTo>
                  <a:close/>
                </a:path>
                <a:path w="1076325" h="436244">
                  <a:moveTo>
                    <a:pt x="1075944" y="208661"/>
                  </a:moveTo>
                  <a:lnTo>
                    <a:pt x="1070102" y="201168"/>
                  </a:lnTo>
                  <a:lnTo>
                    <a:pt x="1062990" y="201168"/>
                  </a:lnTo>
                  <a:lnTo>
                    <a:pt x="1055751" y="201168"/>
                  </a:lnTo>
                  <a:lnTo>
                    <a:pt x="1050036" y="208661"/>
                  </a:lnTo>
                  <a:lnTo>
                    <a:pt x="1050036" y="227203"/>
                  </a:lnTo>
                  <a:lnTo>
                    <a:pt x="1055751" y="234696"/>
                  </a:lnTo>
                  <a:lnTo>
                    <a:pt x="1070102" y="234696"/>
                  </a:lnTo>
                  <a:lnTo>
                    <a:pt x="1075944" y="227203"/>
                  </a:lnTo>
                  <a:lnTo>
                    <a:pt x="1075944" y="208661"/>
                  </a:lnTo>
                  <a:close/>
                </a:path>
                <a:path w="1076325" h="436244">
                  <a:moveTo>
                    <a:pt x="1075944" y="167640"/>
                  </a:moveTo>
                  <a:lnTo>
                    <a:pt x="1060043" y="113347"/>
                  </a:lnTo>
                  <a:lnTo>
                    <a:pt x="1034237" y="67157"/>
                  </a:lnTo>
                  <a:lnTo>
                    <a:pt x="1000277" y="31369"/>
                  </a:lnTo>
                  <a:lnTo>
                    <a:pt x="959866" y="8229"/>
                  </a:lnTo>
                  <a:lnTo>
                    <a:pt x="914781" y="0"/>
                  </a:lnTo>
                  <a:lnTo>
                    <a:pt x="161163" y="0"/>
                  </a:lnTo>
                  <a:lnTo>
                    <a:pt x="116065" y="8229"/>
                  </a:lnTo>
                  <a:lnTo>
                    <a:pt x="75666" y="31369"/>
                  </a:lnTo>
                  <a:lnTo>
                    <a:pt x="41694" y="67157"/>
                  </a:lnTo>
                  <a:lnTo>
                    <a:pt x="15887" y="113347"/>
                  </a:lnTo>
                  <a:lnTo>
                    <a:pt x="0" y="167640"/>
                  </a:lnTo>
                  <a:lnTo>
                    <a:pt x="24384" y="167640"/>
                  </a:lnTo>
                  <a:lnTo>
                    <a:pt x="43624" y="113131"/>
                  </a:lnTo>
                  <a:lnTo>
                    <a:pt x="74625" y="69837"/>
                  </a:lnTo>
                  <a:lnTo>
                    <a:pt x="114693" y="41287"/>
                  </a:lnTo>
                  <a:lnTo>
                    <a:pt x="161163" y="30988"/>
                  </a:lnTo>
                  <a:lnTo>
                    <a:pt x="914781" y="30988"/>
                  </a:lnTo>
                  <a:lnTo>
                    <a:pt x="961224" y="41287"/>
                  </a:lnTo>
                  <a:lnTo>
                    <a:pt x="1001268" y="69837"/>
                  </a:lnTo>
                  <a:lnTo>
                    <a:pt x="1032256" y="113131"/>
                  </a:lnTo>
                  <a:lnTo>
                    <a:pt x="1051560" y="167640"/>
                  </a:lnTo>
                  <a:lnTo>
                    <a:pt x="1075944" y="1676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59104" y="1406093"/>
            <a:ext cx="694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Top:0,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left:0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26407" y="1407922"/>
            <a:ext cx="7772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Top:0,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íight:0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96283" y="4296867"/>
            <a:ext cx="948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bottom:0,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íight:0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3112" y="4332223"/>
            <a:ext cx="8648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bottom:0,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left:0</a:t>
            </a:r>
            <a:endParaRPr sz="1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75361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10" dirty="0">
                <a:solidFill>
                  <a:srgbClr val="00AF50"/>
                </a:solidFill>
              </a:rPr>
              <a:t>POSITIONS</a:t>
            </a:r>
            <a:r>
              <a:rPr sz="3300" spc="-409" dirty="0">
                <a:solidFill>
                  <a:srgbClr val="00AF50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15" dirty="0">
                <a:solidFill>
                  <a:srgbClr val="200925"/>
                </a:solidFill>
              </a:rPr>
              <a:t> </a:t>
            </a:r>
            <a:r>
              <a:rPr sz="3300" spc="140" dirty="0">
                <a:solidFill>
                  <a:srgbClr val="200925"/>
                </a:solidFill>
              </a:rPr>
              <a:t>Absolute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825817" y="1280160"/>
            <a:ext cx="4249420" cy="2966085"/>
            <a:chOff x="825817" y="1280160"/>
            <a:chExt cx="4249420" cy="2966085"/>
          </a:xfrm>
        </p:grpSpPr>
        <p:sp>
          <p:nvSpPr>
            <p:cNvPr id="4" name="object 4"/>
            <p:cNvSpPr/>
            <p:nvPr/>
          </p:nvSpPr>
          <p:spPr>
            <a:xfrm>
              <a:off x="830580" y="1638300"/>
              <a:ext cx="4239895" cy="2603500"/>
            </a:xfrm>
            <a:custGeom>
              <a:avLst/>
              <a:gdLst/>
              <a:ahLst/>
              <a:cxnLst/>
              <a:rect l="l" t="t" r="r" b="b"/>
              <a:pathLst>
                <a:path w="4239895" h="2603500">
                  <a:moveTo>
                    <a:pt x="4239768" y="0"/>
                  </a:moveTo>
                  <a:lnTo>
                    <a:pt x="0" y="0"/>
                  </a:lnTo>
                  <a:lnTo>
                    <a:pt x="0" y="2602991"/>
                  </a:lnTo>
                  <a:lnTo>
                    <a:pt x="4239768" y="2602991"/>
                  </a:lnTo>
                  <a:lnTo>
                    <a:pt x="4239768" y="0"/>
                  </a:lnTo>
                  <a:close/>
                </a:path>
              </a:pathLst>
            </a:custGeom>
            <a:solidFill>
              <a:srgbClr val="C7F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0580" y="1638300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4" h="525780">
                  <a:moveTo>
                    <a:pt x="734568" y="0"/>
                  </a:moveTo>
                  <a:lnTo>
                    <a:pt x="0" y="0"/>
                  </a:lnTo>
                  <a:lnTo>
                    <a:pt x="0" y="525780"/>
                  </a:lnTo>
                  <a:lnTo>
                    <a:pt x="734568" y="525780"/>
                  </a:lnTo>
                  <a:lnTo>
                    <a:pt x="734568" y="0"/>
                  </a:lnTo>
                  <a:close/>
                </a:path>
              </a:pathLst>
            </a:custGeom>
            <a:solidFill>
              <a:srgbClr val="1D9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0580" y="1638300"/>
              <a:ext cx="4239895" cy="2603500"/>
            </a:xfrm>
            <a:custGeom>
              <a:avLst/>
              <a:gdLst/>
              <a:ahLst/>
              <a:cxnLst/>
              <a:rect l="l" t="t" r="r" b="b"/>
              <a:pathLst>
                <a:path w="4239895" h="2603500">
                  <a:moveTo>
                    <a:pt x="2119884" y="0"/>
                  </a:moveTo>
                  <a:lnTo>
                    <a:pt x="2119884" y="2602928"/>
                  </a:lnTo>
                </a:path>
                <a:path w="4239895" h="2603500">
                  <a:moveTo>
                    <a:pt x="0" y="1301495"/>
                  </a:moveTo>
                  <a:lnTo>
                    <a:pt x="4239514" y="1301495"/>
                  </a:lnTo>
                </a:path>
              </a:pathLst>
            </a:custGeom>
            <a:ln w="9525">
              <a:solidFill>
                <a:srgbClr val="189E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53813" y="1367365"/>
              <a:ext cx="598805" cy="381635"/>
            </a:xfrm>
            <a:custGeom>
              <a:avLst/>
              <a:gdLst/>
              <a:ahLst/>
              <a:cxnLst/>
              <a:rect l="l" t="t" r="r" b="b"/>
              <a:pathLst>
                <a:path w="598805" h="381635">
                  <a:moveTo>
                    <a:pt x="597691" y="62721"/>
                  </a:moveTo>
                  <a:lnTo>
                    <a:pt x="594880" y="60043"/>
                  </a:lnTo>
                  <a:lnTo>
                    <a:pt x="469281" y="2098"/>
                  </a:lnTo>
                  <a:lnTo>
                    <a:pt x="461285" y="0"/>
                  </a:lnTo>
                  <a:lnTo>
                    <a:pt x="452318" y="112"/>
                  </a:lnTo>
                  <a:lnTo>
                    <a:pt x="443515" y="2416"/>
                  </a:lnTo>
                  <a:lnTo>
                    <a:pt x="436012" y="6894"/>
                  </a:lnTo>
                  <a:lnTo>
                    <a:pt x="431690" y="12407"/>
                  </a:lnTo>
                  <a:lnTo>
                    <a:pt x="430676" y="18261"/>
                  </a:lnTo>
                  <a:lnTo>
                    <a:pt x="433093" y="23718"/>
                  </a:lnTo>
                  <a:lnTo>
                    <a:pt x="439060" y="28036"/>
                  </a:lnTo>
                  <a:lnTo>
                    <a:pt x="517964" y="64964"/>
                  </a:lnTo>
                  <a:lnTo>
                    <a:pt x="451566" y="69179"/>
                  </a:lnTo>
                  <a:lnTo>
                    <a:pt x="390865" y="78155"/>
                  </a:lnTo>
                  <a:lnTo>
                    <a:pt x="335679" y="91183"/>
                  </a:lnTo>
                  <a:lnTo>
                    <a:pt x="285826" y="107553"/>
                  </a:lnTo>
                  <a:lnTo>
                    <a:pt x="241125" y="126555"/>
                  </a:lnTo>
                  <a:lnTo>
                    <a:pt x="201393" y="147480"/>
                  </a:lnTo>
                  <a:lnTo>
                    <a:pt x="166447" y="169618"/>
                  </a:lnTo>
                  <a:lnTo>
                    <a:pt x="110188" y="214695"/>
                  </a:lnTo>
                  <a:lnTo>
                    <a:pt x="75161" y="250158"/>
                  </a:lnTo>
                  <a:lnTo>
                    <a:pt x="45112" y="287022"/>
                  </a:lnTo>
                  <a:lnTo>
                    <a:pt x="20237" y="325068"/>
                  </a:lnTo>
                  <a:lnTo>
                    <a:pt x="730" y="364074"/>
                  </a:lnTo>
                  <a:lnTo>
                    <a:pt x="0" y="370048"/>
                  </a:lnTo>
                  <a:lnTo>
                    <a:pt x="2948" y="375252"/>
                  </a:lnTo>
                  <a:lnTo>
                    <a:pt x="9041" y="379134"/>
                  </a:lnTo>
                  <a:lnTo>
                    <a:pt x="17746" y="381147"/>
                  </a:lnTo>
                  <a:lnTo>
                    <a:pt x="26936" y="380834"/>
                  </a:lnTo>
                  <a:lnTo>
                    <a:pt x="35415" y="378215"/>
                  </a:lnTo>
                  <a:lnTo>
                    <a:pt x="42258" y="373712"/>
                  </a:lnTo>
                  <a:lnTo>
                    <a:pt x="46541" y="367747"/>
                  </a:lnTo>
                  <a:lnTo>
                    <a:pt x="64942" y="331590"/>
                  </a:lnTo>
                  <a:lnTo>
                    <a:pt x="88111" y="296432"/>
                  </a:lnTo>
                  <a:lnTo>
                    <a:pt x="115846" y="262446"/>
                  </a:lnTo>
                  <a:lnTo>
                    <a:pt x="147944" y="229807"/>
                  </a:lnTo>
                  <a:lnTo>
                    <a:pt x="184467" y="199516"/>
                  </a:lnTo>
                  <a:lnTo>
                    <a:pt x="223851" y="173100"/>
                  </a:lnTo>
                  <a:lnTo>
                    <a:pt x="266049" y="150567"/>
                  </a:lnTo>
                  <a:lnTo>
                    <a:pt x="311016" y="131921"/>
                  </a:lnTo>
                  <a:lnTo>
                    <a:pt x="358705" y="117170"/>
                  </a:lnTo>
                  <a:lnTo>
                    <a:pt x="409069" y="106322"/>
                  </a:lnTo>
                  <a:lnTo>
                    <a:pt x="462062" y="99381"/>
                  </a:lnTo>
                  <a:lnTo>
                    <a:pt x="517638" y="96356"/>
                  </a:lnTo>
                  <a:lnTo>
                    <a:pt x="454171" y="149696"/>
                  </a:lnTo>
                  <a:lnTo>
                    <a:pt x="449849" y="155208"/>
                  </a:lnTo>
                  <a:lnTo>
                    <a:pt x="448836" y="161063"/>
                  </a:lnTo>
                  <a:lnTo>
                    <a:pt x="451252" y="166519"/>
                  </a:lnTo>
                  <a:lnTo>
                    <a:pt x="457219" y="170838"/>
                  </a:lnTo>
                  <a:lnTo>
                    <a:pt x="465216" y="172937"/>
                  </a:lnTo>
                  <a:lnTo>
                    <a:pt x="474183" y="172825"/>
                  </a:lnTo>
                  <a:lnTo>
                    <a:pt x="482985" y="170520"/>
                  </a:lnTo>
                  <a:lnTo>
                    <a:pt x="490489" y="166042"/>
                  </a:lnTo>
                  <a:lnTo>
                    <a:pt x="596555" y="77273"/>
                  </a:lnTo>
                  <a:lnTo>
                    <a:pt x="598568" y="74413"/>
                  </a:lnTo>
                  <a:lnTo>
                    <a:pt x="597691" y="62721"/>
                  </a:lnTo>
                  <a:close/>
                </a:path>
              </a:pathLst>
            </a:custGeom>
            <a:solidFill>
              <a:srgbClr val="4D46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83891" y="1280160"/>
              <a:ext cx="1667510" cy="302260"/>
            </a:xfrm>
            <a:custGeom>
              <a:avLst/>
              <a:gdLst/>
              <a:ahLst/>
              <a:cxnLst/>
              <a:rect l="l" t="t" r="r" b="b"/>
              <a:pathLst>
                <a:path w="1667510" h="302259">
                  <a:moveTo>
                    <a:pt x="1472819" y="0"/>
                  </a:moveTo>
                  <a:lnTo>
                    <a:pt x="194437" y="0"/>
                  </a:lnTo>
                  <a:lnTo>
                    <a:pt x="142728" y="5390"/>
                  </a:lnTo>
                  <a:lnTo>
                    <a:pt x="96275" y="20602"/>
                  </a:lnTo>
                  <a:lnTo>
                    <a:pt x="56927" y="44195"/>
                  </a:lnTo>
                  <a:lnTo>
                    <a:pt x="26533" y="74732"/>
                  </a:lnTo>
                  <a:lnTo>
                    <a:pt x="6941" y="110772"/>
                  </a:lnTo>
                  <a:lnTo>
                    <a:pt x="0" y="150875"/>
                  </a:lnTo>
                  <a:lnTo>
                    <a:pt x="6941" y="190979"/>
                  </a:lnTo>
                  <a:lnTo>
                    <a:pt x="26533" y="227019"/>
                  </a:lnTo>
                  <a:lnTo>
                    <a:pt x="56927" y="257555"/>
                  </a:lnTo>
                  <a:lnTo>
                    <a:pt x="96275" y="281149"/>
                  </a:lnTo>
                  <a:lnTo>
                    <a:pt x="142728" y="296361"/>
                  </a:lnTo>
                  <a:lnTo>
                    <a:pt x="194437" y="301751"/>
                  </a:lnTo>
                  <a:lnTo>
                    <a:pt x="1472819" y="301751"/>
                  </a:lnTo>
                  <a:lnTo>
                    <a:pt x="1524527" y="296361"/>
                  </a:lnTo>
                  <a:lnTo>
                    <a:pt x="1570980" y="281149"/>
                  </a:lnTo>
                  <a:lnTo>
                    <a:pt x="1610328" y="257556"/>
                  </a:lnTo>
                  <a:lnTo>
                    <a:pt x="1640722" y="227019"/>
                  </a:lnTo>
                  <a:lnTo>
                    <a:pt x="1660314" y="190979"/>
                  </a:lnTo>
                  <a:lnTo>
                    <a:pt x="1667256" y="150875"/>
                  </a:lnTo>
                  <a:lnTo>
                    <a:pt x="1660314" y="110772"/>
                  </a:lnTo>
                  <a:lnTo>
                    <a:pt x="1640722" y="74732"/>
                  </a:lnTo>
                  <a:lnTo>
                    <a:pt x="1610328" y="44196"/>
                  </a:lnTo>
                  <a:lnTo>
                    <a:pt x="1570980" y="20602"/>
                  </a:lnTo>
                  <a:lnTo>
                    <a:pt x="1524527" y="5390"/>
                  </a:lnTo>
                  <a:lnTo>
                    <a:pt x="147281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293867" y="1670685"/>
            <a:ext cx="28943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ourier New"/>
                <a:cs typeface="Courier New"/>
              </a:rPr>
              <a:t>.child</a:t>
            </a:r>
            <a:r>
              <a:rPr sz="1800" b="1" spc="-5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287020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position:</a:t>
            </a:r>
            <a:r>
              <a:rPr sz="1800" b="1" spc="-40" dirty="0"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1D9E4E"/>
                </a:solidFill>
                <a:latin typeface="Courier New"/>
                <a:cs typeface="Courier New"/>
              </a:rPr>
              <a:t>absolute</a:t>
            </a:r>
            <a:r>
              <a:rPr sz="1800" b="1" spc="-10" dirty="0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  <a:p>
            <a:pPr marL="28702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left:</a:t>
            </a:r>
            <a:r>
              <a:rPr sz="1800" b="1" spc="-8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50%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86380" y="1329943"/>
            <a:ext cx="14605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latin typeface="Microsoft Sans Serif"/>
                <a:cs typeface="Microsoft Sans Serif"/>
              </a:rPr>
              <a:t>By</a:t>
            </a:r>
            <a:r>
              <a:rPr sz="1000" spc="60" dirty="0">
                <a:latin typeface="Microsoft Sans Serif"/>
                <a:cs typeface="Microsoft Sans Serif"/>
              </a:rPr>
              <a:t> </a:t>
            </a:r>
            <a:r>
              <a:rPr sz="1000" spc="10" dirty="0">
                <a:latin typeface="Microsoft Sans Serif"/>
                <a:cs typeface="Microsoft Sans Serif"/>
              </a:rPr>
              <a:t>Default:</a:t>
            </a:r>
            <a:r>
              <a:rPr sz="1000" spc="40" dirty="0">
                <a:latin typeface="Microsoft Sans Serif"/>
                <a:cs typeface="Microsoft Sans Serif"/>
              </a:rPr>
              <a:t> </a:t>
            </a:r>
            <a:r>
              <a:rPr sz="1000" spc="-35" dirty="0">
                <a:latin typeface="Microsoft Sans Serif"/>
                <a:cs typeface="Microsoft Sans Serif"/>
              </a:rPr>
              <a:t>Top:</a:t>
            </a:r>
            <a:r>
              <a:rPr sz="1000" spc="5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0,</a:t>
            </a:r>
            <a:r>
              <a:rPr sz="1000" spc="45" dirty="0">
                <a:latin typeface="Microsoft Sans Serif"/>
                <a:cs typeface="Microsoft Sans Serif"/>
              </a:rPr>
              <a:t> </a:t>
            </a:r>
            <a:r>
              <a:rPr sz="1000" spc="10" dirty="0">
                <a:latin typeface="Microsoft Sans Serif"/>
                <a:cs typeface="Microsoft Sans Serif"/>
              </a:rPr>
              <a:t>left:</a:t>
            </a:r>
            <a:r>
              <a:rPr sz="1000" spc="50" dirty="0">
                <a:latin typeface="Microsoft Sans Serif"/>
                <a:cs typeface="Microsoft Sans Serif"/>
              </a:rPr>
              <a:t> </a:t>
            </a:r>
            <a:r>
              <a:rPr sz="1000" spc="65" dirty="0">
                <a:latin typeface="Microsoft Sans Serif"/>
                <a:cs typeface="Microsoft Sans Serif"/>
              </a:rPr>
              <a:t>0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7056" y="1211580"/>
            <a:ext cx="3863340" cy="3886200"/>
            <a:chOff x="67056" y="1211580"/>
            <a:chExt cx="3863340" cy="3886200"/>
          </a:xfrm>
        </p:grpSpPr>
        <p:sp>
          <p:nvSpPr>
            <p:cNvPr id="12" name="object 12"/>
            <p:cNvSpPr/>
            <p:nvPr/>
          </p:nvSpPr>
          <p:spPr>
            <a:xfrm>
              <a:off x="2104644" y="1211579"/>
              <a:ext cx="1826260" cy="436245"/>
            </a:xfrm>
            <a:custGeom>
              <a:avLst/>
              <a:gdLst/>
              <a:ahLst/>
              <a:cxnLst/>
              <a:rect l="l" t="t" r="r" b="b"/>
              <a:pathLst>
                <a:path w="1826260" h="436244">
                  <a:moveTo>
                    <a:pt x="42672" y="219456"/>
                  </a:moveTo>
                  <a:lnTo>
                    <a:pt x="40995" y="212928"/>
                  </a:lnTo>
                  <a:lnTo>
                    <a:pt x="36423" y="207606"/>
                  </a:lnTo>
                  <a:lnTo>
                    <a:pt x="29641" y="204012"/>
                  </a:lnTo>
                  <a:lnTo>
                    <a:pt x="21336" y="202692"/>
                  </a:lnTo>
                  <a:lnTo>
                    <a:pt x="13017" y="204012"/>
                  </a:lnTo>
                  <a:lnTo>
                    <a:pt x="6235" y="207606"/>
                  </a:lnTo>
                  <a:lnTo>
                    <a:pt x="1663" y="212928"/>
                  </a:lnTo>
                  <a:lnTo>
                    <a:pt x="0" y="219456"/>
                  </a:lnTo>
                  <a:lnTo>
                    <a:pt x="1663" y="225996"/>
                  </a:lnTo>
                  <a:lnTo>
                    <a:pt x="6235" y="231317"/>
                  </a:lnTo>
                  <a:lnTo>
                    <a:pt x="13017" y="234911"/>
                  </a:lnTo>
                  <a:lnTo>
                    <a:pt x="21336" y="236220"/>
                  </a:lnTo>
                  <a:lnTo>
                    <a:pt x="29641" y="234911"/>
                  </a:lnTo>
                  <a:lnTo>
                    <a:pt x="36423" y="231317"/>
                  </a:lnTo>
                  <a:lnTo>
                    <a:pt x="40995" y="225996"/>
                  </a:lnTo>
                  <a:lnTo>
                    <a:pt x="42672" y="219456"/>
                  </a:lnTo>
                  <a:close/>
                </a:path>
                <a:path w="1826260" h="436244">
                  <a:moveTo>
                    <a:pt x="1825752" y="268224"/>
                  </a:moveTo>
                  <a:lnTo>
                    <a:pt x="1784477" y="268224"/>
                  </a:lnTo>
                  <a:lnTo>
                    <a:pt x="1765058" y="305689"/>
                  </a:lnTo>
                  <a:lnTo>
                    <a:pt x="1736153" y="338658"/>
                  </a:lnTo>
                  <a:lnTo>
                    <a:pt x="1699094" y="366077"/>
                  </a:lnTo>
                  <a:lnTo>
                    <a:pt x="1655191" y="386956"/>
                  </a:lnTo>
                  <a:lnTo>
                    <a:pt x="1605788" y="400227"/>
                  </a:lnTo>
                  <a:lnTo>
                    <a:pt x="1552194" y="404876"/>
                  </a:lnTo>
                  <a:lnTo>
                    <a:pt x="273558" y="404876"/>
                  </a:lnTo>
                  <a:lnTo>
                    <a:pt x="219951" y="400227"/>
                  </a:lnTo>
                  <a:lnTo>
                    <a:pt x="170522" y="386956"/>
                  </a:lnTo>
                  <a:lnTo>
                    <a:pt x="126593" y="366077"/>
                  </a:lnTo>
                  <a:lnTo>
                    <a:pt x="89522" y="338658"/>
                  </a:lnTo>
                  <a:lnTo>
                    <a:pt x="60629" y="305689"/>
                  </a:lnTo>
                  <a:lnTo>
                    <a:pt x="41275" y="268224"/>
                  </a:lnTo>
                  <a:lnTo>
                    <a:pt x="0" y="268224"/>
                  </a:lnTo>
                  <a:lnTo>
                    <a:pt x="17424" y="307746"/>
                  </a:lnTo>
                  <a:lnTo>
                    <a:pt x="43840" y="343458"/>
                  </a:lnTo>
                  <a:lnTo>
                    <a:pt x="78193" y="374523"/>
                  </a:lnTo>
                  <a:lnTo>
                    <a:pt x="119405" y="400126"/>
                  </a:lnTo>
                  <a:lnTo>
                    <a:pt x="166408" y="419430"/>
                  </a:lnTo>
                  <a:lnTo>
                    <a:pt x="218147" y="431622"/>
                  </a:lnTo>
                  <a:lnTo>
                    <a:pt x="273558" y="435864"/>
                  </a:lnTo>
                  <a:lnTo>
                    <a:pt x="1552194" y="435864"/>
                  </a:lnTo>
                  <a:lnTo>
                    <a:pt x="1607591" y="431622"/>
                  </a:lnTo>
                  <a:lnTo>
                    <a:pt x="1659331" y="419430"/>
                  </a:lnTo>
                  <a:lnTo>
                    <a:pt x="1706333" y="400126"/>
                  </a:lnTo>
                  <a:lnTo>
                    <a:pt x="1747545" y="374523"/>
                  </a:lnTo>
                  <a:lnTo>
                    <a:pt x="1781898" y="343458"/>
                  </a:lnTo>
                  <a:lnTo>
                    <a:pt x="1808314" y="307746"/>
                  </a:lnTo>
                  <a:lnTo>
                    <a:pt x="1825752" y="268224"/>
                  </a:lnTo>
                  <a:close/>
                </a:path>
                <a:path w="1826260" h="436244">
                  <a:moveTo>
                    <a:pt x="1825752" y="219456"/>
                  </a:moveTo>
                  <a:lnTo>
                    <a:pt x="1823986" y="212928"/>
                  </a:lnTo>
                  <a:lnTo>
                    <a:pt x="1819224" y="207606"/>
                  </a:lnTo>
                  <a:lnTo>
                    <a:pt x="1812188" y="204012"/>
                  </a:lnTo>
                  <a:lnTo>
                    <a:pt x="1803654" y="202692"/>
                  </a:lnTo>
                  <a:lnTo>
                    <a:pt x="1794992" y="204012"/>
                  </a:lnTo>
                  <a:lnTo>
                    <a:pt x="1787982" y="207606"/>
                  </a:lnTo>
                  <a:lnTo>
                    <a:pt x="1783270" y="212928"/>
                  </a:lnTo>
                  <a:lnTo>
                    <a:pt x="1781556" y="219456"/>
                  </a:lnTo>
                  <a:lnTo>
                    <a:pt x="1783270" y="225996"/>
                  </a:lnTo>
                  <a:lnTo>
                    <a:pt x="1787982" y="231317"/>
                  </a:lnTo>
                  <a:lnTo>
                    <a:pt x="1794992" y="234911"/>
                  </a:lnTo>
                  <a:lnTo>
                    <a:pt x="1803654" y="236220"/>
                  </a:lnTo>
                  <a:lnTo>
                    <a:pt x="1812188" y="234911"/>
                  </a:lnTo>
                  <a:lnTo>
                    <a:pt x="1819224" y="231317"/>
                  </a:lnTo>
                  <a:lnTo>
                    <a:pt x="1823986" y="225996"/>
                  </a:lnTo>
                  <a:lnTo>
                    <a:pt x="1825752" y="219456"/>
                  </a:lnTo>
                  <a:close/>
                </a:path>
                <a:path w="1826260" h="436244">
                  <a:moveTo>
                    <a:pt x="1825752" y="167640"/>
                  </a:moveTo>
                  <a:lnTo>
                    <a:pt x="1808314" y="128130"/>
                  </a:lnTo>
                  <a:lnTo>
                    <a:pt x="1781898" y="92417"/>
                  </a:lnTo>
                  <a:lnTo>
                    <a:pt x="1747545" y="61353"/>
                  </a:lnTo>
                  <a:lnTo>
                    <a:pt x="1706333" y="35750"/>
                  </a:lnTo>
                  <a:lnTo>
                    <a:pt x="1659331" y="16446"/>
                  </a:lnTo>
                  <a:lnTo>
                    <a:pt x="1607591" y="4254"/>
                  </a:lnTo>
                  <a:lnTo>
                    <a:pt x="1552194" y="0"/>
                  </a:lnTo>
                  <a:lnTo>
                    <a:pt x="273558" y="0"/>
                  </a:lnTo>
                  <a:lnTo>
                    <a:pt x="218147" y="4254"/>
                  </a:lnTo>
                  <a:lnTo>
                    <a:pt x="166408" y="16446"/>
                  </a:lnTo>
                  <a:lnTo>
                    <a:pt x="119405" y="35750"/>
                  </a:lnTo>
                  <a:lnTo>
                    <a:pt x="78193" y="61353"/>
                  </a:lnTo>
                  <a:lnTo>
                    <a:pt x="43840" y="92417"/>
                  </a:lnTo>
                  <a:lnTo>
                    <a:pt x="17424" y="128130"/>
                  </a:lnTo>
                  <a:lnTo>
                    <a:pt x="0" y="167640"/>
                  </a:lnTo>
                  <a:lnTo>
                    <a:pt x="41275" y="167640"/>
                  </a:lnTo>
                  <a:lnTo>
                    <a:pt x="60629" y="130225"/>
                  </a:lnTo>
                  <a:lnTo>
                    <a:pt x="89522" y="97282"/>
                  </a:lnTo>
                  <a:lnTo>
                    <a:pt x="126593" y="69837"/>
                  </a:lnTo>
                  <a:lnTo>
                    <a:pt x="170522" y="48958"/>
                  </a:lnTo>
                  <a:lnTo>
                    <a:pt x="219951" y="35661"/>
                  </a:lnTo>
                  <a:lnTo>
                    <a:pt x="273558" y="30988"/>
                  </a:lnTo>
                  <a:lnTo>
                    <a:pt x="1552194" y="30988"/>
                  </a:lnTo>
                  <a:lnTo>
                    <a:pt x="1605788" y="35661"/>
                  </a:lnTo>
                  <a:lnTo>
                    <a:pt x="1655191" y="48958"/>
                  </a:lnTo>
                  <a:lnTo>
                    <a:pt x="1699094" y="69837"/>
                  </a:lnTo>
                  <a:lnTo>
                    <a:pt x="1736153" y="97282"/>
                  </a:lnTo>
                  <a:lnTo>
                    <a:pt x="1765058" y="130225"/>
                  </a:lnTo>
                  <a:lnTo>
                    <a:pt x="1784477" y="167640"/>
                  </a:lnTo>
                  <a:lnTo>
                    <a:pt x="1825752" y="1676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59104" y="1406093"/>
            <a:ext cx="694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Top:0,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left:0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26407" y="1407922"/>
            <a:ext cx="7772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Top:0,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íight:0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96283" y="4296867"/>
            <a:ext cx="948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bottom:0,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íight:0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3112" y="4332223"/>
            <a:ext cx="8648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bottom:0,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left:0</a:t>
            </a:r>
            <a:endParaRPr sz="1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75361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10" dirty="0">
                <a:solidFill>
                  <a:srgbClr val="00AF50"/>
                </a:solidFill>
              </a:rPr>
              <a:t>POSITIONS</a:t>
            </a:r>
            <a:r>
              <a:rPr sz="3300" spc="-409" dirty="0">
                <a:solidFill>
                  <a:srgbClr val="00AF50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15" dirty="0">
                <a:solidFill>
                  <a:srgbClr val="200925"/>
                </a:solidFill>
              </a:rPr>
              <a:t> </a:t>
            </a:r>
            <a:r>
              <a:rPr sz="3300" spc="140" dirty="0">
                <a:solidFill>
                  <a:srgbClr val="200925"/>
                </a:solidFill>
              </a:rPr>
              <a:t>Absolute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67056" y="1633727"/>
            <a:ext cx="5003800" cy="3464560"/>
            <a:chOff x="67056" y="1633727"/>
            <a:chExt cx="5003800" cy="3464560"/>
          </a:xfrm>
        </p:grpSpPr>
        <p:sp>
          <p:nvSpPr>
            <p:cNvPr id="4" name="object 4"/>
            <p:cNvSpPr/>
            <p:nvPr/>
          </p:nvSpPr>
          <p:spPr>
            <a:xfrm>
              <a:off x="830579" y="1638299"/>
              <a:ext cx="4239895" cy="2603500"/>
            </a:xfrm>
            <a:custGeom>
              <a:avLst/>
              <a:gdLst/>
              <a:ahLst/>
              <a:cxnLst/>
              <a:rect l="l" t="t" r="r" b="b"/>
              <a:pathLst>
                <a:path w="4239895" h="2603500">
                  <a:moveTo>
                    <a:pt x="4239768" y="0"/>
                  </a:moveTo>
                  <a:lnTo>
                    <a:pt x="0" y="0"/>
                  </a:lnTo>
                  <a:lnTo>
                    <a:pt x="0" y="2602991"/>
                  </a:lnTo>
                  <a:lnTo>
                    <a:pt x="4239768" y="2602991"/>
                  </a:lnTo>
                  <a:lnTo>
                    <a:pt x="4239768" y="0"/>
                  </a:lnTo>
                  <a:close/>
                </a:path>
              </a:pathLst>
            </a:custGeom>
            <a:solidFill>
              <a:srgbClr val="C7F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50463" y="1633727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5" h="525780">
                  <a:moveTo>
                    <a:pt x="734567" y="0"/>
                  </a:moveTo>
                  <a:lnTo>
                    <a:pt x="0" y="0"/>
                  </a:lnTo>
                  <a:lnTo>
                    <a:pt x="0" y="525780"/>
                  </a:lnTo>
                  <a:lnTo>
                    <a:pt x="734567" y="525780"/>
                  </a:lnTo>
                  <a:lnTo>
                    <a:pt x="734567" y="0"/>
                  </a:lnTo>
                  <a:close/>
                </a:path>
              </a:pathLst>
            </a:custGeom>
            <a:solidFill>
              <a:srgbClr val="1D9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0579" y="1638299"/>
              <a:ext cx="4239895" cy="2603500"/>
            </a:xfrm>
            <a:custGeom>
              <a:avLst/>
              <a:gdLst/>
              <a:ahLst/>
              <a:cxnLst/>
              <a:rect l="l" t="t" r="r" b="b"/>
              <a:pathLst>
                <a:path w="4239895" h="2603500">
                  <a:moveTo>
                    <a:pt x="2119884" y="0"/>
                  </a:moveTo>
                  <a:lnTo>
                    <a:pt x="2119884" y="2602928"/>
                  </a:lnTo>
                </a:path>
                <a:path w="4239895" h="2603500">
                  <a:moveTo>
                    <a:pt x="0" y="1301495"/>
                  </a:moveTo>
                  <a:lnTo>
                    <a:pt x="4239514" y="1301495"/>
                  </a:lnTo>
                </a:path>
              </a:pathLst>
            </a:custGeom>
            <a:ln w="9525">
              <a:solidFill>
                <a:srgbClr val="189E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290184" y="1590547"/>
            <a:ext cx="289433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ourier New"/>
                <a:cs typeface="Courier New"/>
              </a:rPr>
              <a:t>.child</a:t>
            </a:r>
            <a:r>
              <a:rPr sz="1800" b="1" spc="-5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286385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position:</a:t>
            </a:r>
            <a:r>
              <a:rPr sz="1800" b="1" spc="-75" dirty="0"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1D9E4E"/>
                </a:solidFill>
                <a:latin typeface="Courier New"/>
                <a:cs typeface="Courier New"/>
              </a:rPr>
              <a:t>absolute</a:t>
            </a:r>
            <a:r>
              <a:rPr sz="1800" b="1" spc="-5" dirty="0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  <a:p>
            <a:pPr marL="286385" marR="1370965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left:</a:t>
            </a:r>
            <a:r>
              <a:rPr sz="1800" b="1" spc="-8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50% </a:t>
            </a:r>
            <a:r>
              <a:rPr sz="1800" b="1" spc="-106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top:50%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104" y="1406093"/>
            <a:ext cx="694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Top:0,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left:0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26407" y="1407922"/>
            <a:ext cx="7772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Top:0,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íight:0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96283" y="4296867"/>
            <a:ext cx="948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bottom:0,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íight:0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3112" y="4332223"/>
            <a:ext cx="8648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bottom:0,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left:0</a:t>
            </a:r>
            <a:endParaRPr sz="1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75361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10" dirty="0">
                <a:solidFill>
                  <a:srgbClr val="00AF50"/>
                </a:solidFill>
              </a:rPr>
              <a:t>POSITIONS</a:t>
            </a:r>
            <a:r>
              <a:rPr sz="3300" spc="-409" dirty="0">
                <a:solidFill>
                  <a:srgbClr val="00AF50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15" dirty="0">
                <a:solidFill>
                  <a:srgbClr val="200925"/>
                </a:solidFill>
              </a:rPr>
              <a:t> </a:t>
            </a:r>
            <a:r>
              <a:rPr sz="3300" spc="140" dirty="0">
                <a:solidFill>
                  <a:srgbClr val="200925"/>
                </a:solidFill>
              </a:rPr>
              <a:t>Absolute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67056" y="1638300"/>
            <a:ext cx="5003800" cy="3459479"/>
            <a:chOff x="67056" y="1638300"/>
            <a:chExt cx="5003800" cy="3459479"/>
          </a:xfrm>
        </p:grpSpPr>
        <p:sp>
          <p:nvSpPr>
            <p:cNvPr id="4" name="object 4"/>
            <p:cNvSpPr/>
            <p:nvPr/>
          </p:nvSpPr>
          <p:spPr>
            <a:xfrm>
              <a:off x="830579" y="1638300"/>
              <a:ext cx="4239895" cy="2603500"/>
            </a:xfrm>
            <a:custGeom>
              <a:avLst/>
              <a:gdLst/>
              <a:ahLst/>
              <a:cxnLst/>
              <a:rect l="l" t="t" r="r" b="b"/>
              <a:pathLst>
                <a:path w="4239895" h="2603500">
                  <a:moveTo>
                    <a:pt x="4239768" y="0"/>
                  </a:moveTo>
                  <a:lnTo>
                    <a:pt x="0" y="0"/>
                  </a:lnTo>
                  <a:lnTo>
                    <a:pt x="0" y="2602991"/>
                  </a:lnTo>
                  <a:lnTo>
                    <a:pt x="4239768" y="2602991"/>
                  </a:lnTo>
                  <a:lnTo>
                    <a:pt x="4239768" y="0"/>
                  </a:lnTo>
                  <a:close/>
                </a:path>
              </a:pathLst>
            </a:custGeom>
            <a:solidFill>
              <a:srgbClr val="C7F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50463" y="2939796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5" h="525779">
                  <a:moveTo>
                    <a:pt x="734567" y="0"/>
                  </a:moveTo>
                  <a:lnTo>
                    <a:pt x="0" y="0"/>
                  </a:lnTo>
                  <a:lnTo>
                    <a:pt x="0" y="525780"/>
                  </a:lnTo>
                  <a:lnTo>
                    <a:pt x="734567" y="525780"/>
                  </a:lnTo>
                  <a:lnTo>
                    <a:pt x="734567" y="0"/>
                  </a:lnTo>
                  <a:close/>
                </a:path>
              </a:pathLst>
            </a:custGeom>
            <a:solidFill>
              <a:srgbClr val="1D9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0579" y="1638300"/>
              <a:ext cx="4239895" cy="2603500"/>
            </a:xfrm>
            <a:custGeom>
              <a:avLst/>
              <a:gdLst/>
              <a:ahLst/>
              <a:cxnLst/>
              <a:rect l="l" t="t" r="r" b="b"/>
              <a:pathLst>
                <a:path w="4239895" h="2603500">
                  <a:moveTo>
                    <a:pt x="2119884" y="0"/>
                  </a:moveTo>
                  <a:lnTo>
                    <a:pt x="2119884" y="2602928"/>
                  </a:lnTo>
                </a:path>
                <a:path w="4239895" h="2603500">
                  <a:moveTo>
                    <a:pt x="0" y="1301495"/>
                  </a:moveTo>
                  <a:lnTo>
                    <a:pt x="4239514" y="1301495"/>
                  </a:lnTo>
                </a:path>
              </a:pathLst>
            </a:custGeom>
            <a:ln w="9525">
              <a:solidFill>
                <a:srgbClr val="189E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290184" y="1590547"/>
            <a:ext cx="289433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ourier New"/>
                <a:cs typeface="Courier New"/>
              </a:rPr>
              <a:t>.child</a:t>
            </a:r>
            <a:r>
              <a:rPr sz="1800" b="1" spc="-5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286385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position:</a:t>
            </a:r>
            <a:r>
              <a:rPr sz="1800" b="1" spc="-75" dirty="0"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1D9E4E"/>
                </a:solidFill>
                <a:latin typeface="Courier New"/>
                <a:cs typeface="Courier New"/>
              </a:rPr>
              <a:t>absolute</a:t>
            </a:r>
            <a:r>
              <a:rPr sz="1800" b="1" spc="-5" dirty="0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  <a:p>
            <a:pPr marL="286385" marR="1370965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left: </a:t>
            </a:r>
            <a:r>
              <a:rPr sz="1800" b="1" spc="-5" dirty="0">
                <a:latin typeface="Courier New"/>
                <a:cs typeface="Courier New"/>
              </a:rPr>
              <a:t>0; </a:t>
            </a:r>
            <a:r>
              <a:rPr sz="1800" b="1" spc="-1070" dirty="0">
                <a:latin typeface="Courier New"/>
                <a:cs typeface="Courier New"/>
              </a:rPr>
              <a:t> </a:t>
            </a:r>
            <a:r>
              <a:rPr sz="1800" b="1" spc="-20" dirty="0">
                <a:latin typeface="Courier New"/>
                <a:cs typeface="Courier New"/>
              </a:rPr>
              <a:t>b</a:t>
            </a:r>
            <a:r>
              <a:rPr sz="1800" b="1" spc="-5" dirty="0">
                <a:latin typeface="Courier New"/>
                <a:cs typeface="Courier New"/>
              </a:rPr>
              <a:t>o</a:t>
            </a:r>
            <a:r>
              <a:rPr sz="1800" b="1" spc="-20" dirty="0">
                <a:latin typeface="Courier New"/>
                <a:cs typeface="Courier New"/>
              </a:rPr>
              <a:t>t</a:t>
            </a:r>
            <a:r>
              <a:rPr sz="1800" b="1" spc="-5" dirty="0">
                <a:latin typeface="Courier New"/>
                <a:cs typeface="Courier New"/>
              </a:rPr>
              <a:t>to</a:t>
            </a:r>
            <a:r>
              <a:rPr sz="1800" b="1" spc="-20" dirty="0">
                <a:latin typeface="Courier New"/>
                <a:cs typeface="Courier New"/>
              </a:rPr>
              <a:t>m</a:t>
            </a:r>
            <a:r>
              <a:rPr sz="1800" b="1" spc="-5" dirty="0">
                <a:latin typeface="Courier New"/>
                <a:cs typeface="Courier New"/>
              </a:rPr>
              <a:t>:</a:t>
            </a:r>
            <a:r>
              <a:rPr sz="1800" b="1" spc="-20" dirty="0">
                <a:latin typeface="Courier New"/>
                <a:cs typeface="Courier New"/>
              </a:rPr>
              <a:t>0</a:t>
            </a:r>
            <a:r>
              <a:rPr sz="1800" b="1" spc="-5" dirty="0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104" y="1406093"/>
            <a:ext cx="694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Top:0,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left:0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26407" y="1407922"/>
            <a:ext cx="7772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Top:0,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íight:0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96283" y="4296867"/>
            <a:ext cx="948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bottom:0,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íight:0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3112" y="4332223"/>
            <a:ext cx="8648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bottom:0,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left:0</a:t>
            </a:r>
            <a:endParaRPr sz="1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743200"/>
            <a:ext cx="3279775" cy="2400300"/>
          </a:xfrm>
          <a:custGeom>
            <a:avLst/>
            <a:gdLst/>
            <a:ahLst/>
            <a:cxnLst/>
            <a:rect l="l" t="t" r="r" b="b"/>
            <a:pathLst>
              <a:path w="3279775" h="2400300">
                <a:moveTo>
                  <a:pt x="410032" y="0"/>
                </a:moveTo>
                <a:lnTo>
                  <a:pt x="256585" y="16430"/>
                </a:lnTo>
                <a:lnTo>
                  <a:pt x="125568" y="52577"/>
                </a:lnTo>
                <a:lnTo>
                  <a:pt x="34274" y="88725"/>
                </a:lnTo>
                <a:lnTo>
                  <a:pt x="0" y="105156"/>
                </a:lnTo>
                <a:lnTo>
                  <a:pt x="0" y="2400299"/>
                </a:lnTo>
                <a:lnTo>
                  <a:pt x="3279648" y="2400299"/>
                </a:lnTo>
                <a:lnTo>
                  <a:pt x="3256051" y="2356042"/>
                </a:lnTo>
                <a:lnTo>
                  <a:pt x="3230757" y="2313699"/>
                </a:lnTo>
                <a:lnTo>
                  <a:pt x="3203826" y="2273220"/>
                </a:lnTo>
                <a:lnTo>
                  <a:pt x="3175316" y="2234560"/>
                </a:lnTo>
                <a:lnTo>
                  <a:pt x="3145289" y="2197671"/>
                </a:lnTo>
                <a:lnTo>
                  <a:pt x="3113802" y="2162505"/>
                </a:lnTo>
                <a:lnTo>
                  <a:pt x="3080915" y="2129016"/>
                </a:lnTo>
                <a:lnTo>
                  <a:pt x="3046688" y="2097156"/>
                </a:lnTo>
                <a:lnTo>
                  <a:pt x="3011181" y="2066878"/>
                </a:lnTo>
                <a:lnTo>
                  <a:pt x="2974453" y="2038135"/>
                </a:lnTo>
                <a:lnTo>
                  <a:pt x="2936563" y="2010879"/>
                </a:lnTo>
                <a:lnTo>
                  <a:pt x="2897570" y="1985063"/>
                </a:lnTo>
                <a:lnTo>
                  <a:pt x="2857535" y="1960640"/>
                </a:lnTo>
                <a:lnTo>
                  <a:pt x="2816517" y="1937563"/>
                </a:lnTo>
                <a:lnTo>
                  <a:pt x="2774575" y="1915784"/>
                </a:lnTo>
                <a:lnTo>
                  <a:pt x="2731769" y="1895256"/>
                </a:lnTo>
                <a:lnTo>
                  <a:pt x="2688159" y="1875932"/>
                </a:lnTo>
                <a:lnTo>
                  <a:pt x="2643803" y="1857764"/>
                </a:lnTo>
                <a:lnTo>
                  <a:pt x="2598761" y="1840706"/>
                </a:lnTo>
                <a:lnTo>
                  <a:pt x="2553093" y="1824709"/>
                </a:lnTo>
                <a:lnTo>
                  <a:pt x="2506858" y="1809728"/>
                </a:lnTo>
                <a:lnTo>
                  <a:pt x="2460115" y="1795713"/>
                </a:lnTo>
                <a:lnTo>
                  <a:pt x="2412925" y="1782619"/>
                </a:lnTo>
                <a:lnTo>
                  <a:pt x="2365347" y="1770398"/>
                </a:lnTo>
                <a:lnTo>
                  <a:pt x="2317440" y="1759003"/>
                </a:lnTo>
                <a:lnTo>
                  <a:pt x="2269263" y="1748386"/>
                </a:lnTo>
                <a:lnTo>
                  <a:pt x="2220877" y="1738500"/>
                </a:lnTo>
                <a:lnTo>
                  <a:pt x="2172340" y="1729298"/>
                </a:lnTo>
                <a:lnTo>
                  <a:pt x="2123712" y="1720732"/>
                </a:lnTo>
                <a:lnTo>
                  <a:pt x="2075053" y="1712756"/>
                </a:lnTo>
                <a:lnTo>
                  <a:pt x="2026421" y="1705322"/>
                </a:lnTo>
                <a:lnTo>
                  <a:pt x="1977878" y="1698383"/>
                </a:lnTo>
                <a:lnTo>
                  <a:pt x="1929481" y="1691891"/>
                </a:lnTo>
                <a:lnTo>
                  <a:pt x="1881291" y="1685799"/>
                </a:lnTo>
                <a:lnTo>
                  <a:pt x="1833367" y="1680061"/>
                </a:lnTo>
                <a:lnTo>
                  <a:pt x="1738554" y="1669454"/>
                </a:lnTo>
                <a:lnTo>
                  <a:pt x="1466687" y="1641190"/>
                </a:lnTo>
                <a:lnTo>
                  <a:pt x="1381842" y="1631693"/>
                </a:lnTo>
                <a:lnTo>
                  <a:pt x="1340769" y="1626718"/>
                </a:lnTo>
                <a:lnTo>
                  <a:pt x="1300677" y="1621529"/>
                </a:lnTo>
                <a:lnTo>
                  <a:pt x="1261624" y="1616078"/>
                </a:lnTo>
                <a:lnTo>
                  <a:pt x="1223670" y="1610319"/>
                </a:lnTo>
                <a:lnTo>
                  <a:pt x="1151295" y="1597685"/>
                </a:lnTo>
                <a:lnTo>
                  <a:pt x="1084030" y="1583249"/>
                </a:lnTo>
                <a:lnTo>
                  <a:pt x="1022350" y="1566633"/>
                </a:lnTo>
                <a:lnTo>
                  <a:pt x="984950" y="1553549"/>
                </a:lnTo>
                <a:lnTo>
                  <a:pt x="921594" y="1520979"/>
                </a:lnTo>
                <a:lnTo>
                  <a:pt x="872319" y="1480455"/>
                </a:lnTo>
                <a:lnTo>
                  <a:pt x="835717" y="1432672"/>
                </a:lnTo>
                <a:lnTo>
                  <a:pt x="810376" y="1378329"/>
                </a:lnTo>
                <a:lnTo>
                  <a:pt x="794887" y="1318122"/>
                </a:lnTo>
                <a:lnTo>
                  <a:pt x="787840" y="1252748"/>
                </a:lnTo>
                <a:lnTo>
                  <a:pt x="787041" y="1218341"/>
                </a:lnTo>
                <a:lnTo>
                  <a:pt x="787825" y="1182904"/>
                </a:lnTo>
                <a:lnTo>
                  <a:pt x="793432" y="1109287"/>
                </a:lnTo>
                <a:lnTo>
                  <a:pt x="797904" y="1071281"/>
                </a:lnTo>
                <a:lnTo>
                  <a:pt x="803252" y="1032594"/>
                </a:lnTo>
                <a:lnTo>
                  <a:pt x="809301" y="993312"/>
                </a:lnTo>
                <a:lnTo>
                  <a:pt x="815874" y="953522"/>
                </a:lnTo>
                <a:lnTo>
                  <a:pt x="836978" y="831979"/>
                </a:lnTo>
                <a:lnTo>
                  <a:pt x="843886" y="791029"/>
                </a:lnTo>
                <a:lnTo>
                  <a:pt x="850438" y="750008"/>
                </a:lnTo>
                <a:lnTo>
                  <a:pt x="856456" y="709002"/>
                </a:lnTo>
                <a:lnTo>
                  <a:pt x="861765" y="668099"/>
                </a:lnTo>
                <a:lnTo>
                  <a:pt x="866189" y="627384"/>
                </a:lnTo>
                <a:lnTo>
                  <a:pt x="869551" y="586946"/>
                </a:lnTo>
                <a:lnTo>
                  <a:pt x="871675" y="546872"/>
                </a:lnTo>
                <a:lnTo>
                  <a:pt x="872385" y="507248"/>
                </a:lnTo>
                <a:lnTo>
                  <a:pt x="871504" y="468163"/>
                </a:lnTo>
                <a:lnTo>
                  <a:pt x="868857" y="429702"/>
                </a:lnTo>
                <a:lnTo>
                  <a:pt x="857557" y="355003"/>
                </a:lnTo>
                <a:lnTo>
                  <a:pt x="837075" y="283850"/>
                </a:lnTo>
                <a:lnTo>
                  <a:pt x="806002" y="216939"/>
                </a:lnTo>
                <a:lnTo>
                  <a:pt x="751678" y="141543"/>
                </a:lnTo>
                <a:lnTo>
                  <a:pt x="714518" y="104647"/>
                </a:lnTo>
                <a:lnTo>
                  <a:pt x="674974" y="74149"/>
                </a:lnTo>
                <a:lnTo>
                  <a:pt x="633446" y="49593"/>
                </a:lnTo>
                <a:lnTo>
                  <a:pt x="590334" y="30524"/>
                </a:lnTo>
                <a:lnTo>
                  <a:pt x="546036" y="16486"/>
                </a:lnTo>
                <a:lnTo>
                  <a:pt x="500954" y="7023"/>
                </a:lnTo>
                <a:lnTo>
                  <a:pt x="455486" y="1679"/>
                </a:lnTo>
                <a:lnTo>
                  <a:pt x="41003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065523" y="2422601"/>
            <a:ext cx="109283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solidFill>
                  <a:srgbClr val="F1F1F1"/>
                </a:solidFill>
                <a:latin typeface="Microsoft Sans Serif"/>
                <a:cs typeface="Microsoft Sans Serif"/>
              </a:rPr>
              <a:t>Cascading</a:t>
            </a:r>
            <a:r>
              <a:rPr sz="800" dirty="0">
                <a:solidFill>
                  <a:srgbClr val="F1F1F1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F1F1F1"/>
                </a:solidFill>
                <a:latin typeface="Microsoft Sans Serif"/>
                <a:cs typeface="Microsoft Sans Serif"/>
              </a:rPr>
              <a:t>Style</a:t>
            </a:r>
            <a:r>
              <a:rPr sz="800" spc="15" dirty="0">
                <a:solidFill>
                  <a:srgbClr val="F1F1F1"/>
                </a:solidFill>
                <a:latin typeface="Microsoft Sans Serif"/>
                <a:cs typeface="Microsoft Sans Serif"/>
              </a:rPr>
              <a:t> </a:t>
            </a:r>
            <a:r>
              <a:rPr sz="800" spc="-25" dirty="0">
                <a:solidFill>
                  <a:srgbClr val="F1F1F1"/>
                </a:solidFill>
                <a:latin typeface="Microsoft Sans Serif"/>
                <a:cs typeface="Microsoft Sans Serif"/>
              </a:rPr>
              <a:t>Sheets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51352" y="1644218"/>
            <a:ext cx="206248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b="1" spc="185" dirty="0">
                <a:solidFill>
                  <a:srgbClr val="00AFEF"/>
                </a:solidFill>
                <a:latin typeface="Tahoma"/>
                <a:cs typeface="Tahoma"/>
              </a:rPr>
              <a:t>CSS</a:t>
            </a:r>
            <a:endParaRPr sz="80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75361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10" dirty="0">
                <a:solidFill>
                  <a:srgbClr val="00AF50"/>
                </a:solidFill>
              </a:rPr>
              <a:t>POSITIONS</a:t>
            </a:r>
            <a:r>
              <a:rPr sz="3300" spc="-409" dirty="0">
                <a:solidFill>
                  <a:srgbClr val="00AF50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15" dirty="0">
                <a:solidFill>
                  <a:srgbClr val="200925"/>
                </a:solidFill>
              </a:rPr>
              <a:t> </a:t>
            </a:r>
            <a:r>
              <a:rPr sz="3300" spc="140" dirty="0">
                <a:solidFill>
                  <a:srgbClr val="200925"/>
                </a:solidFill>
              </a:rPr>
              <a:t>Absolute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67056" y="1638300"/>
            <a:ext cx="5003800" cy="3459479"/>
            <a:chOff x="67056" y="1638300"/>
            <a:chExt cx="5003800" cy="3459479"/>
          </a:xfrm>
        </p:grpSpPr>
        <p:sp>
          <p:nvSpPr>
            <p:cNvPr id="4" name="object 4"/>
            <p:cNvSpPr/>
            <p:nvPr/>
          </p:nvSpPr>
          <p:spPr>
            <a:xfrm>
              <a:off x="830579" y="1638300"/>
              <a:ext cx="4239895" cy="2603500"/>
            </a:xfrm>
            <a:custGeom>
              <a:avLst/>
              <a:gdLst/>
              <a:ahLst/>
              <a:cxnLst/>
              <a:rect l="l" t="t" r="r" b="b"/>
              <a:pathLst>
                <a:path w="4239895" h="2603500">
                  <a:moveTo>
                    <a:pt x="4239768" y="0"/>
                  </a:moveTo>
                  <a:lnTo>
                    <a:pt x="0" y="0"/>
                  </a:lnTo>
                  <a:lnTo>
                    <a:pt x="0" y="2602991"/>
                  </a:lnTo>
                  <a:lnTo>
                    <a:pt x="4239768" y="2602991"/>
                  </a:lnTo>
                  <a:lnTo>
                    <a:pt x="4239768" y="0"/>
                  </a:lnTo>
                  <a:close/>
                </a:path>
              </a:pathLst>
            </a:custGeom>
            <a:solidFill>
              <a:srgbClr val="C7F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0579" y="3713988"/>
              <a:ext cx="734695" cy="527685"/>
            </a:xfrm>
            <a:custGeom>
              <a:avLst/>
              <a:gdLst/>
              <a:ahLst/>
              <a:cxnLst/>
              <a:rect l="l" t="t" r="r" b="b"/>
              <a:pathLst>
                <a:path w="734694" h="527685">
                  <a:moveTo>
                    <a:pt x="734568" y="0"/>
                  </a:moveTo>
                  <a:lnTo>
                    <a:pt x="0" y="0"/>
                  </a:lnTo>
                  <a:lnTo>
                    <a:pt x="0" y="527304"/>
                  </a:lnTo>
                  <a:lnTo>
                    <a:pt x="734568" y="527304"/>
                  </a:lnTo>
                  <a:lnTo>
                    <a:pt x="734568" y="0"/>
                  </a:lnTo>
                  <a:close/>
                </a:path>
              </a:pathLst>
            </a:custGeom>
            <a:solidFill>
              <a:srgbClr val="1D9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0579" y="1638300"/>
              <a:ext cx="4239895" cy="2603500"/>
            </a:xfrm>
            <a:custGeom>
              <a:avLst/>
              <a:gdLst/>
              <a:ahLst/>
              <a:cxnLst/>
              <a:rect l="l" t="t" r="r" b="b"/>
              <a:pathLst>
                <a:path w="4239895" h="2603500">
                  <a:moveTo>
                    <a:pt x="2119884" y="0"/>
                  </a:moveTo>
                  <a:lnTo>
                    <a:pt x="2119884" y="2602928"/>
                  </a:lnTo>
                </a:path>
                <a:path w="4239895" h="2603500">
                  <a:moveTo>
                    <a:pt x="0" y="1301495"/>
                  </a:moveTo>
                  <a:lnTo>
                    <a:pt x="4239514" y="1301495"/>
                  </a:lnTo>
                </a:path>
              </a:pathLst>
            </a:custGeom>
            <a:ln w="9525">
              <a:solidFill>
                <a:srgbClr val="189E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290184" y="1590547"/>
            <a:ext cx="289433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ourier New"/>
                <a:cs typeface="Courier New"/>
              </a:rPr>
              <a:t>.child</a:t>
            </a:r>
            <a:r>
              <a:rPr sz="1800" b="1" spc="-5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286385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position:</a:t>
            </a:r>
            <a:r>
              <a:rPr sz="1800" b="1" spc="-75" dirty="0"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1D9E4E"/>
                </a:solidFill>
                <a:latin typeface="Courier New"/>
                <a:cs typeface="Courier New"/>
              </a:rPr>
              <a:t>absolute</a:t>
            </a:r>
            <a:r>
              <a:rPr sz="1800" b="1" spc="-5" dirty="0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  <a:p>
            <a:pPr marL="286385" marR="1370965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right:</a:t>
            </a:r>
            <a:r>
              <a:rPr sz="1800" b="1" spc="-8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0; </a:t>
            </a:r>
            <a:r>
              <a:rPr sz="1800" b="1" spc="-1065" dirty="0">
                <a:latin typeface="Courier New"/>
                <a:cs typeface="Courier New"/>
              </a:rPr>
              <a:t> </a:t>
            </a:r>
            <a:r>
              <a:rPr sz="1800" b="1" spc="-20" dirty="0">
                <a:latin typeface="Courier New"/>
                <a:cs typeface="Courier New"/>
              </a:rPr>
              <a:t>b</a:t>
            </a:r>
            <a:r>
              <a:rPr sz="1800" b="1" spc="-5" dirty="0">
                <a:latin typeface="Courier New"/>
                <a:cs typeface="Courier New"/>
              </a:rPr>
              <a:t>o</a:t>
            </a:r>
            <a:r>
              <a:rPr sz="1800" b="1" spc="-20" dirty="0">
                <a:latin typeface="Courier New"/>
                <a:cs typeface="Courier New"/>
              </a:rPr>
              <a:t>t</a:t>
            </a:r>
            <a:r>
              <a:rPr sz="1800" b="1" spc="-5" dirty="0">
                <a:latin typeface="Courier New"/>
                <a:cs typeface="Courier New"/>
              </a:rPr>
              <a:t>to</a:t>
            </a:r>
            <a:r>
              <a:rPr sz="1800" b="1" spc="-20" dirty="0">
                <a:latin typeface="Courier New"/>
                <a:cs typeface="Courier New"/>
              </a:rPr>
              <a:t>m</a:t>
            </a:r>
            <a:r>
              <a:rPr sz="1800" b="1" spc="-5" dirty="0">
                <a:latin typeface="Courier New"/>
                <a:cs typeface="Courier New"/>
              </a:rPr>
              <a:t>:</a:t>
            </a:r>
            <a:r>
              <a:rPr sz="1800" b="1" spc="-20" dirty="0">
                <a:latin typeface="Courier New"/>
                <a:cs typeface="Courier New"/>
              </a:rPr>
              <a:t>0</a:t>
            </a:r>
            <a:r>
              <a:rPr sz="1800" b="1" spc="-5" dirty="0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104" y="1406093"/>
            <a:ext cx="694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Top:0,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left:0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26407" y="1407922"/>
            <a:ext cx="7772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Top:0,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íight:0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96283" y="4296867"/>
            <a:ext cx="948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bottom:0,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íight:0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3112" y="4332223"/>
            <a:ext cx="8648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bottom:0,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left:0</a:t>
            </a:r>
            <a:endParaRPr sz="1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75361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10" dirty="0">
                <a:solidFill>
                  <a:srgbClr val="00AF50"/>
                </a:solidFill>
              </a:rPr>
              <a:t>POSITIONS</a:t>
            </a:r>
            <a:r>
              <a:rPr sz="3300" spc="-409" dirty="0">
                <a:solidFill>
                  <a:srgbClr val="00AF50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15" dirty="0">
                <a:solidFill>
                  <a:srgbClr val="200925"/>
                </a:solidFill>
              </a:rPr>
              <a:t> </a:t>
            </a:r>
            <a:r>
              <a:rPr sz="3300" spc="140" dirty="0">
                <a:solidFill>
                  <a:srgbClr val="200925"/>
                </a:solidFill>
              </a:rPr>
              <a:t>Absolute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67056" y="1638300"/>
            <a:ext cx="5003800" cy="3459479"/>
            <a:chOff x="67056" y="1638300"/>
            <a:chExt cx="5003800" cy="3459479"/>
          </a:xfrm>
        </p:grpSpPr>
        <p:sp>
          <p:nvSpPr>
            <p:cNvPr id="4" name="object 4"/>
            <p:cNvSpPr/>
            <p:nvPr/>
          </p:nvSpPr>
          <p:spPr>
            <a:xfrm>
              <a:off x="830579" y="1638300"/>
              <a:ext cx="4239895" cy="2603500"/>
            </a:xfrm>
            <a:custGeom>
              <a:avLst/>
              <a:gdLst/>
              <a:ahLst/>
              <a:cxnLst/>
              <a:rect l="l" t="t" r="r" b="b"/>
              <a:pathLst>
                <a:path w="4239895" h="2603500">
                  <a:moveTo>
                    <a:pt x="4239768" y="0"/>
                  </a:moveTo>
                  <a:lnTo>
                    <a:pt x="0" y="0"/>
                  </a:lnTo>
                  <a:lnTo>
                    <a:pt x="0" y="2602991"/>
                  </a:lnTo>
                  <a:lnTo>
                    <a:pt x="4239768" y="2602991"/>
                  </a:lnTo>
                  <a:lnTo>
                    <a:pt x="4239768" y="0"/>
                  </a:lnTo>
                  <a:close/>
                </a:path>
              </a:pathLst>
            </a:custGeom>
            <a:solidFill>
              <a:srgbClr val="C7F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35779" y="3713988"/>
              <a:ext cx="734695" cy="527685"/>
            </a:xfrm>
            <a:custGeom>
              <a:avLst/>
              <a:gdLst/>
              <a:ahLst/>
              <a:cxnLst/>
              <a:rect l="l" t="t" r="r" b="b"/>
              <a:pathLst>
                <a:path w="734695" h="527685">
                  <a:moveTo>
                    <a:pt x="734568" y="0"/>
                  </a:moveTo>
                  <a:lnTo>
                    <a:pt x="0" y="0"/>
                  </a:lnTo>
                  <a:lnTo>
                    <a:pt x="0" y="527304"/>
                  </a:lnTo>
                  <a:lnTo>
                    <a:pt x="734568" y="527304"/>
                  </a:lnTo>
                  <a:lnTo>
                    <a:pt x="734568" y="0"/>
                  </a:lnTo>
                  <a:close/>
                </a:path>
              </a:pathLst>
            </a:custGeom>
            <a:solidFill>
              <a:srgbClr val="1D9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0579" y="1638300"/>
              <a:ext cx="4239895" cy="2603500"/>
            </a:xfrm>
            <a:custGeom>
              <a:avLst/>
              <a:gdLst/>
              <a:ahLst/>
              <a:cxnLst/>
              <a:rect l="l" t="t" r="r" b="b"/>
              <a:pathLst>
                <a:path w="4239895" h="2603500">
                  <a:moveTo>
                    <a:pt x="2119884" y="0"/>
                  </a:moveTo>
                  <a:lnTo>
                    <a:pt x="2119884" y="2602928"/>
                  </a:lnTo>
                </a:path>
                <a:path w="4239895" h="2603500">
                  <a:moveTo>
                    <a:pt x="0" y="1301495"/>
                  </a:moveTo>
                  <a:lnTo>
                    <a:pt x="4239514" y="1301495"/>
                  </a:lnTo>
                </a:path>
              </a:pathLst>
            </a:custGeom>
            <a:ln w="9525">
              <a:solidFill>
                <a:srgbClr val="189E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290184" y="1590547"/>
            <a:ext cx="289433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ourier New"/>
                <a:cs typeface="Courier New"/>
              </a:rPr>
              <a:t>.child</a:t>
            </a:r>
            <a:r>
              <a:rPr sz="1800" b="1" spc="-5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286385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position:</a:t>
            </a:r>
            <a:r>
              <a:rPr sz="1800" b="1" spc="-75" dirty="0"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1D9E4E"/>
                </a:solidFill>
                <a:latin typeface="Courier New"/>
                <a:cs typeface="Courier New"/>
              </a:rPr>
              <a:t>absolute</a:t>
            </a:r>
            <a:r>
              <a:rPr sz="1800" b="1" spc="-5" dirty="0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  <a:p>
            <a:pPr marL="286385" marR="1644014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top:</a:t>
            </a:r>
            <a:r>
              <a:rPr sz="1800" b="1" spc="-9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0; </a:t>
            </a:r>
            <a:r>
              <a:rPr sz="1800" b="1" spc="-1065" dirty="0">
                <a:latin typeface="Courier New"/>
                <a:cs typeface="Courier New"/>
              </a:rPr>
              <a:t> </a:t>
            </a:r>
            <a:r>
              <a:rPr sz="1800" b="1" spc="-20" dirty="0">
                <a:latin typeface="Courier New"/>
                <a:cs typeface="Courier New"/>
              </a:rPr>
              <a:t>l</a:t>
            </a:r>
            <a:r>
              <a:rPr sz="1800" b="1" spc="-5" dirty="0">
                <a:latin typeface="Courier New"/>
                <a:cs typeface="Courier New"/>
              </a:rPr>
              <a:t>e</a:t>
            </a:r>
            <a:r>
              <a:rPr sz="1800" b="1" spc="-20" dirty="0">
                <a:latin typeface="Courier New"/>
                <a:cs typeface="Courier New"/>
              </a:rPr>
              <a:t>f</a:t>
            </a:r>
            <a:r>
              <a:rPr sz="1800" b="1" spc="-5" dirty="0">
                <a:latin typeface="Courier New"/>
                <a:cs typeface="Courier New"/>
              </a:rPr>
              <a:t>t:</a:t>
            </a:r>
            <a:r>
              <a:rPr sz="1800" b="1" spc="-20" dirty="0">
                <a:latin typeface="Courier New"/>
                <a:cs typeface="Courier New"/>
              </a:rPr>
              <a:t>0</a:t>
            </a:r>
            <a:r>
              <a:rPr sz="1800" b="1" spc="-5" dirty="0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104" y="1406093"/>
            <a:ext cx="694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Top:0,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left:0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26407" y="1407922"/>
            <a:ext cx="7772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Top:0,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íight:0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96283" y="4296867"/>
            <a:ext cx="948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bottom:0,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íight:0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3112" y="4332223"/>
            <a:ext cx="8648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bottom:0,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left:0</a:t>
            </a:r>
            <a:endParaRPr sz="1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75361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10" dirty="0">
                <a:solidFill>
                  <a:srgbClr val="00AF50"/>
                </a:solidFill>
              </a:rPr>
              <a:t>POSITIONS</a:t>
            </a:r>
            <a:r>
              <a:rPr sz="3300" spc="-409" dirty="0">
                <a:solidFill>
                  <a:srgbClr val="00AF50"/>
                </a:solidFill>
              </a:rPr>
              <a:t> </a:t>
            </a:r>
            <a:r>
              <a:rPr sz="3300" spc="150" dirty="0">
                <a:solidFill>
                  <a:srgbClr val="200925"/>
                </a:solidFill>
              </a:rPr>
              <a:t>–</a:t>
            </a:r>
            <a:r>
              <a:rPr sz="3300" spc="-415" dirty="0">
                <a:solidFill>
                  <a:srgbClr val="200925"/>
                </a:solidFill>
              </a:rPr>
              <a:t> </a:t>
            </a:r>
            <a:r>
              <a:rPr sz="3300" spc="140" dirty="0">
                <a:solidFill>
                  <a:srgbClr val="200925"/>
                </a:solidFill>
              </a:rPr>
              <a:t>Absolute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67056" y="1633727"/>
            <a:ext cx="5003800" cy="3464560"/>
            <a:chOff x="67056" y="1633727"/>
            <a:chExt cx="5003800" cy="3464560"/>
          </a:xfrm>
        </p:grpSpPr>
        <p:sp>
          <p:nvSpPr>
            <p:cNvPr id="4" name="object 4"/>
            <p:cNvSpPr/>
            <p:nvPr/>
          </p:nvSpPr>
          <p:spPr>
            <a:xfrm>
              <a:off x="830579" y="1638299"/>
              <a:ext cx="4239895" cy="2603500"/>
            </a:xfrm>
            <a:custGeom>
              <a:avLst/>
              <a:gdLst/>
              <a:ahLst/>
              <a:cxnLst/>
              <a:rect l="l" t="t" r="r" b="b"/>
              <a:pathLst>
                <a:path w="4239895" h="2603500">
                  <a:moveTo>
                    <a:pt x="4239768" y="0"/>
                  </a:moveTo>
                  <a:lnTo>
                    <a:pt x="0" y="0"/>
                  </a:lnTo>
                  <a:lnTo>
                    <a:pt x="0" y="2602991"/>
                  </a:lnTo>
                  <a:lnTo>
                    <a:pt x="4239768" y="2602991"/>
                  </a:lnTo>
                  <a:lnTo>
                    <a:pt x="4239768" y="0"/>
                  </a:lnTo>
                  <a:close/>
                </a:path>
              </a:pathLst>
            </a:custGeom>
            <a:solidFill>
              <a:srgbClr val="C7F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0579" y="1633727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4" h="525780">
                  <a:moveTo>
                    <a:pt x="734568" y="0"/>
                  </a:moveTo>
                  <a:lnTo>
                    <a:pt x="0" y="0"/>
                  </a:lnTo>
                  <a:lnTo>
                    <a:pt x="0" y="525780"/>
                  </a:lnTo>
                  <a:lnTo>
                    <a:pt x="734568" y="525780"/>
                  </a:lnTo>
                  <a:lnTo>
                    <a:pt x="734568" y="0"/>
                  </a:lnTo>
                  <a:close/>
                </a:path>
              </a:pathLst>
            </a:custGeom>
            <a:solidFill>
              <a:srgbClr val="1D9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0579" y="1638299"/>
              <a:ext cx="4239895" cy="2603500"/>
            </a:xfrm>
            <a:custGeom>
              <a:avLst/>
              <a:gdLst/>
              <a:ahLst/>
              <a:cxnLst/>
              <a:rect l="l" t="t" r="r" b="b"/>
              <a:pathLst>
                <a:path w="4239895" h="2603500">
                  <a:moveTo>
                    <a:pt x="2119884" y="0"/>
                  </a:moveTo>
                  <a:lnTo>
                    <a:pt x="2119884" y="2602928"/>
                  </a:lnTo>
                </a:path>
                <a:path w="4239895" h="2603500">
                  <a:moveTo>
                    <a:pt x="0" y="1301495"/>
                  </a:moveTo>
                  <a:lnTo>
                    <a:pt x="4239514" y="1301495"/>
                  </a:lnTo>
                </a:path>
              </a:pathLst>
            </a:custGeom>
            <a:ln w="9525">
              <a:solidFill>
                <a:srgbClr val="189E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293867" y="2219960"/>
            <a:ext cx="302958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ourier New"/>
                <a:cs typeface="Courier New"/>
              </a:rPr>
              <a:t>You</a:t>
            </a:r>
            <a:r>
              <a:rPr sz="1800" b="1" spc="-2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can</a:t>
            </a:r>
            <a:r>
              <a:rPr sz="1800" b="1" spc="-2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use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1D9E4E"/>
                </a:solidFill>
                <a:latin typeface="Courier New"/>
                <a:cs typeface="Courier New"/>
              </a:rPr>
              <a:t>px</a:t>
            </a:r>
            <a:r>
              <a:rPr sz="1800" b="1" spc="-15" dirty="0">
                <a:solidFill>
                  <a:srgbClr val="1D9E4E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and</a:t>
            </a:r>
            <a:r>
              <a:rPr sz="1800" b="1" spc="-2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any </a:t>
            </a:r>
            <a:r>
              <a:rPr sz="1800" b="1" spc="-1065" dirty="0"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1D9E4E"/>
                </a:solidFill>
                <a:latin typeface="Courier New"/>
                <a:cs typeface="Courier New"/>
              </a:rPr>
              <a:t>values. </a:t>
            </a:r>
            <a:r>
              <a:rPr sz="1800" b="1" spc="-5" dirty="0">
                <a:solidFill>
                  <a:srgbClr val="200925"/>
                </a:solidFill>
                <a:latin typeface="Courier New"/>
                <a:cs typeface="Courier New"/>
              </a:rPr>
              <a:t>Also, </a:t>
            </a:r>
            <a:r>
              <a:rPr sz="1800" b="1" dirty="0">
                <a:solidFill>
                  <a:srgbClr val="200925"/>
                </a:solidFill>
                <a:latin typeface="Courier New"/>
                <a:cs typeface="Courier New"/>
              </a:rPr>
              <a:t>if </a:t>
            </a:r>
            <a:r>
              <a:rPr sz="1800" b="1" spc="-10" dirty="0">
                <a:solidFill>
                  <a:srgbClr val="200925"/>
                </a:solidFill>
                <a:latin typeface="Courier New"/>
                <a:cs typeface="Courier New"/>
              </a:rPr>
              <a:t>you </a:t>
            </a:r>
            <a:r>
              <a:rPr sz="1800" b="1" spc="-5" dirty="0">
                <a:solidFill>
                  <a:srgbClr val="200925"/>
                </a:solidFill>
                <a:latin typeface="Courier New"/>
                <a:cs typeface="Courier New"/>
              </a:rPr>
              <a:t> love</a:t>
            </a:r>
            <a:r>
              <a:rPr sz="1800" b="1" spc="15" dirty="0">
                <a:solidFill>
                  <a:srgbClr val="200925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200925"/>
                </a:solidFill>
                <a:latin typeface="Courier New"/>
                <a:cs typeface="Courier New"/>
              </a:rPr>
              <a:t>the</a:t>
            </a:r>
            <a:r>
              <a:rPr sz="1800" b="1" spc="20" dirty="0">
                <a:solidFill>
                  <a:srgbClr val="200925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200925"/>
                </a:solidFill>
                <a:latin typeface="Courier New"/>
                <a:cs typeface="Courier New"/>
              </a:rPr>
              <a:t>animation, </a:t>
            </a:r>
            <a:r>
              <a:rPr sz="1800" b="1" spc="-5" dirty="0">
                <a:solidFill>
                  <a:srgbClr val="200925"/>
                </a:solidFill>
                <a:latin typeface="Courier New"/>
                <a:cs typeface="Courier New"/>
              </a:rPr>
              <a:t> Pls </a:t>
            </a:r>
            <a:r>
              <a:rPr sz="1800" b="1" spc="-10" dirty="0">
                <a:solidFill>
                  <a:srgbClr val="1D9E4E"/>
                </a:solidFill>
                <a:latin typeface="Courier New"/>
                <a:cs typeface="Courier New"/>
              </a:rPr>
              <a:t>subscribe and our </a:t>
            </a:r>
            <a:r>
              <a:rPr sz="1800" b="1" spc="-5" dirty="0">
                <a:solidFill>
                  <a:srgbClr val="1D9E4E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1D9E4E"/>
                </a:solidFill>
                <a:latin typeface="Courier New"/>
                <a:cs typeface="Courier New"/>
              </a:rPr>
              <a:t>Target </a:t>
            </a:r>
            <a:r>
              <a:rPr sz="1800" b="1" spc="-5" dirty="0">
                <a:solidFill>
                  <a:srgbClr val="1D9E4E"/>
                </a:solidFill>
                <a:latin typeface="Courier New"/>
                <a:cs typeface="Courier New"/>
              </a:rPr>
              <a:t>–</a:t>
            </a:r>
            <a:r>
              <a:rPr sz="1800" b="1" spc="-25" dirty="0">
                <a:solidFill>
                  <a:srgbClr val="1D9E4E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1D9E4E"/>
                </a:solidFill>
                <a:latin typeface="Courier New"/>
                <a:cs typeface="Courier New"/>
              </a:rPr>
              <a:t>1</a:t>
            </a:r>
            <a:r>
              <a:rPr sz="1800" b="1" spc="-35" dirty="0">
                <a:solidFill>
                  <a:srgbClr val="1D9E4E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1D9E4E"/>
                </a:solidFill>
                <a:latin typeface="Courier New"/>
                <a:cs typeface="Courier New"/>
              </a:rPr>
              <a:t>Million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104" y="1406093"/>
            <a:ext cx="694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Top:0,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left:0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26407" y="1407922"/>
            <a:ext cx="7772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Microsoft Sans Serif"/>
                <a:cs typeface="Microsoft Sans Serif"/>
              </a:rPr>
              <a:t>Top:0,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íight:0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96283" y="4296867"/>
            <a:ext cx="948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bottom:0,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15" dirty="0">
                <a:latin typeface="Microsoft Sans Serif"/>
                <a:cs typeface="Microsoft Sans Serif"/>
              </a:rPr>
              <a:t>íight:0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3112" y="4332223"/>
            <a:ext cx="8648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bottom:0,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left:0</a:t>
            </a:r>
            <a:endParaRPr sz="1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2896235" marR="5080" indent="-1844675">
              <a:lnSpc>
                <a:spcPts val="6990"/>
              </a:lnSpc>
              <a:spcBef>
                <a:spcPts val="1510"/>
              </a:spcBef>
            </a:pPr>
            <a:r>
              <a:rPr spc="5" dirty="0">
                <a:solidFill>
                  <a:srgbClr val="FFC000"/>
                </a:solidFill>
              </a:rPr>
              <a:t>Z-INDEX</a:t>
            </a:r>
            <a:r>
              <a:rPr spc="245" dirty="0">
                <a:solidFill>
                  <a:srgbClr val="FFC000"/>
                </a:solidFill>
              </a:rPr>
              <a:t> </a:t>
            </a:r>
            <a:r>
              <a:rPr sz="5400" spc="-415" dirty="0">
                <a:solidFill>
                  <a:srgbClr val="200925"/>
                </a:solidFill>
              </a:rPr>
              <a:t>IN </a:t>
            </a:r>
            <a:r>
              <a:rPr sz="5400" spc="-1570" dirty="0">
                <a:solidFill>
                  <a:srgbClr val="200925"/>
                </a:solidFill>
              </a:rPr>
              <a:t> </a:t>
            </a:r>
            <a:r>
              <a:rPr sz="5400" spc="125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556372" y="695909"/>
            <a:ext cx="81089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1155" dirty="0">
                <a:solidFill>
                  <a:srgbClr val="3069F8"/>
                </a:solidFill>
                <a:latin typeface="Segoe UI Emoji"/>
                <a:cs typeface="Segoe UI Emoji"/>
              </a:rPr>
              <a:t>🔥</a:t>
            </a:r>
            <a:endParaRPr sz="4500">
              <a:latin typeface="Segoe UI Emoji"/>
              <a:cs typeface="Segoe UI Emoj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4555" y="1510741"/>
            <a:ext cx="5283200" cy="1964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0742D6"/>
                </a:solidFill>
              </a:rPr>
              <a:t>OVERFLOW</a:t>
            </a:r>
          </a:p>
          <a:p>
            <a:pPr algn="ctr">
              <a:lnSpc>
                <a:spcPct val="100000"/>
              </a:lnSpc>
              <a:spcBef>
                <a:spcPts val="145"/>
              </a:spcBef>
            </a:pPr>
            <a:r>
              <a:rPr sz="5400" spc="-415" dirty="0">
                <a:solidFill>
                  <a:srgbClr val="200925"/>
                </a:solidFill>
              </a:rPr>
              <a:t>IN</a:t>
            </a:r>
            <a:r>
              <a:rPr sz="5400" spc="-665" dirty="0">
                <a:solidFill>
                  <a:srgbClr val="200925"/>
                </a:solidFill>
              </a:rPr>
              <a:t> </a:t>
            </a:r>
            <a:r>
              <a:rPr sz="5400" spc="125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597520" y="695909"/>
            <a:ext cx="72580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270" dirty="0">
                <a:solidFill>
                  <a:srgbClr val="346088"/>
                </a:solidFill>
                <a:latin typeface="Tahoma"/>
                <a:cs typeface="Tahoma"/>
              </a:rPr>
              <a:t>fi</a:t>
            </a:r>
            <a:r>
              <a:rPr sz="4500" b="1" spc="100" dirty="0">
                <a:solidFill>
                  <a:srgbClr val="346088"/>
                </a:solidFill>
                <a:latin typeface="Tahoma"/>
                <a:cs typeface="Tahoma"/>
              </a:rPr>
              <a:t>5</a:t>
            </a:r>
            <a:endParaRPr sz="45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365823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5" dirty="0">
                <a:solidFill>
                  <a:srgbClr val="0742D6"/>
                </a:solidFill>
              </a:rPr>
              <a:t>OVERFLOW</a:t>
            </a:r>
            <a:r>
              <a:rPr sz="3300" spc="-420" dirty="0">
                <a:solidFill>
                  <a:srgbClr val="0742D6"/>
                </a:solidFill>
              </a:rPr>
              <a:t> </a:t>
            </a:r>
            <a:r>
              <a:rPr sz="3300" spc="475" dirty="0">
                <a:solidFill>
                  <a:srgbClr val="200925"/>
                </a:solidFill>
              </a:rPr>
              <a:t>-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960119" y="1706879"/>
            <a:ext cx="763905" cy="765175"/>
          </a:xfrm>
          <a:custGeom>
            <a:avLst/>
            <a:gdLst/>
            <a:ahLst/>
            <a:cxnLst/>
            <a:rect l="l" t="t" r="r" b="b"/>
            <a:pathLst>
              <a:path w="763905" h="765175">
                <a:moveTo>
                  <a:pt x="381762" y="0"/>
                </a:moveTo>
                <a:lnTo>
                  <a:pt x="333873" y="2981"/>
                </a:lnTo>
                <a:lnTo>
                  <a:pt x="287760" y="11686"/>
                </a:lnTo>
                <a:lnTo>
                  <a:pt x="243781" y="25755"/>
                </a:lnTo>
                <a:lnTo>
                  <a:pt x="202291" y="44830"/>
                </a:lnTo>
                <a:lnTo>
                  <a:pt x="163651" y="68552"/>
                </a:lnTo>
                <a:lnTo>
                  <a:pt x="128217" y="96561"/>
                </a:lnTo>
                <a:lnTo>
                  <a:pt x="96346" y="128499"/>
                </a:lnTo>
                <a:lnTo>
                  <a:pt x="68397" y="164006"/>
                </a:lnTo>
                <a:lnTo>
                  <a:pt x="44728" y="202724"/>
                </a:lnTo>
                <a:lnTo>
                  <a:pt x="25696" y="244294"/>
                </a:lnTo>
                <a:lnTo>
                  <a:pt x="11659" y="288356"/>
                </a:lnTo>
                <a:lnTo>
                  <a:pt x="2974" y="334553"/>
                </a:lnTo>
                <a:lnTo>
                  <a:pt x="0" y="382524"/>
                </a:lnTo>
                <a:lnTo>
                  <a:pt x="2974" y="430494"/>
                </a:lnTo>
                <a:lnTo>
                  <a:pt x="11659" y="476691"/>
                </a:lnTo>
                <a:lnTo>
                  <a:pt x="25696" y="520753"/>
                </a:lnTo>
                <a:lnTo>
                  <a:pt x="44728" y="562323"/>
                </a:lnTo>
                <a:lnTo>
                  <a:pt x="68397" y="601041"/>
                </a:lnTo>
                <a:lnTo>
                  <a:pt x="96346" y="636548"/>
                </a:lnTo>
                <a:lnTo>
                  <a:pt x="128217" y="668486"/>
                </a:lnTo>
                <a:lnTo>
                  <a:pt x="163651" y="696495"/>
                </a:lnTo>
                <a:lnTo>
                  <a:pt x="202291" y="720217"/>
                </a:lnTo>
                <a:lnTo>
                  <a:pt x="243781" y="739292"/>
                </a:lnTo>
                <a:lnTo>
                  <a:pt x="287760" y="753361"/>
                </a:lnTo>
                <a:lnTo>
                  <a:pt x="333873" y="762066"/>
                </a:lnTo>
                <a:lnTo>
                  <a:pt x="381762" y="765048"/>
                </a:lnTo>
                <a:lnTo>
                  <a:pt x="429645" y="762066"/>
                </a:lnTo>
                <a:lnTo>
                  <a:pt x="475754" y="753361"/>
                </a:lnTo>
                <a:lnTo>
                  <a:pt x="519732" y="739292"/>
                </a:lnTo>
                <a:lnTo>
                  <a:pt x="561220" y="720217"/>
                </a:lnTo>
                <a:lnTo>
                  <a:pt x="599861" y="696495"/>
                </a:lnTo>
                <a:lnTo>
                  <a:pt x="635296" y="668486"/>
                </a:lnTo>
                <a:lnTo>
                  <a:pt x="667168" y="636548"/>
                </a:lnTo>
                <a:lnTo>
                  <a:pt x="695119" y="601041"/>
                </a:lnTo>
                <a:lnTo>
                  <a:pt x="718790" y="562323"/>
                </a:lnTo>
                <a:lnTo>
                  <a:pt x="737824" y="520753"/>
                </a:lnTo>
                <a:lnTo>
                  <a:pt x="751863" y="476691"/>
                </a:lnTo>
                <a:lnTo>
                  <a:pt x="760549" y="430494"/>
                </a:lnTo>
                <a:lnTo>
                  <a:pt x="763524" y="382524"/>
                </a:lnTo>
                <a:lnTo>
                  <a:pt x="760549" y="334553"/>
                </a:lnTo>
                <a:lnTo>
                  <a:pt x="751863" y="288356"/>
                </a:lnTo>
                <a:lnTo>
                  <a:pt x="737824" y="244294"/>
                </a:lnTo>
                <a:lnTo>
                  <a:pt x="718790" y="202724"/>
                </a:lnTo>
                <a:lnTo>
                  <a:pt x="695119" y="164006"/>
                </a:lnTo>
                <a:lnTo>
                  <a:pt x="667168" y="128499"/>
                </a:lnTo>
                <a:lnTo>
                  <a:pt x="635296" y="96561"/>
                </a:lnTo>
                <a:lnTo>
                  <a:pt x="599861" y="68552"/>
                </a:lnTo>
                <a:lnTo>
                  <a:pt x="561220" y="44830"/>
                </a:lnTo>
                <a:lnTo>
                  <a:pt x="519732" y="25755"/>
                </a:lnTo>
                <a:lnTo>
                  <a:pt x="475754" y="11686"/>
                </a:lnTo>
                <a:lnTo>
                  <a:pt x="429645" y="2981"/>
                </a:lnTo>
                <a:lnTo>
                  <a:pt x="381762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93088" y="1902917"/>
            <a:ext cx="29781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04" dirty="0">
                <a:solidFill>
                  <a:srgbClr val="3069F8"/>
                </a:solidFill>
                <a:latin typeface="Tahoma"/>
                <a:cs typeface="Tahoma"/>
              </a:rPr>
              <a:t>01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5419" y="2903347"/>
            <a:ext cx="1651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30" dirty="0">
                <a:solidFill>
                  <a:srgbClr val="200925"/>
                </a:solidFill>
                <a:latin typeface="Trebuchet MS"/>
                <a:cs typeface="Trebuchet MS"/>
              </a:rPr>
              <a:t>Overflow: Hidden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60119" y="2665476"/>
            <a:ext cx="763905" cy="765175"/>
          </a:xfrm>
          <a:custGeom>
            <a:avLst/>
            <a:gdLst/>
            <a:ahLst/>
            <a:cxnLst/>
            <a:rect l="l" t="t" r="r" b="b"/>
            <a:pathLst>
              <a:path w="763905" h="765175">
                <a:moveTo>
                  <a:pt x="381762" y="0"/>
                </a:moveTo>
                <a:lnTo>
                  <a:pt x="333873" y="2981"/>
                </a:lnTo>
                <a:lnTo>
                  <a:pt x="287760" y="11686"/>
                </a:lnTo>
                <a:lnTo>
                  <a:pt x="243781" y="25755"/>
                </a:lnTo>
                <a:lnTo>
                  <a:pt x="202291" y="44830"/>
                </a:lnTo>
                <a:lnTo>
                  <a:pt x="163651" y="68552"/>
                </a:lnTo>
                <a:lnTo>
                  <a:pt x="128217" y="96561"/>
                </a:lnTo>
                <a:lnTo>
                  <a:pt x="96346" y="128499"/>
                </a:lnTo>
                <a:lnTo>
                  <a:pt x="68397" y="164006"/>
                </a:lnTo>
                <a:lnTo>
                  <a:pt x="44728" y="202724"/>
                </a:lnTo>
                <a:lnTo>
                  <a:pt x="25696" y="244294"/>
                </a:lnTo>
                <a:lnTo>
                  <a:pt x="11659" y="288356"/>
                </a:lnTo>
                <a:lnTo>
                  <a:pt x="2974" y="334553"/>
                </a:lnTo>
                <a:lnTo>
                  <a:pt x="0" y="382524"/>
                </a:lnTo>
                <a:lnTo>
                  <a:pt x="2974" y="430494"/>
                </a:lnTo>
                <a:lnTo>
                  <a:pt x="11659" y="476691"/>
                </a:lnTo>
                <a:lnTo>
                  <a:pt x="25696" y="520753"/>
                </a:lnTo>
                <a:lnTo>
                  <a:pt x="44728" y="562323"/>
                </a:lnTo>
                <a:lnTo>
                  <a:pt x="68397" y="601041"/>
                </a:lnTo>
                <a:lnTo>
                  <a:pt x="96346" y="636548"/>
                </a:lnTo>
                <a:lnTo>
                  <a:pt x="128217" y="668486"/>
                </a:lnTo>
                <a:lnTo>
                  <a:pt x="163651" y="696495"/>
                </a:lnTo>
                <a:lnTo>
                  <a:pt x="202291" y="720217"/>
                </a:lnTo>
                <a:lnTo>
                  <a:pt x="243781" y="739292"/>
                </a:lnTo>
                <a:lnTo>
                  <a:pt x="287760" y="753361"/>
                </a:lnTo>
                <a:lnTo>
                  <a:pt x="333873" y="762066"/>
                </a:lnTo>
                <a:lnTo>
                  <a:pt x="381762" y="765048"/>
                </a:lnTo>
                <a:lnTo>
                  <a:pt x="429645" y="762066"/>
                </a:lnTo>
                <a:lnTo>
                  <a:pt x="475754" y="753361"/>
                </a:lnTo>
                <a:lnTo>
                  <a:pt x="519732" y="739292"/>
                </a:lnTo>
                <a:lnTo>
                  <a:pt x="561220" y="720217"/>
                </a:lnTo>
                <a:lnTo>
                  <a:pt x="599861" y="696495"/>
                </a:lnTo>
                <a:lnTo>
                  <a:pt x="635296" y="668486"/>
                </a:lnTo>
                <a:lnTo>
                  <a:pt x="667168" y="636548"/>
                </a:lnTo>
                <a:lnTo>
                  <a:pt x="695119" y="601041"/>
                </a:lnTo>
                <a:lnTo>
                  <a:pt x="718790" y="562323"/>
                </a:lnTo>
                <a:lnTo>
                  <a:pt x="737824" y="520753"/>
                </a:lnTo>
                <a:lnTo>
                  <a:pt x="751863" y="476691"/>
                </a:lnTo>
                <a:lnTo>
                  <a:pt x="760549" y="430494"/>
                </a:lnTo>
                <a:lnTo>
                  <a:pt x="763524" y="382524"/>
                </a:lnTo>
                <a:lnTo>
                  <a:pt x="760549" y="334553"/>
                </a:lnTo>
                <a:lnTo>
                  <a:pt x="751863" y="288356"/>
                </a:lnTo>
                <a:lnTo>
                  <a:pt x="737824" y="244294"/>
                </a:lnTo>
                <a:lnTo>
                  <a:pt x="718790" y="202724"/>
                </a:lnTo>
                <a:lnTo>
                  <a:pt x="695119" y="164006"/>
                </a:lnTo>
                <a:lnTo>
                  <a:pt x="667168" y="128499"/>
                </a:lnTo>
                <a:lnTo>
                  <a:pt x="635296" y="96561"/>
                </a:lnTo>
                <a:lnTo>
                  <a:pt x="599861" y="68552"/>
                </a:lnTo>
                <a:lnTo>
                  <a:pt x="561220" y="44830"/>
                </a:lnTo>
                <a:lnTo>
                  <a:pt x="519732" y="25755"/>
                </a:lnTo>
                <a:lnTo>
                  <a:pt x="475754" y="11686"/>
                </a:lnTo>
                <a:lnTo>
                  <a:pt x="429645" y="2981"/>
                </a:lnTo>
                <a:lnTo>
                  <a:pt x="381762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71752" y="2862199"/>
            <a:ext cx="3397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5" dirty="0">
                <a:solidFill>
                  <a:srgbClr val="3069F8"/>
                </a:solidFill>
                <a:latin typeface="Tahoma"/>
                <a:cs typeface="Tahoma"/>
              </a:rPr>
              <a:t>0</a:t>
            </a:r>
            <a:r>
              <a:rPr sz="2000" b="1" spc="-120" dirty="0">
                <a:solidFill>
                  <a:srgbClr val="3069F8"/>
                </a:solidFill>
                <a:latin typeface="Tahoma"/>
                <a:cs typeface="Tahoma"/>
              </a:rPr>
              <a:t>fi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1372" y="2903347"/>
            <a:ext cx="1442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30" dirty="0">
                <a:solidFill>
                  <a:srgbClr val="200925"/>
                </a:solidFill>
                <a:latin typeface="Trebuchet MS"/>
                <a:cs typeface="Trebuchet MS"/>
              </a:rPr>
              <a:t>Overflow:</a:t>
            </a:r>
            <a:r>
              <a:rPr sz="1600" b="1" spc="-3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-5" dirty="0">
                <a:solidFill>
                  <a:srgbClr val="200925"/>
                </a:solidFill>
                <a:latin typeface="Trebuchet MS"/>
                <a:cs typeface="Trebuchet MS"/>
              </a:rPr>
              <a:t>Auto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55820" y="2703576"/>
            <a:ext cx="763905" cy="765175"/>
          </a:xfrm>
          <a:custGeom>
            <a:avLst/>
            <a:gdLst/>
            <a:ahLst/>
            <a:cxnLst/>
            <a:rect l="l" t="t" r="r" b="b"/>
            <a:pathLst>
              <a:path w="763904" h="765175">
                <a:moveTo>
                  <a:pt x="381762" y="0"/>
                </a:moveTo>
                <a:lnTo>
                  <a:pt x="333878" y="2981"/>
                </a:lnTo>
                <a:lnTo>
                  <a:pt x="287769" y="11686"/>
                </a:lnTo>
                <a:lnTo>
                  <a:pt x="243791" y="25755"/>
                </a:lnTo>
                <a:lnTo>
                  <a:pt x="202303" y="44830"/>
                </a:lnTo>
                <a:lnTo>
                  <a:pt x="163662" y="68552"/>
                </a:lnTo>
                <a:lnTo>
                  <a:pt x="128227" y="96561"/>
                </a:lnTo>
                <a:lnTo>
                  <a:pt x="96355" y="128499"/>
                </a:lnTo>
                <a:lnTo>
                  <a:pt x="68404" y="164006"/>
                </a:lnTo>
                <a:lnTo>
                  <a:pt x="44733" y="202724"/>
                </a:lnTo>
                <a:lnTo>
                  <a:pt x="25699" y="244294"/>
                </a:lnTo>
                <a:lnTo>
                  <a:pt x="11660" y="288356"/>
                </a:lnTo>
                <a:lnTo>
                  <a:pt x="2974" y="334553"/>
                </a:lnTo>
                <a:lnTo>
                  <a:pt x="0" y="382524"/>
                </a:lnTo>
                <a:lnTo>
                  <a:pt x="2974" y="430494"/>
                </a:lnTo>
                <a:lnTo>
                  <a:pt x="11660" y="476691"/>
                </a:lnTo>
                <a:lnTo>
                  <a:pt x="25699" y="520753"/>
                </a:lnTo>
                <a:lnTo>
                  <a:pt x="44733" y="562323"/>
                </a:lnTo>
                <a:lnTo>
                  <a:pt x="68404" y="601041"/>
                </a:lnTo>
                <a:lnTo>
                  <a:pt x="96355" y="636548"/>
                </a:lnTo>
                <a:lnTo>
                  <a:pt x="128227" y="668486"/>
                </a:lnTo>
                <a:lnTo>
                  <a:pt x="163662" y="696495"/>
                </a:lnTo>
                <a:lnTo>
                  <a:pt x="202303" y="720217"/>
                </a:lnTo>
                <a:lnTo>
                  <a:pt x="243791" y="739292"/>
                </a:lnTo>
                <a:lnTo>
                  <a:pt x="287769" y="753361"/>
                </a:lnTo>
                <a:lnTo>
                  <a:pt x="333878" y="762066"/>
                </a:lnTo>
                <a:lnTo>
                  <a:pt x="381762" y="765048"/>
                </a:lnTo>
                <a:lnTo>
                  <a:pt x="429645" y="762066"/>
                </a:lnTo>
                <a:lnTo>
                  <a:pt x="475754" y="753361"/>
                </a:lnTo>
                <a:lnTo>
                  <a:pt x="519732" y="739292"/>
                </a:lnTo>
                <a:lnTo>
                  <a:pt x="561220" y="720217"/>
                </a:lnTo>
                <a:lnTo>
                  <a:pt x="599861" y="696495"/>
                </a:lnTo>
                <a:lnTo>
                  <a:pt x="635296" y="668486"/>
                </a:lnTo>
                <a:lnTo>
                  <a:pt x="667168" y="636548"/>
                </a:lnTo>
                <a:lnTo>
                  <a:pt x="695119" y="601041"/>
                </a:lnTo>
                <a:lnTo>
                  <a:pt x="718790" y="562323"/>
                </a:lnTo>
                <a:lnTo>
                  <a:pt x="737824" y="520753"/>
                </a:lnTo>
                <a:lnTo>
                  <a:pt x="751863" y="476691"/>
                </a:lnTo>
                <a:lnTo>
                  <a:pt x="760549" y="430494"/>
                </a:lnTo>
                <a:lnTo>
                  <a:pt x="763524" y="382524"/>
                </a:lnTo>
                <a:lnTo>
                  <a:pt x="760549" y="334553"/>
                </a:lnTo>
                <a:lnTo>
                  <a:pt x="751863" y="288356"/>
                </a:lnTo>
                <a:lnTo>
                  <a:pt x="737824" y="244294"/>
                </a:lnTo>
                <a:lnTo>
                  <a:pt x="718790" y="202724"/>
                </a:lnTo>
                <a:lnTo>
                  <a:pt x="695119" y="164006"/>
                </a:lnTo>
                <a:lnTo>
                  <a:pt x="667168" y="128499"/>
                </a:lnTo>
                <a:lnTo>
                  <a:pt x="635296" y="96561"/>
                </a:lnTo>
                <a:lnTo>
                  <a:pt x="599861" y="68552"/>
                </a:lnTo>
                <a:lnTo>
                  <a:pt x="561220" y="44830"/>
                </a:lnTo>
                <a:lnTo>
                  <a:pt x="519732" y="25755"/>
                </a:lnTo>
                <a:lnTo>
                  <a:pt x="475754" y="11686"/>
                </a:lnTo>
                <a:lnTo>
                  <a:pt x="429645" y="2981"/>
                </a:lnTo>
                <a:lnTo>
                  <a:pt x="381762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49748" y="2900248"/>
            <a:ext cx="3746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95" dirty="0">
                <a:solidFill>
                  <a:srgbClr val="3069F8"/>
                </a:solidFill>
                <a:latin typeface="Tahoma"/>
                <a:cs typeface="Tahoma"/>
              </a:rPr>
              <a:t>04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55820" y="1706879"/>
            <a:ext cx="763905" cy="765175"/>
          </a:xfrm>
          <a:custGeom>
            <a:avLst/>
            <a:gdLst/>
            <a:ahLst/>
            <a:cxnLst/>
            <a:rect l="l" t="t" r="r" b="b"/>
            <a:pathLst>
              <a:path w="763904" h="765175">
                <a:moveTo>
                  <a:pt x="381762" y="0"/>
                </a:moveTo>
                <a:lnTo>
                  <a:pt x="333878" y="2981"/>
                </a:lnTo>
                <a:lnTo>
                  <a:pt x="287769" y="11686"/>
                </a:lnTo>
                <a:lnTo>
                  <a:pt x="243791" y="25755"/>
                </a:lnTo>
                <a:lnTo>
                  <a:pt x="202303" y="44830"/>
                </a:lnTo>
                <a:lnTo>
                  <a:pt x="163662" y="68552"/>
                </a:lnTo>
                <a:lnTo>
                  <a:pt x="128227" y="96561"/>
                </a:lnTo>
                <a:lnTo>
                  <a:pt x="96355" y="128499"/>
                </a:lnTo>
                <a:lnTo>
                  <a:pt x="68404" y="164006"/>
                </a:lnTo>
                <a:lnTo>
                  <a:pt x="44733" y="202724"/>
                </a:lnTo>
                <a:lnTo>
                  <a:pt x="25699" y="244294"/>
                </a:lnTo>
                <a:lnTo>
                  <a:pt x="11660" y="288356"/>
                </a:lnTo>
                <a:lnTo>
                  <a:pt x="2974" y="334553"/>
                </a:lnTo>
                <a:lnTo>
                  <a:pt x="0" y="382524"/>
                </a:lnTo>
                <a:lnTo>
                  <a:pt x="2974" y="430494"/>
                </a:lnTo>
                <a:lnTo>
                  <a:pt x="11660" y="476691"/>
                </a:lnTo>
                <a:lnTo>
                  <a:pt x="25699" y="520753"/>
                </a:lnTo>
                <a:lnTo>
                  <a:pt x="44733" y="562323"/>
                </a:lnTo>
                <a:lnTo>
                  <a:pt x="68404" y="601041"/>
                </a:lnTo>
                <a:lnTo>
                  <a:pt x="96355" y="636548"/>
                </a:lnTo>
                <a:lnTo>
                  <a:pt x="128227" y="668486"/>
                </a:lnTo>
                <a:lnTo>
                  <a:pt x="163662" y="696495"/>
                </a:lnTo>
                <a:lnTo>
                  <a:pt x="202303" y="720217"/>
                </a:lnTo>
                <a:lnTo>
                  <a:pt x="243791" y="739292"/>
                </a:lnTo>
                <a:lnTo>
                  <a:pt x="287769" y="753361"/>
                </a:lnTo>
                <a:lnTo>
                  <a:pt x="333878" y="762066"/>
                </a:lnTo>
                <a:lnTo>
                  <a:pt x="381762" y="765048"/>
                </a:lnTo>
                <a:lnTo>
                  <a:pt x="429645" y="762066"/>
                </a:lnTo>
                <a:lnTo>
                  <a:pt x="475754" y="753361"/>
                </a:lnTo>
                <a:lnTo>
                  <a:pt x="519732" y="739292"/>
                </a:lnTo>
                <a:lnTo>
                  <a:pt x="561220" y="720217"/>
                </a:lnTo>
                <a:lnTo>
                  <a:pt x="599861" y="696495"/>
                </a:lnTo>
                <a:lnTo>
                  <a:pt x="635296" y="668486"/>
                </a:lnTo>
                <a:lnTo>
                  <a:pt x="667168" y="636548"/>
                </a:lnTo>
                <a:lnTo>
                  <a:pt x="695119" y="601041"/>
                </a:lnTo>
                <a:lnTo>
                  <a:pt x="718790" y="562323"/>
                </a:lnTo>
                <a:lnTo>
                  <a:pt x="737824" y="520753"/>
                </a:lnTo>
                <a:lnTo>
                  <a:pt x="751863" y="476691"/>
                </a:lnTo>
                <a:lnTo>
                  <a:pt x="760549" y="430494"/>
                </a:lnTo>
                <a:lnTo>
                  <a:pt x="763524" y="382524"/>
                </a:lnTo>
                <a:lnTo>
                  <a:pt x="760549" y="334553"/>
                </a:lnTo>
                <a:lnTo>
                  <a:pt x="751863" y="288356"/>
                </a:lnTo>
                <a:lnTo>
                  <a:pt x="737824" y="244294"/>
                </a:lnTo>
                <a:lnTo>
                  <a:pt x="718790" y="202724"/>
                </a:lnTo>
                <a:lnTo>
                  <a:pt x="695119" y="164006"/>
                </a:lnTo>
                <a:lnTo>
                  <a:pt x="667168" y="128499"/>
                </a:lnTo>
                <a:lnTo>
                  <a:pt x="635296" y="96561"/>
                </a:lnTo>
                <a:lnTo>
                  <a:pt x="599861" y="68552"/>
                </a:lnTo>
                <a:lnTo>
                  <a:pt x="561220" y="44830"/>
                </a:lnTo>
                <a:lnTo>
                  <a:pt x="519732" y="25755"/>
                </a:lnTo>
                <a:lnTo>
                  <a:pt x="475754" y="11686"/>
                </a:lnTo>
                <a:lnTo>
                  <a:pt x="429645" y="2981"/>
                </a:lnTo>
                <a:lnTo>
                  <a:pt x="381762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861940" y="1902917"/>
            <a:ext cx="22948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02005" algn="l"/>
              </a:tabLst>
            </a:pPr>
            <a:r>
              <a:rPr sz="2000" b="1" spc="5" dirty="0">
                <a:solidFill>
                  <a:srgbClr val="3069F8"/>
                </a:solidFill>
                <a:latin typeface="Tahoma"/>
                <a:cs typeface="Tahoma"/>
              </a:rPr>
              <a:t>03	</a:t>
            </a:r>
            <a:r>
              <a:rPr sz="2400" b="1" spc="-44" baseline="3472" dirty="0">
                <a:solidFill>
                  <a:srgbClr val="200925"/>
                </a:solidFill>
                <a:latin typeface="Trebuchet MS"/>
                <a:cs typeface="Trebuchet MS"/>
              </a:rPr>
              <a:t>Overflow:</a:t>
            </a:r>
            <a:r>
              <a:rPr sz="2400" b="1" spc="-30" baseline="3472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2400" b="1" spc="-52" baseline="3472" dirty="0">
                <a:solidFill>
                  <a:srgbClr val="200925"/>
                </a:solidFill>
                <a:latin typeface="Trebuchet MS"/>
                <a:cs typeface="Trebuchet MS"/>
              </a:rPr>
              <a:t>Scroll</a:t>
            </a:r>
            <a:endParaRPr sz="2400" baseline="3472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7056" y="2472689"/>
            <a:ext cx="4980305" cy="2625090"/>
            <a:chOff x="67056" y="2472689"/>
            <a:chExt cx="4980305" cy="2625090"/>
          </a:xfrm>
        </p:grpSpPr>
        <p:sp>
          <p:nvSpPr>
            <p:cNvPr id="14" name="object 14"/>
            <p:cNvSpPr/>
            <p:nvPr/>
          </p:nvSpPr>
          <p:spPr>
            <a:xfrm>
              <a:off x="1341881" y="2472689"/>
              <a:ext cx="3695700" cy="232410"/>
            </a:xfrm>
            <a:custGeom>
              <a:avLst/>
              <a:gdLst/>
              <a:ahLst/>
              <a:cxnLst/>
              <a:rect l="l" t="t" r="r" b="b"/>
              <a:pathLst>
                <a:path w="3695700" h="232410">
                  <a:moveTo>
                    <a:pt x="0" y="0"/>
                  </a:moveTo>
                  <a:lnTo>
                    <a:pt x="0" y="194056"/>
                  </a:lnTo>
                </a:path>
                <a:path w="3695700" h="232410">
                  <a:moveTo>
                    <a:pt x="3695700" y="38100"/>
                  </a:moveTo>
                  <a:lnTo>
                    <a:pt x="3695700" y="232156"/>
                  </a:lnTo>
                </a:path>
              </a:pathLst>
            </a:custGeom>
            <a:ln w="19050">
              <a:solidFill>
                <a:srgbClr val="3069F8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955419" y="1768881"/>
            <a:ext cx="1621155" cy="586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600" b="1" spc="-30" dirty="0">
                <a:solidFill>
                  <a:srgbClr val="200925"/>
                </a:solidFill>
                <a:latin typeface="Trebuchet MS"/>
                <a:cs typeface="Trebuchet MS"/>
              </a:rPr>
              <a:t>Overflow: </a:t>
            </a:r>
            <a:r>
              <a:rPr sz="1600" b="1" spc="-15" dirty="0">
                <a:solidFill>
                  <a:srgbClr val="200925"/>
                </a:solidFill>
                <a:latin typeface="Trebuchet MS"/>
                <a:cs typeface="Trebuchet MS"/>
              </a:rPr>
              <a:t>Visible </a:t>
            </a:r>
            <a:r>
              <a:rPr sz="1600" b="1" spc="-465" dirty="0">
                <a:solidFill>
                  <a:srgbClr val="200925"/>
                </a:solidFill>
                <a:latin typeface="Trebuchet MS"/>
                <a:cs typeface="Trebuchet MS"/>
              </a:rPr>
              <a:t> </a:t>
            </a:r>
            <a:r>
              <a:rPr sz="1600" b="1" spc="-25" dirty="0">
                <a:solidFill>
                  <a:srgbClr val="200925"/>
                </a:solidFill>
                <a:latin typeface="Trebuchet MS"/>
                <a:cs typeface="Trebuchet MS"/>
              </a:rPr>
              <a:t>(Default)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9300" y="1590497"/>
            <a:ext cx="7657465" cy="1833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6400" spc="-100" dirty="0">
                <a:solidFill>
                  <a:srgbClr val="C31331"/>
                </a:solidFill>
              </a:rPr>
              <a:t>PSEUDO</a:t>
            </a:r>
            <a:r>
              <a:rPr sz="6400" spc="-790" dirty="0">
                <a:solidFill>
                  <a:srgbClr val="C31331"/>
                </a:solidFill>
              </a:rPr>
              <a:t> </a:t>
            </a:r>
            <a:r>
              <a:rPr sz="6400" spc="-190" dirty="0">
                <a:solidFill>
                  <a:srgbClr val="C31331"/>
                </a:solidFill>
              </a:rPr>
              <a:t>ELEME</a:t>
            </a:r>
            <a:r>
              <a:rPr sz="6400" spc="-240" dirty="0">
                <a:solidFill>
                  <a:srgbClr val="C31331"/>
                </a:solidFill>
              </a:rPr>
              <a:t>N</a:t>
            </a:r>
            <a:r>
              <a:rPr sz="6400" spc="-20" dirty="0">
                <a:solidFill>
                  <a:srgbClr val="C31331"/>
                </a:solidFill>
              </a:rPr>
              <a:t>TS</a:t>
            </a:r>
            <a:endParaRPr sz="6400"/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5400" spc="-415" dirty="0">
                <a:solidFill>
                  <a:srgbClr val="200925"/>
                </a:solidFill>
              </a:rPr>
              <a:t>IN</a:t>
            </a:r>
            <a:r>
              <a:rPr sz="5400" spc="-665" dirty="0">
                <a:solidFill>
                  <a:srgbClr val="200925"/>
                </a:solidFill>
              </a:rPr>
              <a:t> </a:t>
            </a:r>
            <a:r>
              <a:rPr sz="5400" spc="120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606665" y="695909"/>
            <a:ext cx="70993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270" dirty="0">
                <a:solidFill>
                  <a:srgbClr val="C31331"/>
                </a:solidFill>
                <a:latin typeface="Tahoma"/>
                <a:cs typeface="Tahoma"/>
              </a:rPr>
              <a:t>fi</a:t>
            </a:r>
            <a:r>
              <a:rPr sz="4500" b="1" spc="-25" dirty="0">
                <a:solidFill>
                  <a:srgbClr val="C31331"/>
                </a:solidFill>
                <a:latin typeface="Tahoma"/>
                <a:cs typeface="Tahoma"/>
              </a:rPr>
              <a:t>6</a:t>
            </a:r>
            <a:endParaRPr sz="45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99364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105" dirty="0">
                <a:solidFill>
                  <a:srgbClr val="C31331"/>
                </a:solidFill>
              </a:rPr>
              <a:t>P</a:t>
            </a:r>
            <a:r>
              <a:rPr sz="3300" spc="70" dirty="0">
                <a:solidFill>
                  <a:srgbClr val="C31331"/>
                </a:solidFill>
              </a:rPr>
              <a:t>s</a:t>
            </a:r>
            <a:r>
              <a:rPr sz="3300" spc="120" dirty="0">
                <a:solidFill>
                  <a:srgbClr val="C31331"/>
                </a:solidFill>
              </a:rPr>
              <a:t>eudo</a:t>
            </a:r>
            <a:r>
              <a:rPr sz="3300" spc="-409" dirty="0">
                <a:solidFill>
                  <a:srgbClr val="C31331"/>
                </a:solidFill>
              </a:rPr>
              <a:t> </a:t>
            </a:r>
            <a:r>
              <a:rPr sz="3300" spc="-85" dirty="0">
                <a:solidFill>
                  <a:srgbClr val="C31331"/>
                </a:solidFill>
              </a:rPr>
              <a:t>E</a:t>
            </a:r>
            <a:r>
              <a:rPr sz="3300" spc="-40" dirty="0">
                <a:solidFill>
                  <a:srgbClr val="C31331"/>
                </a:solidFill>
              </a:rPr>
              <a:t>l</a:t>
            </a:r>
            <a:r>
              <a:rPr sz="3300" spc="200" dirty="0">
                <a:solidFill>
                  <a:srgbClr val="C31331"/>
                </a:solidFill>
              </a:rPr>
              <a:t>em</a:t>
            </a:r>
            <a:r>
              <a:rPr sz="3300" spc="135" dirty="0">
                <a:solidFill>
                  <a:srgbClr val="C31331"/>
                </a:solidFill>
              </a:rPr>
              <a:t>e</a:t>
            </a:r>
            <a:r>
              <a:rPr sz="3300" spc="155" dirty="0">
                <a:solidFill>
                  <a:srgbClr val="C31331"/>
                </a:solidFill>
              </a:rPr>
              <a:t>nts</a:t>
            </a:r>
            <a:r>
              <a:rPr sz="3300" spc="-390" dirty="0">
                <a:solidFill>
                  <a:srgbClr val="C31331"/>
                </a:solidFill>
              </a:rPr>
              <a:t> </a:t>
            </a:r>
            <a:r>
              <a:rPr sz="3300" spc="475" dirty="0">
                <a:solidFill>
                  <a:srgbClr val="200925"/>
                </a:solidFill>
              </a:rPr>
              <a:t>-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876300" y="1638300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5">
                <a:moveTo>
                  <a:pt x="382524" y="0"/>
                </a:moveTo>
                <a:lnTo>
                  <a:pt x="334540" y="2974"/>
                </a:lnTo>
                <a:lnTo>
                  <a:pt x="288335" y="11660"/>
                </a:lnTo>
                <a:lnTo>
                  <a:pt x="244268" y="25699"/>
                </a:lnTo>
                <a:lnTo>
                  <a:pt x="202696" y="44733"/>
                </a:lnTo>
                <a:lnTo>
                  <a:pt x="163978" y="68404"/>
                </a:lnTo>
                <a:lnTo>
                  <a:pt x="128473" y="96355"/>
                </a:lnTo>
                <a:lnTo>
                  <a:pt x="96539" y="128227"/>
                </a:lnTo>
                <a:lnTo>
                  <a:pt x="68534" y="163662"/>
                </a:lnTo>
                <a:lnTo>
                  <a:pt x="44818" y="202303"/>
                </a:lnTo>
                <a:lnTo>
                  <a:pt x="25747" y="243791"/>
                </a:lnTo>
                <a:lnTo>
                  <a:pt x="11682" y="287769"/>
                </a:lnTo>
                <a:lnTo>
                  <a:pt x="2980" y="333878"/>
                </a:lnTo>
                <a:lnTo>
                  <a:pt x="0" y="381762"/>
                </a:lnTo>
                <a:lnTo>
                  <a:pt x="2980" y="429645"/>
                </a:lnTo>
                <a:lnTo>
                  <a:pt x="11682" y="475754"/>
                </a:lnTo>
                <a:lnTo>
                  <a:pt x="25747" y="519732"/>
                </a:lnTo>
                <a:lnTo>
                  <a:pt x="44818" y="561220"/>
                </a:lnTo>
                <a:lnTo>
                  <a:pt x="68534" y="599861"/>
                </a:lnTo>
                <a:lnTo>
                  <a:pt x="96539" y="635296"/>
                </a:lnTo>
                <a:lnTo>
                  <a:pt x="128473" y="667168"/>
                </a:lnTo>
                <a:lnTo>
                  <a:pt x="163978" y="695119"/>
                </a:lnTo>
                <a:lnTo>
                  <a:pt x="202696" y="718790"/>
                </a:lnTo>
                <a:lnTo>
                  <a:pt x="244268" y="737824"/>
                </a:lnTo>
                <a:lnTo>
                  <a:pt x="288335" y="751863"/>
                </a:lnTo>
                <a:lnTo>
                  <a:pt x="334540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FAD6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0183" y="1834134"/>
            <a:ext cx="2971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10" dirty="0">
                <a:solidFill>
                  <a:srgbClr val="C31331"/>
                </a:solidFill>
                <a:latin typeface="Tahoma"/>
                <a:cs typeface="Tahoma"/>
              </a:rPr>
              <a:t>01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6300" y="2596895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4">
                <a:moveTo>
                  <a:pt x="382524" y="0"/>
                </a:moveTo>
                <a:lnTo>
                  <a:pt x="334540" y="2974"/>
                </a:lnTo>
                <a:lnTo>
                  <a:pt x="288335" y="11660"/>
                </a:lnTo>
                <a:lnTo>
                  <a:pt x="244268" y="25699"/>
                </a:lnTo>
                <a:lnTo>
                  <a:pt x="202696" y="44733"/>
                </a:lnTo>
                <a:lnTo>
                  <a:pt x="163978" y="68404"/>
                </a:lnTo>
                <a:lnTo>
                  <a:pt x="128473" y="96355"/>
                </a:lnTo>
                <a:lnTo>
                  <a:pt x="96539" y="128227"/>
                </a:lnTo>
                <a:lnTo>
                  <a:pt x="68534" y="163662"/>
                </a:lnTo>
                <a:lnTo>
                  <a:pt x="44818" y="202303"/>
                </a:lnTo>
                <a:lnTo>
                  <a:pt x="25747" y="243791"/>
                </a:lnTo>
                <a:lnTo>
                  <a:pt x="11682" y="287769"/>
                </a:lnTo>
                <a:lnTo>
                  <a:pt x="2980" y="333878"/>
                </a:lnTo>
                <a:lnTo>
                  <a:pt x="0" y="381762"/>
                </a:lnTo>
                <a:lnTo>
                  <a:pt x="2980" y="429645"/>
                </a:lnTo>
                <a:lnTo>
                  <a:pt x="11682" y="475754"/>
                </a:lnTo>
                <a:lnTo>
                  <a:pt x="25747" y="519732"/>
                </a:lnTo>
                <a:lnTo>
                  <a:pt x="44818" y="561220"/>
                </a:lnTo>
                <a:lnTo>
                  <a:pt x="68534" y="599861"/>
                </a:lnTo>
                <a:lnTo>
                  <a:pt x="96539" y="635296"/>
                </a:lnTo>
                <a:lnTo>
                  <a:pt x="128473" y="667168"/>
                </a:lnTo>
                <a:lnTo>
                  <a:pt x="163978" y="695119"/>
                </a:lnTo>
                <a:lnTo>
                  <a:pt x="202696" y="718790"/>
                </a:lnTo>
                <a:lnTo>
                  <a:pt x="244268" y="737824"/>
                </a:lnTo>
                <a:lnTo>
                  <a:pt x="288335" y="751863"/>
                </a:lnTo>
                <a:lnTo>
                  <a:pt x="334540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FAD6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751" y="2792984"/>
            <a:ext cx="18510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2005" algn="l"/>
              </a:tabLst>
            </a:pPr>
            <a:r>
              <a:rPr sz="2000" b="1" spc="5" dirty="0">
                <a:solidFill>
                  <a:srgbClr val="C31331"/>
                </a:solidFill>
                <a:latin typeface="Tahoma"/>
                <a:cs typeface="Tahoma"/>
              </a:rPr>
              <a:t>03	</a:t>
            </a:r>
            <a:r>
              <a:rPr sz="2400" b="1" spc="-112" baseline="3472" dirty="0">
                <a:solidFill>
                  <a:srgbClr val="200925"/>
                </a:solidFill>
                <a:latin typeface="Trebuchet MS"/>
                <a:cs typeface="Trebuchet MS"/>
              </a:rPr>
              <a:t>::first-letter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39284" y="2596895"/>
            <a:ext cx="763905" cy="763905"/>
          </a:xfrm>
          <a:custGeom>
            <a:avLst/>
            <a:gdLst/>
            <a:ahLst/>
            <a:cxnLst/>
            <a:rect l="l" t="t" r="r" b="b"/>
            <a:pathLst>
              <a:path w="763904" h="763904">
                <a:moveTo>
                  <a:pt x="381762" y="0"/>
                </a:moveTo>
                <a:lnTo>
                  <a:pt x="333878" y="2974"/>
                </a:lnTo>
                <a:lnTo>
                  <a:pt x="287769" y="11660"/>
                </a:lnTo>
                <a:lnTo>
                  <a:pt x="243791" y="25699"/>
                </a:lnTo>
                <a:lnTo>
                  <a:pt x="202303" y="44733"/>
                </a:lnTo>
                <a:lnTo>
                  <a:pt x="163662" y="68404"/>
                </a:lnTo>
                <a:lnTo>
                  <a:pt x="128227" y="96355"/>
                </a:lnTo>
                <a:lnTo>
                  <a:pt x="96355" y="128227"/>
                </a:lnTo>
                <a:lnTo>
                  <a:pt x="68404" y="163662"/>
                </a:lnTo>
                <a:lnTo>
                  <a:pt x="44733" y="202303"/>
                </a:lnTo>
                <a:lnTo>
                  <a:pt x="25699" y="243791"/>
                </a:lnTo>
                <a:lnTo>
                  <a:pt x="11660" y="287769"/>
                </a:lnTo>
                <a:lnTo>
                  <a:pt x="2974" y="333878"/>
                </a:lnTo>
                <a:lnTo>
                  <a:pt x="0" y="381762"/>
                </a:lnTo>
                <a:lnTo>
                  <a:pt x="2974" y="429645"/>
                </a:lnTo>
                <a:lnTo>
                  <a:pt x="11660" y="475754"/>
                </a:lnTo>
                <a:lnTo>
                  <a:pt x="25699" y="519732"/>
                </a:lnTo>
                <a:lnTo>
                  <a:pt x="44733" y="561220"/>
                </a:lnTo>
                <a:lnTo>
                  <a:pt x="68404" y="599861"/>
                </a:lnTo>
                <a:lnTo>
                  <a:pt x="96355" y="635296"/>
                </a:lnTo>
                <a:lnTo>
                  <a:pt x="128227" y="667168"/>
                </a:lnTo>
                <a:lnTo>
                  <a:pt x="163662" y="695119"/>
                </a:lnTo>
                <a:lnTo>
                  <a:pt x="202303" y="718790"/>
                </a:lnTo>
                <a:lnTo>
                  <a:pt x="243791" y="737824"/>
                </a:lnTo>
                <a:lnTo>
                  <a:pt x="287769" y="751863"/>
                </a:lnTo>
                <a:lnTo>
                  <a:pt x="333878" y="760549"/>
                </a:lnTo>
                <a:lnTo>
                  <a:pt x="381762" y="763524"/>
                </a:lnTo>
                <a:lnTo>
                  <a:pt x="429645" y="760549"/>
                </a:lnTo>
                <a:lnTo>
                  <a:pt x="475754" y="751863"/>
                </a:lnTo>
                <a:lnTo>
                  <a:pt x="519732" y="737824"/>
                </a:lnTo>
                <a:lnTo>
                  <a:pt x="561220" y="718790"/>
                </a:lnTo>
                <a:lnTo>
                  <a:pt x="599861" y="695119"/>
                </a:lnTo>
                <a:lnTo>
                  <a:pt x="635296" y="667168"/>
                </a:lnTo>
                <a:lnTo>
                  <a:pt x="667168" y="635296"/>
                </a:lnTo>
                <a:lnTo>
                  <a:pt x="695119" y="599861"/>
                </a:lnTo>
                <a:lnTo>
                  <a:pt x="718790" y="561220"/>
                </a:lnTo>
                <a:lnTo>
                  <a:pt x="737824" y="519732"/>
                </a:lnTo>
                <a:lnTo>
                  <a:pt x="751863" y="475754"/>
                </a:lnTo>
                <a:lnTo>
                  <a:pt x="760549" y="429645"/>
                </a:lnTo>
                <a:lnTo>
                  <a:pt x="763524" y="381762"/>
                </a:lnTo>
                <a:lnTo>
                  <a:pt x="760549" y="333878"/>
                </a:lnTo>
                <a:lnTo>
                  <a:pt x="751863" y="287769"/>
                </a:lnTo>
                <a:lnTo>
                  <a:pt x="737824" y="243791"/>
                </a:lnTo>
                <a:lnTo>
                  <a:pt x="718790" y="202303"/>
                </a:lnTo>
                <a:lnTo>
                  <a:pt x="695119" y="163662"/>
                </a:lnTo>
                <a:lnTo>
                  <a:pt x="667168" y="128227"/>
                </a:lnTo>
                <a:lnTo>
                  <a:pt x="635296" y="96355"/>
                </a:lnTo>
                <a:lnTo>
                  <a:pt x="599861" y="68404"/>
                </a:lnTo>
                <a:lnTo>
                  <a:pt x="561220" y="44733"/>
                </a:lnTo>
                <a:lnTo>
                  <a:pt x="519732" y="25699"/>
                </a:lnTo>
                <a:lnTo>
                  <a:pt x="475754" y="11660"/>
                </a:lnTo>
                <a:lnTo>
                  <a:pt x="429645" y="2974"/>
                </a:lnTo>
                <a:lnTo>
                  <a:pt x="381762" y="0"/>
                </a:lnTo>
                <a:close/>
              </a:path>
            </a:pathLst>
          </a:custGeom>
          <a:solidFill>
            <a:srgbClr val="FAD6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33847" y="2792984"/>
            <a:ext cx="16929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4069" algn="l"/>
              </a:tabLst>
            </a:pPr>
            <a:r>
              <a:rPr sz="2000" b="1" spc="95" dirty="0">
                <a:solidFill>
                  <a:srgbClr val="C31331"/>
                </a:solidFill>
                <a:latin typeface="Tahoma"/>
                <a:cs typeface="Tahoma"/>
              </a:rPr>
              <a:t>04	</a:t>
            </a:r>
            <a:r>
              <a:rPr sz="2400" b="1" spc="-112" baseline="3472" dirty="0">
                <a:solidFill>
                  <a:srgbClr val="200925"/>
                </a:solidFill>
                <a:latin typeface="Trebuchet MS"/>
                <a:cs typeface="Trebuchet MS"/>
              </a:rPr>
              <a:t>::first-line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35471" y="1875281"/>
            <a:ext cx="5702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35" dirty="0">
                <a:solidFill>
                  <a:srgbClr val="200925"/>
                </a:solidFill>
                <a:latin typeface="Trebuchet MS"/>
                <a:cs typeface="Trebuchet MS"/>
              </a:rPr>
              <a:t>::</a:t>
            </a:r>
            <a:r>
              <a:rPr sz="1600" b="1" spc="100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600" b="1" spc="-20" dirty="0">
                <a:solidFill>
                  <a:srgbClr val="200925"/>
                </a:solidFill>
                <a:latin typeface="Trebuchet MS"/>
                <a:cs typeface="Trebuchet MS"/>
              </a:rPr>
              <a:t>f</a:t>
            </a:r>
            <a:r>
              <a:rPr sz="1600" b="1" spc="-65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600" b="1" spc="-75" dirty="0">
                <a:solidFill>
                  <a:srgbClr val="200925"/>
                </a:solidFill>
                <a:latin typeface="Trebuchet MS"/>
                <a:cs typeface="Trebuchet MS"/>
              </a:rPr>
              <a:t>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39284" y="1638300"/>
            <a:ext cx="763905" cy="763905"/>
          </a:xfrm>
          <a:custGeom>
            <a:avLst/>
            <a:gdLst/>
            <a:ahLst/>
            <a:cxnLst/>
            <a:rect l="l" t="t" r="r" b="b"/>
            <a:pathLst>
              <a:path w="763904" h="763905">
                <a:moveTo>
                  <a:pt x="381762" y="0"/>
                </a:moveTo>
                <a:lnTo>
                  <a:pt x="333878" y="2974"/>
                </a:lnTo>
                <a:lnTo>
                  <a:pt x="287769" y="11660"/>
                </a:lnTo>
                <a:lnTo>
                  <a:pt x="243791" y="25699"/>
                </a:lnTo>
                <a:lnTo>
                  <a:pt x="202303" y="44733"/>
                </a:lnTo>
                <a:lnTo>
                  <a:pt x="163662" y="68404"/>
                </a:lnTo>
                <a:lnTo>
                  <a:pt x="128227" y="96355"/>
                </a:lnTo>
                <a:lnTo>
                  <a:pt x="96355" y="128227"/>
                </a:lnTo>
                <a:lnTo>
                  <a:pt x="68404" y="163662"/>
                </a:lnTo>
                <a:lnTo>
                  <a:pt x="44733" y="202303"/>
                </a:lnTo>
                <a:lnTo>
                  <a:pt x="25699" y="243791"/>
                </a:lnTo>
                <a:lnTo>
                  <a:pt x="11660" y="287769"/>
                </a:lnTo>
                <a:lnTo>
                  <a:pt x="2974" y="333878"/>
                </a:lnTo>
                <a:lnTo>
                  <a:pt x="0" y="381762"/>
                </a:lnTo>
                <a:lnTo>
                  <a:pt x="2974" y="429645"/>
                </a:lnTo>
                <a:lnTo>
                  <a:pt x="11660" y="475754"/>
                </a:lnTo>
                <a:lnTo>
                  <a:pt x="25699" y="519732"/>
                </a:lnTo>
                <a:lnTo>
                  <a:pt x="44733" y="561220"/>
                </a:lnTo>
                <a:lnTo>
                  <a:pt x="68404" y="599861"/>
                </a:lnTo>
                <a:lnTo>
                  <a:pt x="96355" y="635296"/>
                </a:lnTo>
                <a:lnTo>
                  <a:pt x="128227" y="667168"/>
                </a:lnTo>
                <a:lnTo>
                  <a:pt x="163662" y="695119"/>
                </a:lnTo>
                <a:lnTo>
                  <a:pt x="202303" y="718790"/>
                </a:lnTo>
                <a:lnTo>
                  <a:pt x="243791" y="737824"/>
                </a:lnTo>
                <a:lnTo>
                  <a:pt x="287769" y="751863"/>
                </a:lnTo>
                <a:lnTo>
                  <a:pt x="333878" y="760549"/>
                </a:lnTo>
                <a:lnTo>
                  <a:pt x="381762" y="763524"/>
                </a:lnTo>
                <a:lnTo>
                  <a:pt x="429645" y="760549"/>
                </a:lnTo>
                <a:lnTo>
                  <a:pt x="475754" y="751863"/>
                </a:lnTo>
                <a:lnTo>
                  <a:pt x="519732" y="737824"/>
                </a:lnTo>
                <a:lnTo>
                  <a:pt x="561220" y="718790"/>
                </a:lnTo>
                <a:lnTo>
                  <a:pt x="599861" y="695119"/>
                </a:lnTo>
                <a:lnTo>
                  <a:pt x="635296" y="667168"/>
                </a:lnTo>
                <a:lnTo>
                  <a:pt x="667168" y="635296"/>
                </a:lnTo>
                <a:lnTo>
                  <a:pt x="695119" y="599861"/>
                </a:lnTo>
                <a:lnTo>
                  <a:pt x="718790" y="561220"/>
                </a:lnTo>
                <a:lnTo>
                  <a:pt x="737824" y="519732"/>
                </a:lnTo>
                <a:lnTo>
                  <a:pt x="751863" y="475754"/>
                </a:lnTo>
                <a:lnTo>
                  <a:pt x="760549" y="429645"/>
                </a:lnTo>
                <a:lnTo>
                  <a:pt x="763524" y="381762"/>
                </a:lnTo>
                <a:lnTo>
                  <a:pt x="760549" y="333878"/>
                </a:lnTo>
                <a:lnTo>
                  <a:pt x="751863" y="287769"/>
                </a:lnTo>
                <a:lnTo>
                  <a:pt x="737824" y="243791"/>
                </a:lnTo>
                <a:lnTo>
                  <a:pt x="718790" y="202303"/>
                </a:lnTo>
                <a:lnTo>
                  <a:pt x="695119" y="163662"/>
                </a:lnTo>
                <a:lnTo>
                  <a:pt x="667168" y="128227"/>
                </a:lnTo>
                <a:lnTo>
                  <a:pt x="635296" y="96355"/>
                </a:lnTo>
                <a:lnTo>
                  <a:pt x="599861" y="68404"/>
                </a:lnTo>
                <a:lnTo>
                  <a:pt x="561220" y="44733"/>
                </a:lnTo>
                <a:lnTo>
                  <a:pt x="519732" y="25699"/>
                </a:lnTo>
                <a:lnTo>
                  <a:pt x="475754" y="11660"/>
                </a:lnTo>
                <a:lnTo>
                  <a:pt x="429645" y="2974"/>
                </a:lnTo>
                <a:lnTo>
                  <a:pt x="381762" y="0"/>
                </a:lnTo>
                <a:close/>
              </a:path>
            </a:pathLst>
          </a:custGeom>
          <a:solidFill>
            <a:srgbClr val="FAD6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152135" y="1834134"/>
            <a:ext cx="3397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5" dirty="0">
                <a:solidFill>
                  <a:srgbClr val="C31331"/>
                </a:solidFill>
                <a:latin typeface="Tahoma"/>
                <a:cs typeface="Tahoma"/>
              </a:rPr>
              <a:t>0</a:t>
            </a:r>
            <a:r>
              <a:rPr sz="2000" b="1" spc="-120" dirty="0">
                <a:solidFill>
                  <a:srgbClr val="C31331"/>
                </a:solidFill>
                <a:latin typeface="Tahoma"/>
                <a:cs typeface="Tahoma"/>
              </a:rPr>
              <a:t>fi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6300" y="2393060"/>
            <a:ext cx="4455795" cy="1924685"/>
            <a:chOff x="876300" y="2393060"/>
            <a:chExt cx="4455795" cy="1924685"/>
          </a:xfrm>
        </p:grpSpPr>
        <p:sp>
          <p:nvSpPr>
            <p:cNvPr id="13" name="object 13"/>
            <p:cNvSpPr/>
            <p:nvPr/>
          </p:nvSpPr>
          <p:spPr>
            <a:xfrm>
              <a:off x="1259586" y="2402585"/>
              <a:ext cx="4063365" cy="194310"/>
            </a:xfrm>
            <a:custGeom>
              <a:avLst/>
              <a:gdLst/>
              <a:ahLst/>
              <a:cxnLst/>
              <a:rect l="l" t="t" r="r" b="b"/>
              <a:pathLst>
                <a:path w="4063365" h="194310">
                  <a:moveTo>
                    <a:pt x="0" y="0"/>
                  </a:moveTo>
                  <a:lnTo>
                    <a:pt x="0" y="194056"/>
                  </a:lnTo>
                </a:path>
                <a:path w="4063365" h="194310">
                  <a:moveTo>
                    <a:pt x="4062984" y="0"/>
                  </a:moveTo>
                  <a:lnTo>
                    <a:pt x="4062984" y="194056"/>
                  </a:lnTo>
                </a:path>
              </a:pathLst>
            </a:custGeom>
            <a:ln w="19050">
              <a:solidFill>
                <a:srgbClr val="EA3553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6300" y="3552443"/>
              <a:ext cx="765175" cy="765175"/>
            </a:xfrm>
            <a:custGeom>
              <a:avLst/>
              <a:gdLst/>
              <a:ahLst/>
              <a:cxnLst/>
              <a:rect l="l" t="t" r="r" b="b"/>
              <a:pathLst>
                <a:path w="765175" h="765175">
                  <a:moveTo>
                    <a:pt x="382524" y="0"/>
                  </a:moveTo>
                  <a:lnTo>
                    <a:pt x="334540" y="2981"/>
                  </a:lnTo>
                  <a:lnTo>
                    <a:pt x="288335" y="11686"/>
                  </a:lnTo>
                  <a:lnTo>
                    <a:pt x="244268" y="25755"/>
                  </a:lnTo>
                  <a:lnTo>
                    <a:pt x="202696" y="44830"/>
                  </a:lnTo>
                  <a:lnTo>
                    <a:pt x="163978" y="68552"/>
                  </a:lnTo>
                  <a:lnTo>
                    <a:pt x="128473" y="96561"/>
                  </a:lnTo>
                  <a:lnTo>
                    <a:pt x="96539" y="128499"/>
                  </a:lnTo>
                  <a:lnTo>
                    <a:pt x="68534" y="164006"/>
                  </a:lnTo>
                  <a:lnTo>
                    <a:pt x="44818" y="202724"/>
                  </a:lnTo>
                  <a:lnTo>
                    <a:pt x="25747" y="244294"/>
                  </a:lnTo>
                  <a:lnTo>
                    <a:pt x="11682" y="288356"/>
                  </a:lnTo>
                  <a:lnTo>
                    <a:pt x="2980" y="334553"/>
                  </a:lnTo>
                  <a:lnTo>
                    <a:pt x="0" y="382523"/>
                  </a:lnTo>
                  <a:lnTo>
                    <a:pt x="2980" y="430507"/>
                  </a:lnTo>
                  <a:lnTo>
                    <a:pt x="11682" y="476712"/>
                  </a:lnTo>
                  <a:lnTo>
                    <a:pt x="25747" y="520779"/>
                  </a:lnTo>
                  <a:lnTo>
                    <a:pt x="44818" y="562351"/>
                  </a:lnTo>
                  <a:lnTo>
                    <a:pt x="68534" y="601069"/>
                  </a:lnTo>
                  <a:lnTo>
                    <a:pt x="96539" y="636574"/>
                  </a:lnTo>
                  <a:lnTo>
                    <a:pt x="128473" y="668508"/>
                  </a:lnTo>
                  <a:lnTo>
                    <a:pt x="163978" y="696513"/>
                  </a:lnTo>
                  <a:lnTo>
                    <a:pt x="202696" y="720229"/>
                  </a:lnTo>
                  <a:lnTo>
                    <a:pt x="244268" y="739300"/>
                  </a:lnTo>
                  <a:lnTo>
                    <a:pt x="288335" y="753365"/>
                  </a:lnTo>
                  <a:lnTo>
                    <a:pt x="334540" y="762067"/>
                  </a:lnTo>
                  <a:lnTo>
                    <a:pt x="382524" y="765047"/>
                  </a:lnTo>
                  <a:lnTo>
                    <a:pt x="430494" y="762067"/>
                  </a:lnTo>
                  <a:lnTo>
                    <a:pt x="476691" y="753365"/>
                  </a:lnTo>
                  <a:lnTo>
                    <a:pt x="520753" y="739300"/>
                  </a:lnTo>
                  <a:lnTo>
                    <a:pt x="562323" y="720229"/>
                  </a:lnTo>
                  <a:lnTo>
                    <a:pt x="601041" y="696513"/>
                  </a:lnTo>
                  <a:lnTo>
                    <a:pt x="636548" y="668508"/>
                  </a:lnTo>
                  <a:lnTo>
                    <a:pt x="668486" y="636574"/>
                  </a:lnTo>
                  <a:lnTo>
                    <a:pt x="696495" y="601069"/>
                  </a:lnTo>
                  <a:lnTo>
                    <a:pt x="720217" y="562351"/>
                  </a:lnTo>
                  <a:lnTo>
                    <a:pt x="739292" y="520779"/>
                  </a:lnTo>
                  <a:lnTo>
                    <a:pt x="753361" y="476712"/>
                  </a:lnTo>
                  <a:lnTo>
                    <a:pt x="762066" y="430507"/>
                  </a:lnTo>
                  <a:lnTo>
                    <a:pt x="765048" y="382523"/>
                  </a:lnTo>
                  <a:lnTo>
                    <a:pt x="762066" y="334553"/>
                  </a:lnTo>
                  <a:lnTo>
                    <a:pt x="753361" y="288356"/>
                  </a:lnTo>
                  <a:lnTo>
                    <a:pt x="739292" y="244294"/>
                  </a:lnTo>
                  <a:lnTo>
                    <a:pt x="720217" y="202724"/>
                  </a:lnTo>
                  <a:lnTo>
                    <a:pt x="696495" y="164006"/>
                  </a:lnTo>
                  <a:lnTo>
                    <a:pt x="668486" y="128499"/>
                  </a:lnTo>
                  <a:lnTo>
                    <a:pt x="636548" y="96561"/>
                  </a:lnTo>
                  <a:lnTo>
                    <a:pt x="601041" y="68552"/>
                  </a:lnTo>
                  <a:lnTo>
                    <a:pt x="562323" y="44830"/>
                  </a:lnTo>
                  <a:lnTo>
                    <a:pt x="520753" y="25755"/>
                  </a:lnTo>
                  <a:lnTo>
                    <a:pt x="476691" y="11686"/>
                  </a:lnTo>
                  <a:lnTo>
                    <a:pt x="430494" y="2981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AD6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872233" y="1877059"/>
            <a:ext cx="7308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35" dirty="0">
                <a:solidFill>
                  <a:srgbClr val="200925"/>
                </a:solidFill>
                <a:latin typeface="Trebuchet MS"/>
                <a:cs typeface="Trebuchet MS"/>
              </a:rPr>
              <a:t>::</a:t>
            </a:r>
            <a:r>
              <a:rPr sz="1600" b="1" spc="45" dirty="0">
                <a:solidFill>
                  <a:srgbClr val="200925"/>
                </a:solidFill>
                <a:latin typeface="Trebuchet MS"/>
                <a:cs typeface="Trebuchet MS"/>
              </a:rPr>
              <a:t>b</a:t>
            </a:r>
            <a:r>
              <a:rPr sz="1600" b="1" spc="-55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600" b="1" dirty="0">
                <a:solidFill>
                  <a:srgbClr val="200925"/>
                </a:solidFill>
                <a:latin typeface="Trebuchet MS"/>
                <a:cs typeface="Trebuchet MS"/>
              </a:rPr>
              <a:t>f</a:t>
            </a:r>
            <a:r>
              <a:rPr sz="1600" b="1" spc="-25" dirty="0">
                <a:solidFill>
                  <a:srgbClr val="200925"/>
                </a:solidFill>
                <a:latin typeface="Trebuchet MS"/>
                <a:cs typeface="Trebuchet MS"/>
              </a:rPr>
              <a:t>o</a:t>
            </a:r>
            <a:r>
              <a:rPr sz="1600" b="1" spc="-80" dirty="0">
                <a:solidFill>
                  <a:srgbClr val="200925"/>
                </a:solidFill>
                <a:latin typeface="Trebuchet MS"/>
                <a:cs typeface="Trebuchet MS"/>
              </a:rPr>
              <a:t>r</a:t>
            </a:r>
            <a:r>
              <a:rPr sz="1600" b="1" spc="-30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72233" y="3790594"/>
            <a:ext cx="9258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85" dirty="0">
                <a:solidFill>
                  <a:srgbClr val="200925"/>
                </a:solidFill>
                <a:latin typeface="Trebuchet MS"/>
                <a:cs typeface="Trebuchet MS"/>
              </a:rPr>
              <a:t>::selection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6655" y="3749446"/>
            <a:ext cx="3632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0" dirty="0">
                <a:solidFill>
                  <a:srgbClr val="C31331"/>
                </a:solidFill>
                <a:latin typeface="Tahoma"/>
                <a:cs typeface="Tahoma"/>
              </a:rPr>
              <a:t>05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250061" y="3350133"/>
            <a:ext cx="4453255" cy="967740"/>
            <a:chOff x="1250061" y="3350133"/>
            <a:chExt cx="4453255" cy="967740"/>
          </a:xfrm>
        </p:grpSpPr>
        <p:sp>
          <p:nvSpPr>
            <p:cNvPr id="19" name="object 19"/>
            <p:cNvSpPr/>
            <p:nvPr/>
          </p:nvSpPr>
          <p:spPr>
            <a:xfrm>
              <a:off x="1259586" y="3359658"/>
              <a:ext cx="0" cy="194310"/>
            </a:xfrm>
            <a:custGeom>
              <a:avLst/>
              <a:gdLst/>
              <a:ahLst/>
              <a:cxnLst/>
              <a:rect l="l" t="t" r="r" b="b"/>
              <a:pathLst>
                <a:path h="194310">
                  <a:moveTo>
                    <a:pt x="0" y="0"/>
                  </a:moveTo>
                  <a:lnTo>
                    <a:pt x="0" y="194056"/>
                  </a:lnTo>
                </a:path>
              </a:pathLst>
            </a:custGeom>
            <a:ln w="19050">
              <a:solidFill>
                <a:srgbClr val="EA3553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39283" y="3552444"/>
              <a:ext cx="763905" cy="765175"/>
            </a:xfrm>
            <a:custGeom>
              <a:avLst/>
              <a:gdLst/>
              <a:ahLst/>
              <a:cxnLst/>
              <a:rect l="l" t="t" r="r" b="b"/>
              <a:pathLst>
                <a:path w="763904" h="765175">
                  <a:moveTo>
                    <a:pt x="381762" y="0"/>
                  </a:moveTo>
                  <a:lnTo>
                    <a:pt x="333878" y="2981"/>
                  </a:lnTo>
                  <a:lnTo>
                    <a:pt x="287769" y="11686"/>
                  </a:lnTo>
                  <a:lnTo>
                    <a:pt x="243791" y="25755"/>
                  </a:lnTo>
                  <a:lnTo>
                    <a:pt x="202303" y="44830"/>
                  </a:lnTo>
                  <a:lnTo>
                    <a:pt x="163662" y="68552"/>
                  </a:lnTo>
                  <a:lnTo>
                    <a:pt x="128227" y="96561"/>
                  </a:lnTo>
                  <a:lnTo>
                    <a:pt x="96355" y="128499"/>
                  </a:lnTo>
                  <a:lnTo>
                    <a:pt x="68404" y="164006"/>
                  </a:lnTo>
                  <a:lnTo>
                    <a:pt x="44733" y="202724"/>
                  </a:lnTo>
                  <a:lnTo>
                    <a:pt x="25699" y="244294"/>
                  </a:lnTo>
                  <a:lnTo>
                    <a:pt x="11660" y="288356"/>
                  </a:lnTo>
                  <a:lnTo>
                    <a:pt x="2974" y="334553"/>
                  </a:lnTo>
                  <a:lnTo>
                    <a:pt x="0" y="382523"/>
                  </a:lnTo>
                  <a:lnTo>
                    <a:pt x="2974" y="430507"/>
                  </a:lnTo>
                  <a:lnTo>
                    <a:pt x="11660" y="476712"/>
                  </a:lnTo>
                  <a:lnTo>
                    <a:pt x="25699" y="520779"/>
                  </a:lnTo>
                  <a:lnTo>
                    <a:pt x="44733" y="562351"/>
                  </a:lnTo>
                  <a:lnTo>
                    <a:pt x="68404" y="601069"/>
                  </a:lnTo>
                  <a:lnTo>
                    <a:pt x="96355" y="636574"/>
                  </a:lnTo>
                  <a:lnTo>
                    <a:pt x="128227" y="668508"/>
                  </a:lnTo>
                  <a:lnTo>
                    <a:pt x="163662" y="696513"/>
                  </a:lnTo>
                  <a:lnTo>
                    <a:pt x="202303" y="720229"/>
                  </a:lnTo>
                  <a:lnTo>
                    <a:pt x="243791" y="739300"/>
                  </a:lnTo>
                  <a:lnTo>
                    <a:pt x="287769" y="753365"/>
                  </a:lnTo>
                  <a:lnTo>
                    <a:pt x="333878" y="762067"/>
                  </a:lnTo>
                  <a:lnTo>
                    <a:pt x="381762" y="765047"/>
                  </a:lnTo>
                  <a:lnTo>
                    <a:pt x="429645" y="762067"/>
                  </a:lnTo>
                  <a:lnTo>
                    <a:pt x="475754" y="753365"/>
                  </a:lnTo>
                  <a:lnTo>
                    <a:pt x="519732" y="739300"/>
                  </a:lnTo>
                  <a:lnTo>
                    <a:pt x="561220" y="720229"/>
                  </a:lnTo>
                  <a:lnTo>
                    <a:pt x="599861" y="696513"/>
                  </a:lnTo>
                  <a:lnTo>
                    <a:pt x="635296" y="668508"/>
                  </a:lnTo>
                  <a:lnTo>
                    <a:pt x="667168" y="636574"/>
                  </a:lnTo>
                  <a:lnTo>
                    <a:pt x="695119" y="601069"/>
                  </a:lnTo>
                  <a:lnTo>
                    <a:pt x="718790" y="562351"/>
                  </a:lnTo>
                  <a:lnTo>
                    <a:pt x="737824" y="520779"/>
                  </a:lnTo>
                  <a:lnTo>
                    <a:pt x="751863" y="476712"/>
                  </a:lnTo>
                  <a:lnTo>
                    <a:pt x="760549" y="430507"/>
                  </a:lnTo>
                  <a:lnTo>
                    <a:pt x="763524" y="382523"/>
                  </a:lnTo>
                  <a:lnTo>
                    <a:pt x="760549" y="334553"/>
                  </a:lnTo>
                  <a:lnTo>
                    <a:pt x="751863" y="288356"/>
                  </a:lnTo>
                  <a:lnTo>
                    <a:pt x="737824" y="244294"/>
                  </a:lnTo>
                  <a:lnTo>
                    <a:pt x="718790" y="202724"/>
                  </a:lnTo>
                  <a:lnTo>
                    <a:pt x="695119" y="164006"/>
                  </a:lnTo>
                  <a:lnTo>
                    <a:pt x="667168" y="128499"/>
                  </a:lnTo>
                  <a:lnTo>
                    <a:pt x="635296" y="96561"/>
                  </a:lnTo>
                  <a:lnTo>
                    <a:pt x="599861" y="68552"/>
                  </a:lnTo>
                  <a:lnTo>
                    <a:pt x="561220" y="44830"/>
                  </a:lnTo>
                  <a:lnTo>
                    <a:pt x="519732" y="25755"/>
                  </a:lnTo>
                  <a:lnTo>
                    <a:pt x="475754" y="11686"/>
                  </a:lnTo>
                  <a:lnTo>
                    <a:pt x="429645" y="2981"/>
                  </a:lnTo>
                  <a:lnTo>
                    <a:pt x="381762" y="0"/>
                  </a:lnTo>
                  <a:close/>
                </a:path>
              </a:pathLst>
            </a:custGeom>
            <a:solidFill>
              <a:srgbClr val="FAD6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935471" y="3790594"/>
            <a:ext cx="12128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29" dirty="0">
                <a:solidFill>
                  <a:srgbClr val="200925"/>
                </a:solidFill>
                <a:latin typeface="Trebuchet MS"/>
                <a:cs typeface="Trebuchet MS"/>
              </a:rPr>
              <a:t>::</a:t>
            </a:r>
            <a:r>
              <a:rPr sz="1600" b="1" spc="45" dirty="0">
                <a:solidFill>
                  <a:srgbClr val="200925"/>
                </a:solidFill>
                <a:latin typeface="Trebuchet MS"/>
                <a:cs typeface="Trebuchet MS"/>
              </a:rPr>
              <a:t>p</a:t>
            </a:r>
            <a:r>
              <a:rPr sz="1600" b="1" spc="-95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600" b="1" spc="105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600" b="1" spc="-40" dirty="0">
                <a:solidFill>
                  <a:srgbClr val="200925"/>
                </a:solidFill>
                <a:latin typeface="Trebuchet MS"/>
                <a:cs typeface="Trebuchet MS"/>
              </a:rPr>
              <a:t>ce</a:t>
            </a:r>
            <a:r>
              <a:rPr sz="1600" b="1" spc="-20" dirty="0">
                <a:solidFill>
                  <a:srgbClr val="200925"/>
                </a:solidFill>
                <a:latin typeface="Trebuchet MS"/>
                <a:cs typeface="Trebuchet MS"/>
              </a:rPr>
              <a:t>h</a:t>
            </a:r>
            <a:r>
              <a:rPr sz="1600" b="1" spc="-25" dirty="0">
                <a:solidFill>
                  <a:srgbClr val="200925"/>
                </a:solidFill>
                <a:latin typeface="Trebuchet MS"/>
                <a:cs typeface="Trebuchet MS"/>
              </a:rPr>
              <a:t>o</a:t>
            </a:r>
            <a:r>
              <a:rPr sz="1600" b="1" spc="-95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600" b="1" spc="50" dirty="0">
                <a:solidFill>
                  <a:srgbClr val="200925"/>
                </a:solidFill>
                <a:latin typeface="Trebuchet MS"/>
                <a:cs typeface="Trebuchet MS"/>
              </a:rPr>
              <a:t>d</a:t>
            </a:r>
            <a:r>
              <a:rPr sz="1600" b="1" spc="-35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r>
              <a:rPr sz="1600" b="1" spc="-114" dirty="0">
                <a:solidFill>
                  <a:srgbClr val="200925"/>
                </a:solidFill>
                <a:latin typeface="Trebuchet MS"/>
                <a:cs typeface="Trebuchet MS"/>
              </a:rPr>
              <a:t>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42991" y="3749446"/>
            <a:ext cx="3568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25" dirty="0">
                <a:solidFill>
                  <a:srgbClr val="C31331"/>
                </a:solidFill>
                <a:latin typeface="Tahoma"/>
                <a:cs typeface="Tahoma"/>
              </a:rPr>
              <a:t>06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7056" y="3359658"/>
            <a:ext cx="5265420" cy="1738630"/>
            <a:chOff x="67056" y="3359658"/>
            <a:chExt cx="5265420" cy="1738630"/>
          </a:xfrm>
        </p:grpSpPr>
        <p:sp>
          <p:nvSpPr>
            <p:cNvPr id="24" name="object 24"/>
            <p:cNvSpPr/>
            <p:nvPr/>
          </p:nvSpPr>
          <p:spPr>
            <a:xfrm>
              <a:off x="5322570" y="3359658"/>
              <a:ext cx="0" cy="194310"/>
            </a:xfrm>
            <a:custGeom>
              <a:avLst/>
              <a:gdLst/>
              <a:ahLst/>
              <a:cxnLst/>
              <a:rect l="l" t="t" r="r" b="b"/>
              <a:pathLst>
                <a:path h="194310">
                  <a:moveTo>
                    <a:pt x="0" y="0"/>
                  </a:moveTo>
                  <a:lnTo>
                    <a:pt x="0" y="194056"/>
                  </a:lnTo>
                </a:path>
              </a:pathLst>
            </a:custGeom>
            <a:ln w="19050">
              <a:solidFill>
                <a:srgbClr val="EA3553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pc="-110" dirty="0">
                <a:solidFill>
                  <a:srgbClr val="B747CF"/>
                </a:solidFill>
              </a:rPr>
              <a:t>PSEUDO</a:t>
            </a:r>
            <a:r>
              <a:rPr spc="-885" dirty="0">
                <a:solidFill>
                  <a:srgbClr val="B747CF"/>
                </a:solidFill>
              </a:rPr>
              <a:t> </a:t>
            </a:r>
            <a:r>
              <a:rPr spc="130" dirty="0">
                <a:solidFill>
                  <a:srgbClr val="B747CF"/>
                </a:solidFill>
              </a:rPr>
              <a:t>CLASS</a:t>
            </a:r>
          </a:p>
          <a:p>
            <a:pPr marL="1905" algn="ctr">
              <a:lnSpc>
                <a:spcPct val="100000"/>
              </a:lnSpc>
              <a:spcBef>
                <a:spcPts val="145"/>
              </a:spcBef>
            </a:pPr>
            <a:r>
              <a:rPr sz="5400" spc="-415" dirty="0">
                <a:solidFill>
                  <a:srgbClr val="200925"/>
                </a:solidFill>
              </a:rPr>
              <a:t>IN</a:t>
            </a:r>
            <a:r>
              <a:rPr sz="5400" spc="-665" dirty="0">
                <a:solidFill>
                  <a:srgbClr val="200925"/>
                </a:solidFill>
              </a:rPr>
              <a:t> </a:t>
            </a:r>
            <a:r>
              <a:rPr sz="5400" spc="120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640193" y="695909"/>
            <a:ext cx="64071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270" dirty="0">
                <a:solidFill>
                  <a:srgbClr val="B747CF"/>
                </a:solidFill>
                <a:latin typeface="Tahoma"/>
                <a:cs typeface="Tahoma"/>
              </a:rPr>
              <a:t>fi</a:t>
            </a:r>
            <a:r>
              <a:rPr sz="4500" b="1" spc="-565" dirty="0">
                <a:solidFill>
                  <a:srgbClr val="B747CF"/>
                </a:solidFill>
                <a:latin typeface="Tahoma"/>
                <a:cs typeface="Tahoma"/>
              </a:rPr>
              <a:t>7</a:t>
            </a:r>
            <a:endParaRPr sz="45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16242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105" dirty="0">
                <a:solidFill>
                  <a:srgbClr val="B747CF"/>
                </a:solidFill>
              </a:rPr>
              <a:t>P</a:t>
            </a:r>
            <a:r>
              <a:rPr sz="3300" spc="70" dirty="0">
                <a:solidFill>
                  <a:srgbClr val="B747CF"/>
                </a:solidFill>
              </a:rPr>
              <a:t>s</a:t>
            </a:r>
            <a:r>
              <a:rPr sz="3300" spc="120" dirty="0">
                <a:solidFill>
                  <a:srgbClr val="B747CF"/>
                </a:solidFill>
              </a:rPr>
              <a:t>eudo</a:t>
            </a:r>
            <a:r>
              <a:rPr sz="3300" spc="-409" dirty="0">
                <a:solidFill>
                  <a:srgbClr val="B747CF"/>
                </a:solidFill>
              </a:rPr>
              <a:t> </a:t>
            </a:r>
            <a:r>
              <a:rPr sz="3300" spc="240" dirty="0">
                <a:solidFill>
                  <a:srgbClr val="B747CF"/>
                </a:solidFill>
              </a:rPr>
              <a:t>C</a:t>
            </a:r>
            <a:r>
              <a:rPr sz="3300" spc="110" dirty="0">
                <a:solidFill>
                  <a:srgbClr val="B747CF"/>
                </a:solidFill>
              </a:rPr>
              <a:t>l</a:t>
            </a:r>
            <a:r>
              <a:rPr sz="3300" spc="229" dirty="0">
                <a:solidFill>
                  <a:srgbClr val="B747CF"/>
                </a:solidFill>
              </a:rPr>
              <a:t>ass</a:t>
            </a:r>
            <a:r>
              <a:rPr sz="3300" spc="-400" dirty="0">
                <a:solidFill>
                  <a:srgbClr val="B747CF"/>
                </a:solidFill>
              </a:rPr>
              <a:t> </a:t>
            </a:r>
            <a:r>
              <a:rPr sz="3300" spc="475" dirty="0">
                <a:solidFill>
                  <a:srgbClr val="200925"/>
                </a:solidFill>
              </a:rPr>
              <a:t>-</a:t>
            </a:r>
            <a:r>
              <a:rPr sz="3300" spc="-400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876300" y="1638300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5">
                <a:moveTo>
                  <a:pt x="382524" y="0"/>
                </a:moveTo>
                <a:lnTo>
                  <a:pt x="334540" y="2974"/>
                </a:lnTo>
                <a:lnTo>
                  <a:pt x="288335" y="11660"/>
                </a:lnTo>
                <a:lnTo>
                  <a:pt x="244268" y="25699"/>
                </a:lnTo>
                <a:lnTo>
                  <a:pt x="202696" y="44733"/>
                </a:lnTo>
                <a:lnTo>
                  <a:pt x="163978" y="68404"/>
                </a:lnTo>
                <a:lnTo>
                  <a:pt x="128473" y="96355"/>
                </a:lnTo>
                <a:lnTo>
                  <a:pt x="96539" y="128227"/>
                </a:lnTo>
                <a:lnTo>
                  <a:pt x="68534" y="163662"/>
                </a:lnTo>
                <a:lnTo>
                  <a:pt x="44818" y="202303"/>
                </a:lnTo>
                <a:lnTo>
                  <a:pt x="25747" y="243791"/>
                </a:lnTo>
                <a:lnTo>
                  <a:pt x="11682" y="287769"/>
                </a:lnTo>
                <a:lnTo>
                  <a:pt x="2980" y="333878"/>
                </a:lnTo>
                <a:lnTo>
                  <a:pt x="0" y="381762"/>
                </a:lnTo>
                <a:lnTo>
                  <a:pt x="2980" y="429645"/>
                </a:lnTo>
                <a:lnTo>
                  <a:pt x="11682" y="475754"/>
                </a:lnTo>
                <a:lnTo>
                  <a:pt x="25747" y="519732"/>
                </a:lnTo>
                <a:lnTo>
                  <a:pt x="44818" y="561220"/>
                </a:lnTo>
                <a:lnTo>
                  <a:pt x="68534" y="599861"/>
                </a:lnTo>
                <a:lnTo>
                  <a:pt x="96539" y="635296"/>
                </a:lnTo>
                <a:lnTo>
                  <a:pt x="128473" y="667168"/>
                </a:lnTo>
                <a:lnTo>
                  <a:pt x="163978" y="695119"/>
                </a:lnTo>
                <a:lnTo>
                  <a:pt x="202696" y="718790"/>
                </a:lnTo>
                <a:lnTo>
                  <a:pt x="244268" y="737824"/>
                </a:lnTo>
                <a:lnTo>
                  <a:pt x="288335" y="751863"/>
                </a:lnTo>
                <a:lnTo>
                  <a:pt x="334540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0183" y="1834134"/>
            <a:ext cx="2971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10" dirty="0">
                <a:solidFill>
                  <a:srgbClr val="B747CF"/>
                </a:solidFill>
                <a:latin typeface="Tahoma"/>
                <a:cs typeface="Tahoma"/>
              </a:rPr>
              <a:t>01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6300" y="2596895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4">
                <a:moveTo>
                  <a:pt x="382524" y="0"/>
                </a:moveTo>
                <a:lnTo>
                  <a:pt x="334540" y="2974"/>
                </a:lnTo>
                <a:lnTo>
                  <a:pt x="288335" y="11660"/>
                </a:lnTo>
                <a:lnTo>
                  <a:pt x="244268" y="25699"/>
                </a:lnTo>
                <a:lnTo>
                  <a:pt x="202696" y="44733"/>
                </a:lnTo>
                <a:lnTo>
                  <a:pt x="163978" y="68404"/>
                </a:lnTo>
                <a:lnTo>
                  <a:pt x="128473" y="96355"/>
                </a:lnTo>
                <a:lnTo>
                  <a:pt x="96539" y="128227"/>
                </a:lnTo>
                <a:lnTo>
                  <a:pt x="68534" y="163662"/>
                </a:lnTo>
                <a:lnTo>
                  <a:pt x="44818" y="202303"/>
                </a:lnTo>
                <a:lnTo>
                  <a:pt x="25747" y="243791"/>
                </a:lnTo>
                <a:lnTo>
                  <a:pt x="11682" y="287769"/>
                </a:lnTo>
                <a:lnTo>
                  <a:pt x="2980" y="333878"/>
                </a:lnTo>
                <a:lnTo>
                  <a:pt x="0" y="381762"/>
                </a:lnTo>
                <a:lnTo>
                  <a:pt x="2980" y="429645"/>
                </a:lnTo>
                <a:lnTo>
                  <a:pt x="11682" y="475754"/>
                </a:lnTo>
                <a:lnTo>
                  <a:pt x="25747" y="519732"/>
                </a:lnTo>
                <a:lnTo>
                  <a:pt x="44818" y="561220"/>
                </a:lnTo>
                <a:lnTo>
                  <a:pt x="68534" y="599861"/>
                </a:lnTo>
                <a:lnTo>
                  <a:pt x="96539" y="635296"/>
                </a:lnTo>
                <a:lnTo>
                  <a:pt x="128473" y="667168"/>
                </a:lnTo>
                <a:lnTo>
                  <a:pt x="163978" y="695119"/>
                </a:lnTo>
                <a:lnTo>
                  <a:pt x="202696" y="718790"/>
                </a:lnTo>
                <a:lnTo>
                  <a:pt x="244268" y="737824"/>
                </a:lnTo>
                <a:lnTo>
                  <a:pt x="288335" y="751863"/>
                </a:lnTo>
                <a:lnTo>
                  <a:pt x="334540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751" y="2792984"/>
            <a:ext cx="17189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2005" algn="l"/>
              </a:tabLst>
            </a:pPr>
            <a:r>
              <a:rPr sz="2000" b="1" spc="5" dirty="0">
                <a:solidFill>
                  <a:srgbClr val="B747CF"/>
                </a:solidFill>
                <a:latin typeface="Tahoma"/>
                <a:cs typeface="Tahoma"/>
              </a:rPr>
              <a:t>03	</a:t>
            </a:r>
            <a:r>
              <a:rPr sz="2400" b="1" spc="-60" baseline="3472" dirty="0">
                <a:solidFill>
                  <a:srgbClr val="200925"/>
                </a:solidFill>
                <a:latin typeface="Trebuchet MS"/>
                <a:cs typeface="Trebuchet MS"/>
              </a:rPr>
              <a:t>:last-child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39284" y="2596895"/>
            <a:ext cx="763905" cy="763905"/>
          </a:xfrm>
          <a:custGeom>
            <a:avLst/>
            <a:gdLst/>
            <a:ahLst/>
            <a:cxnLst/>
            <a:rect l="l" t="t" r="r" b="b"/>
            <a:pathLst>
              <a:path w="763904" h="763904">
                <a:moveTo>
                  <a:pt x="381762" y="0"/>
                </a:moveTo>
                <a:lnTo>
                  <a:pt x="333878" y="2974"/>
                </a:lnTo>
                <a:lnTo>
                  <a:pt x="287769" y="11660"/>
                </a:lnTo>
                <a:lnTo>
                  <a:pt x="243791" y="25699"/>
                </a:lnTo>
                <a:lnTo>
                  <a:pt x="202303" y="44733"/>
                </a:lnTo>
                <a:lnTo>
                  <a:pt x="163662" y="68404"/>
                </a:lnTo>
                <a:lnTo>
                  <a:pt x="128227" y="96355"/>
                </a:lnTo>
                <a:lnTo>
                  <a:pt x="96355" y="128227"/>
                </a:lnTo>
                <a:lnTo>
                  <a:pt x="68404" y="163662"/>
                </a:lnTo>
                <a:lnTo>
                  <a:pt x="44733" y="202303"/>
                </a:lnTo>
                <a:lnTo>
                  <a:pt x="25699" y="243791"/>
                </a:lnTo>
                <a:lnTo>
                  <a:pt x="11660" y="287769"/>
                </a:lnTo>
                <a:lnTo>
                  <a:pt x="2974" y="333878"/>
                </a:lnTo>
                <a:lnTo>
                  <a:pt x="0" y="381762"/>
                </a:lnTo>
                <a:lnTo>
                  <a:pt x="2974" y="429645"/>
                </a:lnTo>
                <a:lnTo>
                  <a:pt x="11660" y="475754"/>
                </a:lnTo>
                <a:lnTo>
                  <a:pt x="25699" y="519732"/>
                </a:lnTo>
                <a:lnTo>
                  <a:pt x="44733" y="561220"/>
                </a:lnTo>
                <a:lnTo>
                  <a:pt x="68404" y="599861"/>
                </a:lnTo>
                <a:lnTo>
                  <a:pt x="96355" y="635296"/>
                </a:lnTo>
                <a:lnTo>
                  <a:pt x="128227" y="667168"/>
                </a:lnTo>
                <a:lnTo>
                  <a:pt x="163662" y="695119"/>
                </a:lnTo>
                <a:lnTo>
                  <a:pt x="202303" y="718790"/>
                </a:lnTo>
                <a:lnTo>
                  <a:pt x="243791" y="737824"/>
                </a:lnTo>
                <a:lnTo>
                  <a:pt x="287769" y="751863"/>
                </a:lnTo>
                <a:lnTo>
                  <a:pt x="333878" y="760549"/>
                </a:lnTo>
                <a:lnTo>
                  <a:pt x="381762" y="763524"/>
                </a:lnTo>
                <a:lnTo>
                  <a:pt x="429645" y="760549"/>
                </a:lnTo>
                <a:lnTo>
                  <a:pt x="475754" y="751863"/>
                </a:lnTo>
                <a:lnTo>
                  <a:pt x="519732" y="737824"/>
                </a:lnTo>
                <a:lnTo>
                  <a:pt x="561220" y="718790"/>
                </a:lnTo>
                <a:lnTo>
                  <a:pt x="599861" y="695119"/>
                </a:lnTo>
                <a:lnTo>
                  <a:pt x="635296" y="667168"/>
                </a:lnTo>
                <a:lnTo>
                  <a:pt x="667168" y="635296"/>
                </a:lnTo>
                <a:lnTo>
                  <a:pt x="695119" y="599861"/>
                </a:lnTo>
                <a:lnTo>
                  <a:pt x="718790" y="561220"/>
                </a:lnTo>
                <a:lnTo>
                  <a:pt x="737824" y="519732"/>
                </a:lnTo>
                <a:lnTo>
                  <a:pt x="751863" y="475754"/>
                </a:lnTo>
                <a:lnTo>
                  <a:pt x="760549" y="429645"/>
                </a:lnTo>
                <a:lnTo>
                  <a:pt x="763524" y="381762"/>
                </a:lnTo>
                <a:lnTo>
                  <a:pt x="760549" y="333878"/>
                </a:lnTo>
                <a:lnTo>
                  <a:pt x="751863" y="287769"/>
                </a:lnTo>
                <a:lnTo>
                  <a:pt x="737824" y="243791"/>
                </a:lnTo>
                <a:lnTo>
                  <a:pt x="718790" y="202303"/>
                </a:lnTo>
                <a:lnTo>
                  <a:pt x="695119" y="163662"/>
                </a:lnTo>
                <a:lnTo>
                  <a:pt x="667168" y="128227"/>
                </a:lnTo>
                <a:lnTo>
                  <a:pt x="635296" y="96355"/>
                </a:lnTo>
                <a:lnTo>
                  <a:pt x="599861" y="68404"/>
                </a:lnTo>
                <a:lnTo>
                  <a:pt x="561220" y="44733"/>
                </a:lnTo>
                <a:lnTo>
                  <a:pt x="519732" y="25699"/>
                </a:lnTo>
                <a:lnTo>
                  <a:pt x="475754" y="11660"/>
                </a:lnTo>
                <a:lnTo>
                  <a:pt x="429645" y="2974"/>
                </a:lnTo>
                <a:lnTo>
                  <a:pt x="381762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33847" y="2792984"/>
            <a:ext cx="19538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4069" algn="l"/>
              </a:tabLst>
            </a:pPr>
            <a:r>
              <a:rPr sz="2000" b="1" spc="95" dirty="0">
                <a:solidFill>
                  <a:srgbClr val="B747CF"/>
                </a:solidFill>
                <a:latin typeface="Tahoma"/>
                <a:cs typeface="Tahoma"/>
              </a:rPr>
              <a:t>04	</a:t>
            </a:r>
            <a:r>
              <a:rPr sz="2400" b="1" spc="-75" baseline="3472" dirty="0">
                <a:solidFill>
                  <a:srgbClr val="200925"/>
                </a:solidFill>
                <a:latin typeface="Trebuchet MS"/>
                <a:cs typeface="Trebuchet MS"/>
              </a:rPr>
              <a:t>:nth-child(n)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35471" y="1875281"/>
            <a:ext cx="958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0" dirty="0">
                <a:solidFill>
                  <a:srgbClr val="200925"/>
                </a:solidFill>
                <a:latin typeface="Trebuchet MS"/>
                <a:cs typeface="Trebuchet MS"/>
              </a:rPr>
              <a:t>:first-child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39284" y="1638300"/>
            <a:ext cx="763905" cy="763905"/>
          </a:xfrm>
          <a:custGeom>
            <a:avLst/>
            <a:gdLst/>
            <a:ahLst/>
            <a:cxnLst/>
            <a:rect l="l" t="t" r="r" b="b"/>
            <a:pathLst>
              <a:path w="763904" h="763905">
                <a:moveTo>
                  <a:pt x="381762" y="0"/>
                </a:moveTo>
                <a:lnTo>
                  <a:pt x="333878" y="2974"/>
                </a:lnTo>
                <a:lnTo>
                  <a:pt x="287769" y="11660"/>
                </a:lnTo>
                <a:lnTo>
                  <a:pt x="243791" y="25699"/>
                </a:lnTo>
                <a:lnTo>
                  <a:pt x="202303" y="44733"/>
                </a:lnTo>
                <a:lnTo>
                  <a:pt x="163662" y="68404"/>
                </a:lnTo>
                <a:lnTo>
                  <a:pt x="128227" y="96355"/>
                </a:lnTo>
                <a:lnTo>
                  <a:pt x="96355" y="128227"/>
                </a:lnTo>
                <a:lnTo>
                  <a:pt x="68404" y="163662"/>
                </a:lnTo>
                <a:lnTo>
                  <a:pt x="44733" y="202303"/>
                </a:lnTo>
                <a:lnTo>
                  <a:pt x="25699" y="243791"/>
                </a:lnTo>
                <a:lnTo>
                  <a:pt x="11660" y="287769"/>
                </a:lnTo>
                <a:lnTo>
                  <a:pt x="2974" y="333878"/>
                </a:lnTo>
                <a:lnTo>
                  <a:pt x="0" y="381762"/>
                </a:lnTo>
                <a:lnTo>
                  <a:pt x="2974" y="429645"/>
                </a:lnTo>
                <a:lnTo>
                  <a:pt x="11660" y="475754"/>
                </a:lnTo>
                <a:lnTo>
                  <a:pt x="25699" y="519732"/>
                </a:lnTo>
                <a:lnTo>
                  <a:pt x="44733" y="561220"/>
                </a:lnTo>
                <a:lnTo>
                  <a:pt x="68404" y="599861"/>
                </a:lnTo>
                <a:lnTo>
                  <a:pt x="96355" y="635296"/>
                </a:lnTo>
                <a:lnTo>
                  <a:pt x="128227" y="667168"/>
                </a:lnTo>
                <a:lnTo>
                  <a:pt x="163662" y="695119"/>
                </a:lnTo>
                <a:lnTo>
                  <a:pt x="202303" y="718790"/>
                </a:lnTo>
                <a:lnTo>
                  <a:pt x="243791" y="737824"/>
                </a:lnTo>
                <a:lnTo>
                  <a:pt x="287769" y="751863"/>
                </a:lnTo>
                <a:lnTo>
                  <a:pt x="333878" y="760549"/>
                </a:lnTo>
                <a:lnTo>
                  <a:pt x="381762" y="763524"/>
                </a:lnTo>
                <a:lnTo>
                  <a:pt x="429645" y="760549"/>
                </a:lnTo>
                <a:lnTo>
                  <a:pt x="475754" y="751863"/>
                </a:lnTo>
                <a:lnTo>
                  <a:pt x="519732" y="737824"/>
                </a:lnTo>
                <a:lnTo>
                  <a:pt x="561220" y="718790"/>
                </a:lnTo>
                <a:lnTo>
                  <a:pt x="599861" y="695119"/>
                </a:lnTo>
                <a:lnTo>
                  <a:pt x="635296" y="667168"/>
                </a:lnTo>
                <a:lnTo>
                  <a:pt x="667168" y="635296"/>
                </a:lnTo>
                <a:lnTo>
                  <a:pt x="695119" y="599861"/>
                </a:lnTo>
                <a:lnTo>
                  <a:pt x="718790" y="561220"/>
                </a:lnTo>
                <a:lnTo>
                  <a:pt x="737824" y="519732"/>
                </a:lnTo>
                <a:lnTo>
                  <a:pt x="751863" y="475754"/>
                </a:lnTo>
                <a:lnTo>
                  <a:pt x="760549" y="429645"/>
                </a:lnTo>
                <a:lnTo>
                  <a:pt x="763524" y="381762"/>
                </a:lnTo>
                <a:lnTo>
                  <a:pt x="760549" y="333878"/>
                </a:lnTo>
                <a:lnTo>
                  <a:pt x="751863" y="287769"/>
                </a:lnTo>
                <a:lnTo>
                  <a:pt x="737824" y="243791"/>
                </a:lnTo>
                <a:lnTo>
                  <a:pt x="718790" y="202303"/>
                </a:lnTo>
                <a:lnTo>
                  <a:pt x="695119" y="163662"/>
                </a:lnTo>
                <a:lnTo>
                  <a:pt x="667168" y="128227"/>
                </a:lnTo>
                <a:lnTo>
                  <a:pt x="635296" y="96355"/>
                </a:lnTo>
                <a:lnTo>
                  <a:pt x="599861" y="68404"/>
                </a:lnTo>
                <a:lnTo>
                  <a:pt x="561220" y="44733"/>
                </a:lnTo>
                <a:lnTo>
                  <a:pt x="519732" y="25699"/>
                </a:lnTo>
                <a:lnTo>
                  <a:pt x="475754" y="11660"/>
                </a:lnTo>
                <a:lnTo>
                  <a:pt x="429645" y="2974"/>
                </a:lnTo>
                <a:lnTo>
                  <a:pt x="381762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152135" y="1834134"/>
            <a:ext cx="3397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5" dirty="0">
                <a:solidFill>
                  <a:srgbClr val="B747CF"/>
                </a:solidFill>
                <a:latin typeface="Tahoma"/>
                <a:cs typeface="Tahoma"/>
              </a:rPr>
              <a:t>0</a:t>
            </a:r>
            <a:r>
              <a:rPr sz="2000" b="1" spc="-120" dirty="0">
                <a:solidFill>
                  <a:srgbClr val="B747CF"/>
                </a:solidFill>
                <a:latin typeface="Tahoma"/>
                <a:cs typeface="Tahoma"/>
              </a:rPr>
              <a:t>fi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6300" y="2393060"/>
            <a:ext cx="4455795" cy="1924685"/>
            <a:chOff x="876300" y="2393060"/>
            <a:chExt cx="4455795" cy="1924685"/>
          </a:xfrm>
        </p:grpSpPr>
        <p:sp>
          <p:nvSpPr>
            <p:cNvPr id="13" name="object 13"/>
            <p:cNvSpPr/>
            <p:nvPr/>
          </p:nvSpPr>
          <p:spPr>
            <a:xfrm>
              <a:off x="1259586" y="2402585"/>
              <a:ext cx="4063365" cy="194310"/>
            </a:xfrm>
            <a:custGeom>
              <a:avLst/>
              <a:gdLst/>
              <a:ahLst/>
              <a:cxnLst/>
              <a:rect l="l" t="t" r="r" b="b"/>
              <a:pathLst>
                <a:path w="4063365" h="194310">
                  <a:moveTo>
                    <a:pt x="0" y="0"/>
                  </a:moveTo>
                  <a:lnTo>
                    <a:pt x="0" y="194056"/>
                  </a:lnTo>
                </a:path>
                <a:path w="4063365" h="194310">
                  <a:moveTo>
                    <a:pt x="4062984" y="0"/>
                  </a:moveTo>
                  <a:lnTo>
                    <a:pt x="4062984" y="194056"/>
                  </a:lnTo>
                </a:path>
              </a:pathLst>
            </a:custGeom>
            <a:ln w="19050">
              <a:solidFill>
                <a:srgbClr val="6F2F9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6300" y="3552443"/>
              <a:ext cx="765175" cy="765175"/>
            </a:xfrm>
            <a:custGeom>
              <a:avLst/>
              <a:gdLst/>
              <a:ahLst/>
              <a:cxnLst/>
              <a:rect l="l" t="t" r="r" b="b"/>
              <a:pathLst>
                <a:path w="765175" h="765175">
                  <a:moveTo>
                    <a:pt x="382524" y="0"/>
                  </a:moveTo>
                  <a:lnTo>
                    <a:pt x="334540" y="2981"/>
                  </a:lnTo>
                  <a:lnTo>
                    <a:pt x="288335" y="11686"/>
                  </a:lnTo>
                  <a:lnTo>
                    <a:pt x="244268" y="25755"/>
                  </a:lnTo>
                  <a:lnTo>
                    <a:pt x="202696" y="44830"/>
                  </a:lnTo>
                  <a:lnTo>
                    <a:pt x="163978" y="68552"/>
                  </a:lnTo>
                  <a:lnTo>
                    <a:pt x="128473" y="96561"/>
                  </a:lnTo>
                  <a:lnTo>
                    <a:pt x="96539" y="128499"/>
                  </a:lnTo>
                  <a:lnTo>
                    <a:pt x="68534" y="164006"/>
                  </a:lnTo>
                  <a:lnTo>
                    <a:pt x="44818" y="202724"/>
                  </a:lnTo>
                  <a:lnTo>
                    <a:pt x="25747" y="244294"/>
                  </a:lnTo>
                  <a:lnTo>
                    <a:pt x="11682" y="288356"/>
                  </a:lnTo>
                  <a:lnTo>
                    <a:pt x="2980" y="334553"/>
                  </a:lnTo>
                  <a:lnTo>
                    <a:pt x="0" y="382523"/>
                  </a:lnTo>
                  <a:lnTo>
                    <a:pt x="2980" y="430507"/>
                  </a:lnTo>
                  <a:lnTo>
                    <a:pt x="11682" y="476712"/>
                  </a:lnTo>
                  <a:lnTo>
                    <a:pt x="25747" y="520779"/>
                  </a:lnTo>
                  <a:lnTo>
                    <a:pt x="44818" y="562351"/>
                  </a:lnTo>
                  <a:lnTo>
                    <a:pt x="68534" y="601069"/>
                  </a:lnTo>
                  <a:lnTo>
                    <a:pt x="96539" y="636574"/>
                  </a:lnTo>
                  <a:lnTo>
                    <a:pt x="128473" y="668508"/>
                  </a:lnTo>
                  <a:lnTo>
                    <a:pt x="163978" y="696513"/>
                  </a:lnTo>
                  <a:lnTo>
                    <a:pt x="202696" y="720229"/>
                  </a:lnTo>
                  <a:lnTo>
                    <a:pt x="244268" y="739300"/>
                  </a:lnTo>
                  <a:lnTo>
                    <a:pt x="288335" y="753365"/>
                  </a:lnTo>
                  <a:lnTo>
                    <a:pt x="334540" y="762067"/>
                  </a:lnTo>
                  <a:lnTo>
                    <a:pt x="382524" y="765047"/>
                  </a:lnTo>
                  <a:lnTo>
                    <a:pt x="430494" y="762067"/>
                  </a:lnTo>
                  <a:lnTo>
                    <a:pt x="476691" y="753365"/>
                  </a:lnTo>
                  <a:lnTo>
                    <a:pt x="520753" y="739300"/>
                  </a:lnTo>
                  <a:lnTo>
                    <a:pt x="562323" y="720229"/>
                  </a:lnTo>
                  <a:lnTo>
                    <a:pt x="601041" y="696513"/>
                  </a:lnTo>
                  <a:lnTo>
                    <a:pt x="636548" y="668508"/>
                  </a:lnTo>
                  <a:lnTo>
                    <a:pt x="668486" y="636574"/>
                  </a:lnTo>
                  <a:lnTo>
                    <a:pt x="696495" y="601069"/>
                  </a:lnTo>
                  <a:lnTo>
                    <a:pt x="720217" y="562351"/>
                  </a:lnTo>
                  <a:lnTo>
                    <a:pt x="739292" y="520779"/>
                  </a:lnTo>
                  <a:lnTo>
                    <a:pt x="753361" y="476712"/>
                  </a:lnTo>
                  <a:lnTo>
                    <a:pt x="762066" y="430507"/>
                  </a:lnTo>
                  <a:lnTo>
                    <a:pt x="765048" y="382523"/>
                  </a:lnTo>
                  <a:lnTo>
                    <a:pt x="762066" y="334553"/>
                  </a:lnTo>
                  <a:lnTo>
                    <a:pt x="753361" y="288356"/>
                  </a:lnTo>
                  <a:lnTo>
                    <a:pt x="739292" y="244294"/>
                  </a:lnTo>
                  <a:lnTo>
                    <a:pt x="720217" y="202724"/>
                  </a:lnTo>
                  <a:lnTo>
                    <a:pt x="696495" y="164006"/>
                  </a:lnTo>
                  <a:lnTo>
                    <a:pt x="668486" y="128499"/>
                  </a:lnTo>
                  <a:lnTo>
                    <a:pt x="636548" y="96561"/>
                  </a:lnTo>
                  <a:lnTo>
                    <a:pt x="601041" y="68552"/>
                  </a:lnTo>
                  <a:lnTo>
                    <a:pt x="562323" y="44830"/>
                  </a:lnTo>
                  <a:lnTo>
                    <a:pt x="520753" y="25755"/>
                  </a:lnTo>
                  <a:lnTo>
                    <a:pt x="476691" y="11686"/>
                  </a:lnTo>
                  <a:lnTo>
                    <a:pt x="430494" y="2981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0D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872233" y="1877059"/>
            <a:ext cx="5994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35" dirty="0">
                <a:solidFill>
                  <a:srgbClr val="200925"/>
                </a:solidFill>
                <a:latin typeface="Trebuchet MS"/>
                <a:cs typeface="Trebuchet MS"/>
              </a:rPr>
              <a:t>:</a:t>
            </a:r>
            <a:r>
              <a:rPr sz="1600" b="1" spc="-65" dirty="0">
                <a:solidFill>
                  <a:srgbClr val="200925"/>
                </a:solidFill>
                <a:latin typeface="Trebuchet MS"/>
                <a:cs typeface="Trebuchet MS"/>
              </a:rPr>
              <a:t>h</a:t>
            </a:r>
            <a:r>
              <a:rPr sz="1600" b="1" spc="-25" dirty="0">
                <a:solidFill>
                  <a:srgbClr val="200925"/>
                </a:solidFill>
                <a:latin typeface="Trebuchet MS"/>
                <a:cs typeface="Trebuchet MS"/>
              </a:rPr>
              <a:t>o</a:t>
            </a:r>
            <a:r>
              <a:rPr sz="1600" b="1" spc="75" dirty="0">
                <a:solidFill>
                  <a:srgbClr val="200925"/>
                </a:solidFill>
                <a:latin typeface="Trebuchet MS"/>
                <a:cs typeface="Trebuchet MS"/>
              </a:rPr>
              <a:t>v</a:t>
            </a:r>
            <a:r>
              <a:rPr sz="1600" b="1" spc="-75" dirty="0">
                <a:solidFill>
                  <a:srgbClr val="200925"/>
                </a:solidFill>
                <a:latin typeface="Trebuchet MS"/>
                <a:cs typeface="Trebuchet MS"/>
              </a:rPr>
              <a:t>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72233" y="3790594"/>
            <a:ext cx="12249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200925"/>
                </a:solidFill>
                <a:latin typeface="Trebuchet MS"/>
                <a:cs typeface="Trebuchet MS"/>
              </a:rPr>
              <a:t>:first-of-type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6655" y="3749446"/>
            <a:ext cx="3632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0" dirty="0">
                <a:solidFill>
                  <a:srgbClr val="B747CF"/>
                </a:solidFill>
                <a:latin typeface="Tahoma"/>
                <a:cs typeface="Tahoma"/>
              </a:rPr>
              <a:t>05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250061" y="3350133"/>
            <a:ext cx="4453255" cy="967740"/>
            <a:chOff x="1250061" y="3350133"/>
            <a:chExt cx="4453255" cy="967740"/>
          </a:xfrm>
        </p:grpSpPr>
        <p:sp>
          <p:nvSpPr>
            <p:cNvPr id="19" name="object 19"/>
            <p:cNvSpPr/>
            <p:nvPr/>
          </p:nvSpPr>
          <p:spPr>
            <a:xfrm>
              <a:off x="1259586" y="3359658"/>
              <a:ext cx="0" cy="194310"/>
            </a:xfrm>
            <a:custGeom>
              <a:avLst/>
              <a:gdLst/>
              <a:ahLst/>
              <a:cxnLst/>
              <a:rect l="l" t="t" r="r" b="b"/>
              <a:pathLst>
                <a:path h="194310">
                  <a:moveTo>
                    <a:pt x="0" y="0"/>
                  </a:moveTo>
                  <a:lnTo>
                    <a:pt x="0" y="194056"/>
                  </a:lnTo>
                </a:path>
              </a:pathLst>
            </a:custGeom>
            <a:ln w="19050">
              <a:solidFill>
                <a:srgbClr val="6F2F9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39283" y="3552444"/>
              <a:ext cx="763905" cy="765175"/>
            </a:xfrm>
            <a:custGeom>
              <a:avLst/>
              <a:gdLst/>
              <a:ahLst/>
              <a:cxnLst/>
              <a:rect l="l" t="t" r="r" b="b"/>
              <a:pathLst>
                <a:path w="763904" h="765175">
                  <a:moveTo>
                    <a:pt x="381762" y="0"/>
                  </a:moveTo>
                  <a:lnTo>
                    <a:pt x="333878" y="2981"/>
                  </a:lnTo>
                  <a:lnTo>
                    <a:pt x="287769" y="11686"/>
                  </a:lnTo>
                  <a:lnTo>
                    <a:pt x="243791" y="25755"/>
                  </a:lnTo>
                  <a:lnTo>
                    <a:pt x="202303" y="44830"/>
                  </a:lnTo>
                  <a:lnTo>
                    <a:pt x="163662" y="68552"/>
                  </a:lnTo>
                  <a:lnTo>
                    <a:pt x="128227" y="96561"/>
                  </a:lnTo>
                  <a:lnTo>
                    <a:pt x="96355" y="128499"/>
                  </a:lnTo>
                  <a:lnTo>
                    <a:pt x="68404" y="164006"/>
                  </a:lnTo>
                  <a:lnTo>
                    <a:pt x="44733" y="202724"/>
                  </a:lnTo>
                  <a:lnTo>
                    <a:pt x="25699" y="244294"/>
                  </a:lnTo>
                  <a:lnTo>
                    <a:pt x="11660" y="288356"/>
                  </a:lnTo>
                  <a:lnTo>
                    <a:pt x="2974" y="334553"/>
                  </a:lnTo>
                  <a:lnTo>
                    <a:pt x="0" y="382523"/>
                  </a:lnTo>
                  <a:lnTo>
                    <a:pt x="2974" y="430507"/>
                  </a:lnTo>
                  <a:lnTo>
                    <a:pt x="11660" y="476712"/>
                  </a:lnTo>
                  <a:lnTo>
                    <a:pt x="25699" y="520779"/>
                  </a:lnTo>
                  <a:lnTo>
                    <a:pt x="44733" y="562351"/>
                  </a:lnTo>
                  <a:lnTo>
                    <a:pt x="68404" y="601069"/>
                  </a:lnTo>
                  <a:lnTo>
                    <a:pt x="96355" y="636574"/>
                  </a:lnTo>
                  <a:lnTo>
                    <a:pt x="128227" y="668508"/>
                  </a:lnTo>
                  <a:lnTo>
                    <a:pt x="163662" y="696513"/>
                  </a:lnTo>
                  <a:lnTo>
                    <a:pt x="202303" y="720229"/>
                  </a:lnTo>
                  <a:lnTo>
                    <a:pt x="243791" y="739300"/>
                  </a:lnTo>
                  <a:lnTo>
                    <a:pt x="287769" y="753365"/>
                  </a:lnTo>
                  <a:lnTo>
                    <a:pt x="333878" y="762067"/>
                  </a:lnTo>
                  <a:lnTo>
                    <a:pt x="381762" y="765047"/>
                  </a:lnTo>
                  <a:lnTo>
                    <a:pt x="429645" y="762067"/>
                  </a:lnTo>
                  <a:lnTo>
                    <a:pt x="475754" y="753365"/>
                  </a:lnTo>
                  <a:lnTo>
                    <a:pt x="519732" y="739300"/>
                  </a:lnTo>
                  <a:lnTo>
                    <a:pt x="561220" y="720229"/>
                  </a:lnTo>
                  <a:lnTo>
                    <a:pt x="599861" y="696513"/>
                  </a:lnTo>
                  <a:lnTo>
                    <a:pt x="635296" y="668508"/>
                  </a:lnTo>
                  <a:lnTo>
                    <a:pt x="667168" y="636574"/>
                  </a:lnTo>
                  <a:lnTo>
                    <a:pt x="695119" y="601069"/>
                  </a:lnTo>
                  <a:lnTo>
                    <a:pt x="718790" y="562351"/>
                  </a:lnTo>
                  <a:lnTo>
                    <a:pt x="737824" y="520779"/>
                  </a:lnTo>
                  <a:lnTo>
                    <a:pt x="751863" y="476712"/>
                  </a:lnTo>
                  <a:lnTo>
                    <a:pt x="760549" y="430507"/>
                  </a:lnTo>
                  <a:lnTo>
                    <a:pt x="763524" y="382523"/>
                  </a:lnTo>
                  <a:lnTo>
                    <a:pt x="760549" y="334553"/>
                  </a:lnTo>
                  <a:lnTo>
                    <a:pt x="751863" y="288356"/>
                  </a:lnTo>
                  <a:lnTo>
                    <a:pt x="737824" y="244294"/>
                  </a:lnTo>
                  <a:lnTo>
                    <a:pt x="718790" y="202724"/>
                  </a:lnTo>
                  <a:lnTo>
                    <a:pt x="695119" y="164006"/>
                  </a:lnTo>
                  <a:lnTo>
                    <a:pt x="667168" y="128499"/>
                  </a:lnTo>
                  <a:lnTo>
                    <a:pt x="635296" y="96561"/>
                  </a:lnTo>
                  <a:lnTo>
                    <a:pt x="599861" y="68552"/>
                  </a:lnTo>
                  <a:lnTo>
                    <a:pt x="561220" y="44830"/>
                  </a:lnTo>
                  <a:lnTo>
                    <a:pt x="519732" y="25755"/>
                  </a:lnTo>
                  <a:lnTo>
                    <a:pt x="475754" y="11686"/>
                  </a:lnTo>
                  <a:lnTo>
                    <a:pt x="429645" y="2981"/>
                  </a:lnTo>
                  <a:lnTo>
                    <a:pt x="381762" y="0"/>
                  </a:lnTo>
                  <a:close/>
                </a:path>
              </a:pathLst>
            </a:custGeom>
            <a:solidFill>
              <a:srgbClr val="F0D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935471" y="3790594"/>
            <a:ext cx="1196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29" dirty="0">
                <a:solidFill>
                  <a:srgbClr val="200925"/>
                </a:solidFill>
                <a:latin typeface="Trebuchet MS"/>
                <a:cs typeface="Trebuchet MS"/>
              </a:rPr>
              <a:t>:</a:t>
            </a:r>
            <a:r>
              <a:rPr sz="1600" b="1" spc="-95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600" b="1" spc="105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600" b="1" dirty="0">
                <a:solidFill>
                  <a:srgbClr val="200925"/>
                </a:solidFill>
                <a:latin typeface="Trebuchet MS"/>
                <a:cs typeface="Trebuchet MS"/>
              </a:rPr>
              <a:t>s</a:t>
            </a:r>
            <a:r>
              <a:rPr sz="1600" b="1" spc="-55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600" b="1" spc="120" dirty="0">
                <a:solidFill>
                  <a:srgbClr val="200925"/>
                </a:solidFill>
                <a:latin typeface="Trebuchet MS"/>
                <a:cs typeface="Trebuchet MS"/>
              </a:rPr>
              <a:t>-</a:t>
            </a:r>
            <a:r>
              <a:rPr sz="1600" b="1" spc="-55" dirty="0">
                <a:solidFill>
                  <a:srgbClr val="200925"/>
                </a:solidFill>
                <a:latin typeface="Trebuchet MS"/>
                <a:cs typeface="Trebuchet MS"/>
              </a:rPr>
              <a:t>o</a:t>
            </a:r>
            <a:r>
              <a:rPr sz="1600" b="1" spc="10" dirty="0">
                <a:solidFill>
                  <a:srgbClr val="200925"/>
                </a:solidFill>
                <a:latin typeface="Trebuchet MS"/>
                <a:cs typeface="Trebuchet MS"/>
              </a:rPr>
              <a:t>f</a:t>
            </a:r>
            <a:r>
              <a:rPr sz="1600" b="1" spc="114" dirty="0">
                <a:solidFill>
                  <a:srgbClr val="200925"/>
                </a:solidFill>
                <a:latin typeface="Trebuchet MS"/>
                <a:cs typeface="Trebuchet MS"/>
              </a:rPr>
              <a:t>-</a:t>
            </a:r>
            <a:r>
              <a:rPr sz="1600" b="1" spc="-65" dirty="0">
                <a:solidFill>
                  <a:srgbClr val="200925"/>
                </a:solidFill>
                <a:latin typeface="Trebuchet MS"/>
                <a:cs typeface="Trebuchet MS"/>
              </a:rPr>
              <a:t>t</a:t>
            </a:r>
            <a:r>
              <a:rPr sz="1600" b="1" spc="55" dirty="0">
                <a:solidFill>
                  <a:srgbClr val="200925"/>
                </a:solidFill>
                <a:latin typeface="Trebuchet MS"/>
                <a:cs typeface="Trebuchet MS"/>
              </a:rPr>
              <a:t>y</a:t>
            </a:r>
            <a:r>
              <a:rPr sz="1600" b="1" spc="45" dirty="0">
                <a:solidFill>
                  <a:srgbClr val="200925"/>
                </a:solidFill>
                <a:latin typeface="Trebuchet MS"/>
                <a:cs typeface="Trebuchet MS"/>
              </a:rPr>
              <a:t>p</a:t>
            </a:r>
            <a:r>
              <a:rPr sz="1600" b="1" spc="-30" dirty="0">
                <a:solidFill>
                  <a:srgbClr val="200925"/>
                </a:solidFill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42991" y="3749446"/>
            <a:ext cx="3568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25" dirty="0">
                <a:solidFill>
                  <a:srgbClr val="B747CF"/>
                </a:solidFill>
                <a:latin typeface="Tahoma"/>
                <a:cs typeface="Tahoma"/>
              </a:rPr>
              <a:t>06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7056" y="3359658"/>
            <a:ext cx="5265420" cy="1738630"/>
            <a:chOff x="67056" y="3359658"/>
            <a:chExt cx="5265420" cy="1738630"/>
          </a:xfrm>
        </p:grpSpPr>
        <p:sp>
          <p:nvSpPr>
            <p:cNvPr id="24" name="object 24"/>
            <p:cNvSpPr/>
            <p:nvPr/>
          </p:nvSpPr>
          <p:spPr>
            <a:xfrm>
              <a:off x="5322570" y="3359658"/>
              <a:ext cx="0" cy="194310"/>
            </a:xfrm>
            <a:custGeom>
              <a:avLst/>
              <a:gdLst/>
              <a:ahLst/>
              <a:cxnLst/>
              <a:rect l="l" t="t" r="r" b="b"/>
              <a:pathLst>
                <a:path h="194310">
                  <a:moveTo>
                    <a:pt x="0" y="0"/>
                  </a:moveTo>
                  <a:lnTo>
                    <a:pt x="0" y="194056"/>
                  </a:lnTo>
                </a:path>
              </a:pathLst>
            </a:custGeom>
            <a:ln w="19050">
              <a:solidFill>
                <a:srgbClr val="6F2F9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4808220"/>
              <a:ext cx="289560" cy="28955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60435" y="3563239"/>
            <a:ext cx="1083945" cy="1580515"/>
          </a:xfrm>
          <a:custGeom>
            <a:avLst/>
            <a:gdLst/>
            <a:ahLst/>
            <a:cxnLst/>
            <a:rect l="l" t="t" r="r" b="b"/>
            <a:pathLst>
              <a:path w="1083945" h="1580514">
                <a:moveTo>
                  <a:pt x="1083564" y="0"/>
                </a:moveTo>
                <a:lnTo>
                  <a:pt x="1035192" y="24844"/>
                </a:lnTo>
                <a:lnTo>
                  <a:pt x="987298" y="50927"/>
                </a:lnTo>
                <a:lnTo>
                  <a:pt x="942783" y="76472"/>
                </a:lnTo>
                <a:lnTo>
                  <a:pt x="898802" y="103002"/>
                </a:lnTo>
                <a:lnTo>
                  <a:pt x="855392" y="130514"/>
                </a:lnTo>
                <a:lnTo>
                  <a:pt x="812591" y="159002"/>
                </a:lnTo>
                <a:lnTo>
                  <a:pt x="770439" y="188463"/>
                </a:lnTo>
                <a:lnTo>
                  <a:pt x="728973" y="218892"/>
                </a:lnTo>
                <a:lnTo>
                  <a:pt x="688232" y="250284"/>
                </a:lnTo>
                <a:lnTo>
                  <a:pt x="648255" y="282635"/>
                </a:lnTo>
                <a:lnTo>
                  <a:pt x="609080" y="315940"/>
                </a:lnTo>
                <a:lnTo>
                  <a:pt x="570746" y="350196"/>
                </a:lnTo>
                <a:lnTo>
                  <a:pt x="533291" y="385398"/>
                </a:lnTo>
                <a:lnTo>
                  <a:pt x="496754" y="421541"/>
                </a:lnTo>
                <a:lnTo>
                  <a:pt x="461173" y="458620"/>
                </a:lnTo>
                <a:lnTo>
                  <a:pt x="426587" y="496633"/>
                </a:lnTo>
                <a:lnTo>
                  <a:pt x="393034" y="535573"/>
                </a:lnTo>
                <a:lnTo>
                  <a:pt x="360553" y="575437"/>
                </a:lnTo>
                <a:lnTo>
                  <a:pt x="330392" y="614691"/>
                </a:lnTo>
                <a:lnTo>
                  <a:pt x="301379" y="654732"/>
                </a:lnTo>
                <a:lnTo>
                  <a:pt x="273539" y="695533"/>
                </a:lnTo>
                <a:lnTo>
                  <a:pt x="246897" y="737071"/>
                </a:lnTo>
                <a:lnTo>
                  <a:pt x="221477" y="779319"/>
                </a:lnTo>
                <a:lnTo>
                  <a:pt x="197305" y="822253"/>
                </a:lnTo>
                <a:lnTo>
                  <a:pt x="174404" y="865847"/>
                </a:lnTo>
                <a:lnTo>
                  <a:pt x="152801" y="910077"/>
                </a:lnTo>
                <a:lnTo>
                  <a:pt x="132519" y="954917"/>
                </a:lnTo>
                <a:lnTo>
                  <a:pt x="113584" y="1000342"/>
                </a:lnTo>
                <a:lnTo>
                  <a:pt x="96021" y="1046327"/>
                </a:lnTo>
                <a:lnTo>
                  <a:pt x="79853" y="1092846"/>
                </a:lnTo>
                <a:lnTo>
                  <a:pt x="65107" y="1139875"/>
                </a:lnTo>
                <a:lnTo>
                  <a:pt x="51806" y="1187389"/>
                </a:lnTo>
                <a:lnTo>
                  <a:pt x="39976" y="1235362"/>
                </a:lnTo>
                <a:lnTo>
                  <a:pt x="29642" y="1283769"/>
                </a:lnTo>
                <a:lnTo>
                  <a:pt x="20828" y="1332585"/>
                </a:lnTo>
                <a:lnTo>
                  <a:pt x="13529" y="1381793"/>
                </a:lnTo>
                <a:lnTo>
                  <a:pt x="7790" y="1431229"/>
                </a:lnTo>
                <a:lnTo>
                  <a:pt x="3618" y="1480828"/>
                </a:lnTo>
                <a:lnTo>
                  <a:pt x="1020" y="1530526"/>
                </a:lnTo>
                <a:lnTo>
                  <a:pt x="0" y="1580260"/>
                </a:lnTo>
                <a:lnTo>
                  <a:pt x="26289" y="1580260"/>
                </a:lnTo>
                <a:lnTo>
                  <a:pt x="27429" y="1530688"/>
                </a:lnTo>
                <a:lnTo>
                  <a:pt x="30224" y="1481136"/>
                </a:lnTo>
                <a:lnTo>
                  <a:pt x="34651" y="1431654"/>
                </a:lnTo>
                <a:lnTo>
                  <a:pt x="40687" y="1382293"/>
                </a:lnTo>
                <a:lnTo>
                  <a:pt x="48309" y="1333101"/>
                </a:lnTo>
                <a:lnTo>
                  <a:pt x="57494" y="1284129"/>
                </a:lnTo>
                <a:lnTo>
                  <a:pt x="68217" y="1235426"/>
                </a:lnTo>
                <a:lnTo>
                  <a:pt x="80458" y="1187043"/>
                </a:lnTo>
                <a:lnTo>
                  <a:pt x="94191" y="1139028"/>
                </a:lnTo>
                <a:lnTo>
                  <a:pt x="109394" y="1091431"/>
                </a:lnTo>
                <a:lnTo>
                  <a:pt x="126044" y="1044303"/>
                </a:lnTo>
                <a:lnTo>
                  <a:pt x="144118" y="997693"/>
                </a:lnTo>
                <a:lnTo>
                  <a:pt x="163592" y="951650"/>
                </a:lnTo>
                <a:lnTo>
                  <a:pt x="184444" y="906225"/>
                </a:lnTo>
                <a:lnTo>
                  <a:pt x="206650" y="861467"/>
                </a:lnTo>
                <a:lnTo>
                  <a:pt x="230188" y="817426"/>
                </a:lnTo>
                <a:lnTo>
                  <a:pt x="255033" y="774152"/>
                </a:lnTo>
                <a:lnTo>
                  <a:pt x="281163" y="731694"/>
                </a:lnTo>
                <a:lnTo>
                  <a:pt x="308554" y="690102"/>
                </a:lnTo>
                <a:lnTo>
                  <a:pt x="337185" y="649427"/>
                </a:lnTo>
                <a:lnTo>
                  <a:pt x="368392" y="607799"/>
                </a:lnTo>
                <a:lnTo>
                  <a:pt x="400672" y="567199"/>
                </a:lnTo>
                <a:lnTo>
                  <a:pt x="433994" y="527622"/>
                </a:lnTo>
                <a:lnTo>
                  <a:pt x="468327" y="489065"/>
                </a:lnTo>
                <a:lnTo>
                  <a:pt x="503641" y="451523"/>
                </a:lnTo>
                <a:lnTo>
                  <a:pt x="539903" y="414993"/>
                </a:lnTo>
                <a:lnTo>
                  <a:pt x="577083" y="379470"/>
                </a:lnTo>
                <a:lnTo>
                  <a:pt x="615150" y="344951"/>
                </a:lnTo>
                <a:lnTo>
                  <a:pt x="654073" y="311432"/>
                </a:lnTo>
                <a:lnTo>
                  <a:pt x="693821" y="278908"/>
                </a:lnTo>
                <a:lnTo>
                  <a:pt x="734363" y="247377"/>
                </a:lnTo>
                <a:lnTo>
                  <a:pt x="775668" y="216833"/>
                </a:lnTo>
                <a:lnTo>
                  <a:pt x="817705" y="187273"/>
                </a:lnTo>
                <a:lnTo>
                  <a:pt x="860443" y="158693"/>
                </a:lnTo>
                <a:lnTo>
                  <a:pt x="903851" y="131088"/>
                </a:lnTo>
                <a:lnTo>
                  <a:pt x="947898" y="104456"/>
                </a:lnTo>
                <a:lnTo>
                  <a:pt x="992553" y="78792"/>
                </a:lnTo>
                <a:lnTo>
                  <a:pt x="1037785" y="54092"/>
                </a:lnTo>
                <a:lnTo>
                  <a:pt x="1083564" y="30353"/>
                </a:lnTo>
                <a:lnTo>
                  <a:pt x="1083564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62728" y="0"/>
            <a:ext cx="4081779" cy="2232660"/>
          </a:xfrm>
          <a:custGeom>
            <a:avLst/>
            <a:gdLst/>
            <a:ahLst/>
            <a:cxnLst/>
            <a:rect l="l" t="t" r="r" b="b"/>
            <a:pathLst>
              <a:path w="4081779" h="2232660">
                <a:moveTo>
                  <a:pt x="4081272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6" y="145266"/>
                </a:lnTo>
                <a:lnTo>
                  <a:pt x="208042" y="181820"/>
                </a:lnTo>
                <a:lnTo>
                  <a:pt x="275693" y="215961"/>
                </a:lnTo>
                <a:lnTo>
                  <a:pt x="312411" y="232091"/>
                </a:lnTo>
                <a:lnTo>
                  <a:pt x="351051" y="247575"/>
                </a:lnTo>
                <a:lnTo>
                  <a:pt x="391609" y="262398"/>
                </a:lnTo>
                <a:lnTo>
                  <a:pt x="434078" y="276546"/>
                </a:lnTo>
                <a:lnTo>
                  <a:pt x="478456" y="290004"/>
                </a:lnTo>
                <a:lnTo>
                  <a:pt x="524737" y="302758"/>
                </a:lnTo>
                <a:lnTo>
                  <a:pt x="572916" y="314794"/>
                </a:lnTo>
                <a:lnTo>
                  <a:pt x="622989" y="326098"/>
                </a:lnTo>
                <a:lnTo>
                  <a:pt x="674951" y="336654"/>
                </a:lnTo>
                <a:lnTo>
                  <a:pt x="728797" y="346448"/>
                </a:lnTo>
                <a:lnTo>
                  <a:pt x="784523" y="355466"/>
                </a:lnTo>
                <a:lnTo>
                  <a:pt x="842124" y="363694"/>
                </a:lnTo>
                <a:lnTo>
                  <a:pt x="901594" y="371117"/>
                </a:lnTo>
                <a:lnTo>
                  <a:pt x="962930" y="377721"/>
                </a:lnTo>
                <a:lnTo>
                  <a:pt x="1026127" y="383491"/>
                </a:lnTo>
                <a:lnTo>
                  <a:pt x="1091180" y="388413"/>
                </a:lnTo>
                <a:lnTo>
                  <a:pt x="1158083" y="392472"/>
                </a:lnTo>
                <a:lnTo>
                  <a:pt x="1226834" y="395654"/>
                </a:lnTo>
                <a:lnTo>
                  <a:pt x="1297426" y="397945"/>
                </a:lnTo>
                <a:lnTo>
                  <a:pt x="1369855" y="399331"/>
                </a:lnTo>
                <a:lnTo>
                  <a:pt x="1444117" y="399796"/>
                </a:lnTo>
                <a:lnTo>
                  <a:pt x="1511964" y="399367"/>
                </a:lnTo>
                <a:lnTo>
                  <a:pt x="1565655" y="398907"/>
                </a:lnTo>
                <a:lnTo>
                  <a:pt x="1617744" y="399588"/>
                </a:lnTo>
                <a:lnTo>
                  <a:pt x="1667671" y="401614"/>
                </a:lnTo>
                <a:lnTo>
                  <a:pt x="1715495" y="404954"/>
                </a:lnTo>
                <a:lnTo>
                  <a:pt x="1761278" y="409579"/>
                </a:lnTo>
                <a:lnTo>
                  <a:pt x="1805076" y="415458"/>
                </a:lnTo>
                <a:lnTo>
                  <a:pt x="1846951" y="422562"/>
                </a:lnTo>
                <a:lnTo>
                  <a:pt x="1886962" y="430862"/>
                </a:lnTo>
                <a:lnTo>
                  <a:pt x="1925167" y="440326"/>
                </a:lnTo>
                <a:lnTo>
                  <a:pt x="1996398" y="462633"/>
                </a:lnTo>
                <a:lnTo>
                  <a:pt x="2061121" y="489245"/>
                </a:lnTo>
                <a:lnTo>
                  <a:pt x="2119811" y="519923"/>
                </a:lnTo>
                <a:lnTo>
                  <a:pt x="2172941" y="554430"/>
                </a:lnTo>
                <a:lnTo>
                  <a:pt x="2220987" y="592528"/>
                </a:lnTo>
                <a:lnTo>
                  <a:pt x="2264424" y="633979"/>
                </a:lnTo>
                <a:lnTo>
                  <a:pt x="2303726" y="678544"/>
                </a:lnTo>
                <a:lnTo>
                  <a:pt x="2339369" y="725986"/>
                </a:lnTo>
                <a:lnTo>
                  <a:pt x="2371827" y="776066"/>
                </a:lnTo>
                <a:lnTo>
                  <a:pt x="2401575" y="828547"/>
                </a:lnTo>
                <a:lnTo>
                  <a:pt x="2429089" y="883190"/>
                </a:lnTo>
                <a:lnTo>
                  <a:pt x="2454842" y="939758"/>
                </a:lnTo>
                <a:lnTo>
                  <a:pt x="2479309" y="998013"/>
                </a:lnTo>
                <a:lnTo>
                  <a:pt x="2514640" y="1088037"/>
                </a:lnTo>
                <a:lnTo>
                  <a:pt x="2561680" y="1211750"/>
                </a:lnTo>
                <a:lnTo>
                  <a:pt x="2586241" y="1274648"/>
                </a:lnTo>
                <a:lnTo>
                  <a:pt x="2612127" y="1337924"/>
                </a:lnTo>
                <a:lnTo>
                  <a:pt x="2639815" y="1401340"/>
                </a:lnTo>
                <a:lnTo>
                  <a:pt x="2669779" y="1464657"/>
                </a:lnTo>
                <a:lnTo>
                  <a:pt x="2702494" y="1527637"/>
                </a:lnTo>
                <a:lnTo>
                  <a:pt x="2738435" y="1590043"/>
                </a:lnTo>
                <a:lnTo>
                  <a:pt x="2778076" y="1651636"/>
                </a:lnTo>
                <a:lnTo>
                  <a:pt x="2821893" y="1712178"/>
                </a:lnTo>
                <a:lnTo>
                  <a:pt x="2870360" y="1771431"/>
                </a:lnTo>
                <a:lnTo>
                  <a:pt x="2896486" y="1800501"/>
                </a:lnTo>
                <a:lnTo>
                  <a:pt x="2923953" y="1829158"/>
                </a:lnTo>
                <a:lnTo>
                  <a:pt x="2952819" y="1857375"/>
                </a:lnTo>
                <a:lnTo>
                  <a:pt x="2983145" y="1885121"/>
                </a:lnTo>
                <a:lnTo>
                  <a:pt x="3014990" y="1912366"/>
                </a:lnTo>
                <a:lnTo>
                  <a:pt x="3048413" y="1939080"/>
                </a:lnTo>
                <a:lnTo>
                  <a:pt x="3083473" y="1965234"/>
                </a:lnTo>
                <a:lnTo>
                  <a:pt x="3120230" y="1990799"/>
                </a:lnTo>
                <a:lnTo>
                  <a:pt x="3158744" y="2015744"/>
                </a:lnTo>
                <a:lnTo>
                  <a:pt x="3204438" y="2042813"/>
                </a:lnTo>
                <a:lnTo>
                  <a:pt x="3251648" y="2067981"/>
                </a:lnTo>
                <a:lnTo>
                  <a:pt x="3300149" y="2091269"/>
                </a:lnTo>
                <a:lnTo>
                  <a:pt x="3349718" y="2112698"/>
                </a:lnTo>
                <a:lnTo>
                  <a:pt x="3400131" y="2132290"/>
                </a:lnTo>
                <a:lnTo>
                  <a:pt x="3451166" y="2150066"/>
                </a:lnTo>
                <a:lnTo>
                  <a:pt x="3502599" y="2166048"/>
                </a:lnTo>
                <a:lnTo>
                  <a:pt x="3554206" y="2180256"/>
                </a:lnTo>
                <a:lnTo>
                  <a:pt x="3605763" y="2192713"/>
                </a:lnTo>
                <a:lnTo>
                  <a:pt x="3657049" y="2203439"/>
                </a:lnTo>
                <a:lnTo>
                  <a:pt x="3707838" y="2212457"/>
                </a:lnTo>
                <a:lnTo>
                  <a:pt x="3757908" y="2219787"/>
                </a:lnTo>
                <a:lnTo>
                  <a:pt x="3807035" y="2225451"/>
                </a:lnTo>
                <a:lnTo>
                  <a:pt x="3854995" y="2229470"/>
                </a:lnTo>
                <a:lnTo>
                  <a:pt x="3901567" y="2231866"/>
                </a:lnTo>
                <a:lnTo>
                  <a:pt x="3946525" y="2232660"/>
                </a:lnTo>
                <a:lnTo>
                  <a:pt x="3982438" y="2232116"/>
                </a:lnTo>
                <a:lnTo>
                  <a:pt x="4016946" y="2230501"/>
                </a:lnTo>
                <a:lnTo>
                  <a:pt x="4049930" y="2227837"/>
                </a:lnTo>
                <a:lnTo>
                  <a:pt x="4081272" y="2224151"/>
                </a:lnTo>
                <a:lnTo>
                  <a:pt x="408127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8842375" cy="4878705"/>
            <a:chOff x="0" y="0"/>
            <a:chExt cx="8842375" cy="4878705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802005" cy="1170305"/>
            </a:xfrm>
            <a:custGeom>
              <a:avLst/>
              <a:gdLst/>
              <a:ahLst/>
              <a:cxnLst/>
              <a:rect l="l" t="t" r="r" b="b"/>
              <a:pathLst>
                <a:path w="802005" h="1170305">
                  <a:moveTo>
                    <a:pt x="801624" y="0"/>
                  </a:moveTo>
                  <a:lnTo>
                    <a:pt x="782167" y="0"/>
                  </a:lnTo>
                  <a:lnTo>
                    <a:pt x="780764" y="48949"/>
                  </a:lnTo>
                  <a:lnTo>
                    <a:pt x="777196" y="97849"/>
                  </a:lnTo>
                  <a:lnTo>
                    <a:pt x="771504" y="146612"/>
                  </a:lnTo>
                  <a:lnTo>
                    <a:pt x="763727" y="195151"/>
                  </a:lnTo>
                  <a:lnTo>
                    <a:pt x="753907" y="243379"/>
                  </a:lnTo>
                  <a:lnTo>
                    <a:pt x="742083" y="291207"/>
                  </a:lnTo>
                  <a:lnTo>
                    <a:pt x="728296" y="338551"/>
                  </a:lnTo>
                  <a:lnTo>
                    <a:pt x="712586" y="385321"/>
                  </a:lnTo>
                  <a:lnTo>
                    <a:pt x="694993" y="431432"/>
                  </a:lnTo>
                  <a:lnTo>
                    <a:pt x="675558" y="476795"/>
                  </a:lnTo>
                  <a:lnTo>
                    <a:pt x="654320" y="521324"/>
                  </a:lnTo>
                  <a:lnTo>
                    <a:pt x="631322" y="564932"/>
                  </a:lnTo>
                  <a:lnTo>
                    <a:pt x="606601" y="607531"/>
                  </a:lnTo>
                  <a:lnTo>
                    <a:pt x="580200" y="649035"/>
                  </a:lnTo>
                  <a:lnTo>
                    <a:pt x="552157" y="689355"/>
                  </a:lnTo>
                  <a:lnTo>
                    <a:pt x="520626" y="731024"/>
                  </a:lnTo>
                  <a:lnTo>
                    <a:pt x="487651" y="771289"/>
                  </a:lnTo>
                  <a:lnTo>
                    <a:pt x="453289" y="810159"/>
                  </a:lnTo>
                  <a:lnTo>
                    <a:pt x="417597" y="847642"/>
                  </a:lnTo>
                  <a:lnTo>
                    <a:pt x="380631" y="883746"/>
                  </a:lnTo>
                  <a:lnTo>
                    <a:pt x="342448" y="918479"/>
                  </a:lnTo>
                  <a:lnTo>
                    <a:pt x="303106" y="951849"/>
                  </a:lnTo>
                  <a:lnTo>
                    <a:pt x="262660" y="983864"/>
                  </a:lnTo>
                  <a:lnTo>
                    <a:pt x="221168" y="1014532"/>
                  </a:lnTo>
                  <a:lnTo>
                    <a:pt x="178686" y="1043861"/>
                  </a:lnTo>
                  <a:lnTo>
                    <a:pt x="135272" y="1071860"/>
                  </a:lnTo>
                  <a:lnTo>
                    <a:pt x="90981" y="1098536"/>
                  </a:lnTo>
                  <a:lnTo>
                    <a:pt x="45872" y="1123898"/>
                  </a:lnTo>
                  <a:lnTo>
                    <a:pt x="0" y="1147952"/>
                  </a:lnTo>
                  <a:lnTo>
                    <a:pt x="0" y="1170304"/>
                  </a:lnTo>
                  <a:lnTo>
                    <a:pt x="53513" y="1142426"/>
                  </a:lnTo>
                  <a:lnTo>
                    <a:pt x="115002" y="1107300"/>
                  </a:lnTo>
                  <a:lnTo>
                    <a:pt x="158115" y="1080599"/>
                  </a:lnTo>
                  <a:lnTo>
                    <a:pt x="200443" y="1052615"/>
                  </a:lnTo>
                  <a:lnTo>
                    <a:pt x="241918" y="1023356"/>
                  </a:lnTo>
                  <a:lnTo>
                    <a:pt x="282472" y="992829"/>
                  </a:lnTo>
                  <a:lnTo>
                    <a:pt x="322037" y="961040"/>
                  </a:lnTo>
                  <a:lnTo>
                    <a:pt x="360545" y="927998"/>
                  </a:lnTo>
                  <a:lnTo>
                    <a:pt x="397928" y="893708"/>
                  </a:lnTo>
                  <a:lnTo>
                    <a:pt x="434119" y="858178"/>
                  </a:lnTo>
                  <a:lnTo>
                    <a:pt x="469050" y="821416"/>
                  </a:lnTo>
                  <a:lnTo>
                    <a:pt x="502653" y="783427"/>
                  </a:lnTo>
                  <a:lnTo>
                    <a:pt x="534860" y="744220"/>
                  </a:lnTo>
                  <a:lnTo>
                    <a:pt x="566225" y="702858"/>
                  </a:lnTo>
                  <a:lnTo>
                    <a:pt x="595872" y="660343"/>
                  </a:lnTo>
                  <a:lnTo>
                    <a:pt x="623746" y="616727"/>
                  </a:lnTo>
                  <a:lnTo>
                    <a:pt x="649797" y="572064"/>
                  </a:lnTo>
                  <a:lnTo>
                    <a:pt x="673971" y="526406"/>
                  </a:lnTo>
                  <a:lnTo>
                    <a:pt x="696215" y="479805"/>
                  </a:lnTo>
                  <a:lnTo>
                    <a:pt x="716478" y="432316"/>
                  </a:lnTo>
                  <a:lnTo>
                    <a:pt x="734705" y="383991"/>
                  </a:lnTo>
                  <a:lnTo>
                    <a:pt x="750846" y="334883"/>
                  </a:lnTo>
                  <a:lnTo>
                    <a:pt x="764847" y="285044"/>
                  </a:lnTo>
                  <a:lnTo>
                    <a:pt x="776655" y="234528"/>
                  </a:lnTo>
                  <a:lnTo>
                    <a:pt x="786218" y="183387"/>
                  </a:lnTo>
                  <a:lnTo>
                    <a:pt x="792767" y="137802"/>
                  </a:lnTo>
                  <a:lnTo>
                    <a:pt x="797536" y="91979"/>
                  </a:lnTo>
                  <a:lnTo>
                    <a:pt x="800497" y="4601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7179"/>
              <a:ext cx="8545068" cy="45811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6615" y="338327"/>
              <a:ext cx="8430895" cy="4467225"/>
            </a:xfrm>
            <a:custGeom>
              <a:avLst/>
              <a:gdLst/>
              <a:ahLst/>
              <a:cxnLst/>
              <a:rect l="l" t="t" r="r" b="b"/>
              <a:pathLst>
                <a:path w="8430895" h="4467225">
                  <a:moveTo>
                    <a:pt x="8314816" y="0"/>
                  </a:moveTo>
                  <a:lnTo>
                    <a:pt x="115912" y="0"/>
                  </a:lnTo>
                  <a:lnTo>
                    <a:pt x="70792" y="9116"/>
                  </a:lnTo>
                  <a:lnTo>
                    <a:pt x="33948" y="33972"/>
                  </a:lnTo>
                  <a:lnTo>
                    <a:pt x="9108" y="70830"/>
                  </a:lnTo>
                  <a:lnTo>
                    <a:pt x="0" y="115950"/>
                  </a:lnTo>
                  <a:lnTo>
                    <a:pt x="0" y="4350931"/>
                  </a:lnTo>
                  <a:lnTo>
                    <a:pt x="9108" y="4396051"/>
                  </a:lnTo>
                  <a:lnTo>
                    <a:pt x="33948" y="4432895"/>
                  </a:lnTo>
                  <a:lnTo>
                    <a:pt x="70792" y="4457735"/>
                  </a:lnTo>
                  <a:lnTo>
                    <a:pt x="115912" y="4466844"/>
                  </a:lnTo>
                  <a:lnTo>
                    <a:pt x="8314816" y="4466844"/>
                  </a:lnTo>
                  <a:lnTo>
                    <a:pt x="8359937" y="4457735"/>
                  </a:lnTo>
                  <a:lnTo>
                    <a:pt x="8396795" y="4432895"/>
                  </a:lnTo>
                  <a:lnTo>
                    <a:pt x="8421651" y="4396051"/>
                  </a:lnTo>
                  <a:lnTo>
                    <a:pt x="8430767" y="4350931"/>
                  </a:lnTo>
                  <a:lnTo>
                    <a:pt x="8430767" y="115950"/>
                  </a:lnTo>
                  <a:lnTo>
                    <a:pt x="8421651" y="70830"/>
                  </a:lnTo>
                  <a:lnTo>
                    <a:pt x="8396795" y="33972"/>
                  </a:lnTo>
                  <a:lnTo>
                    <a:pt x="8359937" y="9116"/>
                  </a:lnTo>
                  <a:lnTo>
                    <a:pt x="8314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872610" y="1404061"/>
            <a:ext cx="14001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25" dirty="0">
                <a:solidFill>
                  <a:srgbClr val="00AFEF"/>
                </a:solidFill>
                <a:latin typeface="Tahoma"/>
                <a:cs typeface="Tahoma"/>
              </a:rPr>
              <a:t>CSS</a:t>
            </a:r>
            <a:endParaRPr sz="5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56616" y="338327"/>
            <a:ext cx="8430895" cy="4471670"/>
            <a:chOff x="356616" y="338327"/>
            <a:chExt cx="8430895" cy="4471670"/>
          </a:xfrm>
        </p:grpSpPr>
        <p:sp>
          <p:nvSpPr>
            <p:cNvPr id="11" name="object 11"/>
            <p:cNvSpPr/>
            <p:nvPr/>
          </p:nvSpPr>
          <p:spPr>
            <a:xfrm>
              <a:off x="356616" y="338327"/>
              <a:ext cx="8430895" cy="4471670"/>
            </a:xfrm>
            <a:custGeom>
              <a:avLst/>
              <a:gdLst/>
              <a:ahLst/>
              <a:cxnLst/>
              <a:rect l="l" t="t" r="r" b="b"/>
              <a:pathLst>
                <a:path w="8430895" h="4471670">
                  <a:moveTo>
                    <a:pt x="1287767" y="4471378"/>
                  </a:moveTo>
                  <a:lnTo>
                    <a:pt x="1253236" y="4420120"/>
                  </a:lnTo>
                  <a:lnTo>
                    <a:pt x="1217828" y="4371251"/>
                  </a:lnTo>
                  <a:lnTo>
                    <a:pt x="1181608" y="4324693"/>
                  </a:lnTo>
                  <a:lnTo>
                    <a:pt x="1144612" y="4280446"/>
                  </a:lnTo>
                  <a:lnTo>
                    <a:pt x="1106893" y="4238422"/>
                  </a:lnTo>
                  <a:lnTo>
                    <a:pt x="1068501" y="4198607"/>
                  </a:lnTo>
                  <a:lnTo>
                    <a:pt x="1029500" y="4160951"/>
                  </a:lnTo>
                  <a:lnTo>
                    <a:pt x="989926" y="4125391"/>
                  </a:lnTo>
                  <a:lnTo>
                    <a:pt x="949820" y="4091902"/>
                  </a:lnTo>
                  <a:lnTo>
                    <a:pt x="909256" y="4060431"/>
                  </a:lnTo>
                  <a:lnTo>
                    <a:pt x="868273" y="4030929"/>
                  </a:lnTo>
                  <a:lnTo>
                    <a:pt x="826909" y="4003357"/>
                  </a:lnTo>
                  <a:lnTo>
                    <a:pt x="785228" y="3977665"/>
                  </a:lnTo>
                  <a:lnTo>
                    <a:pt x="743267" y="3953827"/>
                  </a:lnTo>
                  <a:lnTo>
                    <a:pt x="701090" y="3931767"/>
                  </a:lnTo>
                  <a:lnTo>
                    <a:pt x="658749" y="3911460"/>
                  </a:lnTo>
                  <a:lnTo>
                    <a:pt x="616280" y="3892867"/>
                  </a:lnTo>
                  <a:lnTo>
                    <a:pt x="573735" y="3875913"/>
                  </a:lnTo>
                  <a:lnTo>
                    <a:pt x="531164" y="3860584"/>
                  </a:lnTo>
                  <a:lnTo>
                    <a:pt x="488619" y="3846830"/>
                  </a:lnTo>
                  <a:lnTo>
                    <a:pt x="446151" y="3834587"/>
                  </a:lnTo>
                  <a:lnTo>
                    <a:pt x="403821" y="3823830"/>
                  </a:lnTo>
                  <a:lnTo>
                    <a:pt x="361657" y="3814508"/>
                  </a:lnTo>
                  <a:lnTo>
                    <a:pt x="319722" y="3806583"/>
                  </a:lnTo>
                  <a:lnTo>
                    <a:pt x="278053" y="3799992"/>
                  </a:lnTo>
                  <a:lnTo>
                    <a:pt x="236715" y="3794696"/>
                  </a:lnTo>
                  <a:lnTo>
                    <a:pt x="195757" y="3790658"/>
                  </a:lnTo>
                  <a:lnTo>
                    <a:pt x="155219" y="3787825"/>
                  </a:lnTo>
                  <a:lnTo>
                    <a:pt x="115163" y="3786162"/>
                  </a:lnTo>
                  <a:lnTo>
                    <a:pt x="75628" y="3785616"/>
                  </a:lnTo>
                  <a:lnTo>
                    <a:pt x="56489" y="3785755"/>
                  </a:lnTo>
                  <a:lnTo>
                    <a:pt x="18669" y="3786759"/>
                  </a:lnTo>
                  <a:lnTo>
                    <a:pt x="0" y="3787622"/>
                  </a:lnTo>
                  <a:lnTo>
                    <a:pt x="0" y="4375353"/>
                  </a:lnTo>
                  <a:lnTo>
                    <a:pt x="7531" y="4412742"/>
                  </a:lnTo>
                  <a:lnTo>
                    <a:pt x="28079" y="4443260"/>
                  </a:lnTo>
                  <a:lnTo>
                    <a:pt x="58559" y="4463834"/>
                  </a:lnTo>
                  <a:lnTo>
                    <a:pt x="95897" y="4471378"/>
                  </a:lnTo>
                  <a:lnTo>
                    <a:pt x="1287767" y="4471378"/>
                  </a:lnTo>
                  <a:close/>
                </a:path>
                <a:path w="8430895" h="4471670">
                  <a:moveTo>
                    <a:pt x="8430768" y="96012"/>
                  </a:moveTo>
                  <a:lnTo>
                    <a:pt x="8423224" y="58674"/>
                  </a:lnTo>
                  <a:lnTo>
                    <a:pt x="8402675" y="28155"/>
                  </a:lnTo>
                  <a:lnTo>
                    <a:pt x="8372195" y="7556"/>
                  </a:lnTo>
                  <a:lnTo>
                    <a:pt x="8334883" y="0"/>
                  </a:lnTo>
                  <a:lnTo>
                    <a:pt x="7142988" y="0"/>
                  </a:lnTo>
                  <a:lnTo>
                    <a:pt x="7177519" y="51269"/>
                  </a:lnTo>
                  <a:lnTo>
                    <a:pt x="7212927" y="100152"/>
                  </a:lnTo>
                  <a:lnTo>
                    <a:pt x="7249147" y="146697"/>
                  </a:lnTo>
                  <a:lnTo>
                    <a:pt x="7286142" y="190957"/>
                  </a:lnTo>
                  <a:lnTo>
                    <a:pt x="7323861" y="232968"/>
                  </a:lnTo>
                  <a:lnTo>
                    <a:pt x="7362253" y="272796"/>
                  </a:lnTo>
                  <a:lnTo>
                    <a:pt x="7401255" y="310451"/>
                  </a:lnTo>
                  <a:lnTo>
                    <a:pt x="7440828" y="346011"/>
                  </a:lnTo>
                  <a:lnTo>
                    <a:pt x="7480922" y="379501"/>
                  </a:lnTo>
                  <a:lnTo>
                    <a:pt x="7521499" y="410972"/>
                  </a:lnTo>
                  <a:lnTo>
                    <a:pt x="7562482" y="440474"/>
                  </a:lnTo>
                  <a:lnTo>
                    <a:pt x="7603845" y="468045"/>
                  </a:lnTo>
                  <a:lnTo>
                    <a:pt x="7645527" y="493737"/>
                  </a:lnTo>
                  <a:lnTo>
                    <a:pt x="7687475" y="517588"/>
                  </a:lnTo>
                  <a:lnTo>
                    <a:pt x="7729652" y="539648"/>
                  </a:lnTo>
                  <a:lnTo>
                    <a:pt x="7772006" y="559955"/>
                  </a:lnTo>
                  <a:lnTo>
                    <a:pt x="7814475" y="578561"/>
                  </a:lnTo>
                  <a:lnTo>
                    <a:pt x="7857033" y="595503"/>
                  </a:lnTo>
                  <a:lnTo>
                    <a:pt x="7899603" y="610831"/>
                  </a:lnTo>
                  <a:lnTo>
                    <a:pt x="7942135" y="624586"/>
                  </a:lnTo>
                  <a:lnTo>
                    <a:pt x="7984604" y="636828"/>
                  </a:lnTo>
                  <a:lnTo>
                    <a:pt x="8026946" y="647585"/>
                  </a:lnTo>
                  <a:lnTo>
                    <a:pt x="8069123" y="656907"/>
                  </a:lnTo>
                  <a:lnTo>
                    <a:pt x="8111058" y="664845"/>
                  </a:lnTo>
                  <a:lnTo>
                    <a:pt x="8152727" y="671436"/>
                  </a:lnTo>
                  <a:lnTo>
                    <a:pt x="8194065" y="676732"/>
                  </a:lnTo>
                  <a:lnTo>
                    <a:pt x="8235035" y="680770"/>
                  </a:lnTo>
                  <a:lnTo>
                    <a:pt x="8275574" y="683602"/>
                  </a:lnTo>
                  <a:lnTo>
                    <a:pt x="8315655" y="685266"/>
                  </a:lnTo>
                  <a:lnTo>
                    <a:pt x="8355203" y="685800"/>
                  </a:lnTo>
                  <a:lnTo>
                    <a:pt x="8393265" y="685317"/>
                  </a:lnTo>
                  <a:lnTo>
                    <a:pt x="8412099" y="684682"/>
                  </a:lnTo>
                  <a:lnTo>
                    <a:pt x="8430768" y="683768"/>
                  </a:lnTo>
                  <a:lnTo>
                    <a:pt x="8430768" y="96012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6988" y="4458081"/>
              <a:ext cx="140969" cy="14249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90625" y="681227"/>
              <a:ext cx="256540" cy="250190"/>
            </a:xfrm>
            <a:custGeom>
              <a:avLst/>
              <a:gdLst/>
              <a:ahLst/>
              <a:cxnLst/>
              <a:rect l="l" t="t" r="r" b="b"/>
              <a:pathLst>
                <a:path w="256540" h="250190">
                  <a:moveTo>
                    <a:pt x="106130" y="173736"/>
                  </a:moveTo>
                  <a:lnTo>
                    <a:pt x="51117" y="173736"/>
                  </a:lnTo>
                  <a:lnTo>
                    <a:pt x="55600" y="180975"/>
                  </a:lnTo>
                  <a:lnTo>
                    <a:pt x="61036" y="187451"/>
                  </a:lnTo>
                  <a:lnTo>
                    <a:pt x="67195" y="193039"/>
                  </a:lnTo>
                  <a:lnTo>
                    <a:pt x="51854" y="227457"/>
                  </a:lnTo>
                  <a:lnTo>
                    <a:pt x="102285" y="249936"/>
                  </a:lnTo>
                  <a:lnTo>
                    <a:pt x="117398" y="216026"/>
                  </a:lnTo>
                  <a:lnTo>
                    <a:pt x="138939" y="216026"/>
                  </a:lnTo>
                  <a:lnTo>
                    <a:pt x="143217" y="215264"/>
                  </a:lnTo>
                  <a:lnTo>
                    <a:pt x="205133" y="215264"/>
                  </a:lnTo>
                  <a:lnTo>
                    <a:pt x="192062" y="189737"/>
                  </a:lnTo>
                  <a:lnTo>
                    <a:pt x="197954" y="183896"/>
                  </a:lnTo>
                  <a:lnTo>
                    <a:pt x="201736" y="178816"/>
                  </a:lnTo>
                  <a:lnTo>
                    <a:pt x="127927" y="178816"/>
                  </a:lnTo>
                  <a:lnTo>
                    <a:pt x="107584" y="174714"/>
                  </a:lnTo>
                  <a:lnTo>
                    <a:pt x="106130" y="173736"/>
                  </a:lnTo>
                  <a:close/>
                </a:path>
                <a:path w="256540" h="250190">
                  <a:moveTo>
                    <a:pt x="205133" y="215264"/>
                  </a:moveTo>
                  <a:lnTo>
                    <a:pt x="143217" y="215264"/>
                  </a:lnTo>
                  <a:lnTo>
                    <a:pt x="160159" y="248412"/>
                  </a:lnTo>
                  <a:lnTo>
                    <a:pt x="209296" y="223393"/>
                  </a:lnTo>
                  <a:lnTo>
                    <a:pt x="205133" y="215264"/>
                  </a:lnTo>
                  <a:close/>
                </a:path>
                <a:path w="256540" h="250190">
                  <a:moveTo>
                    <a:pt x="138939" y="216026"/>
                  </a:moveTo>
                  <a:lnTo>
                    <a:pt x="117398" y="216026"/>
                  </a:lnTo>
                  <a:lnTo>
                    <a:pt x="120853" y="216408"/>
                  </a:lnTo>
                  <a:lnTo>
                    <a:pt x="124358" y="216535"/>
                  </a:lnTo>
                  <a:lnTo>
                    <a:pt x="133159" y="216535"/>
                  </a:lnTo>
                  <a:lnTo>
                    <a:pt x="138226" y="216154"/>
                  </a:lnTo>
                  <a:lnTo>
                    <a:pt x="138939" y="216026"/>
                  </a:lnTo>
                  <a:close/>
                </a:path>
                <a:path w="256540" h="250190">
                  <a:moveTo>
                    <a:pt x="42976" y="29210"/>
                  </a:moveTo>
                  <a:lnTo>
                    <a:pt x="10540" y="73660"/>
                  </a:lnTo>
                  <a:lnTo>
                    <a:pt x="42735" y="97027"/>
                  </a:lnTo>
                  <a:lnTo>
                    <a:pt x="40195" y="104394"/>
                  </a:lnTo>
                  <a:lnTo>
                    <a:pt x="38544" y="112268"/>
                  </a:lnTo>
                  <a:lnTo>
                    <a:pt x="37985" y="120396"/>
                  </a:lnTo>
                  <a:lnTo>
                    <a:pt x="0" y="130429"/>
                  </a:lnTo>
                  <a:lnTo>
                    <a:pt x="14262" y="183642"/>
                  </a:lnTo>
                  <a:lnTo>
                    <a:pt x="51117" y="173736"/>
                  </a:lnTo>
                  <a:lnTo>
                    <a:pt x="106130" y="173736"/>
                  </a:lnTo>
                  <a:lnTo>
                    <a:pt x="90963" y="163528"/>
                  </a:lnTo>
                  <a:lnTo>
                    <a:pt x="79753" y="146937"/>
                  </a:lnTo>
                  <a:lnTo>
                    <a:pt x="75641" y="126619"/>
                  </a:lnTo>
                  <a:lnTo>
                    <a:pt x="79753" y="106354"/>
                  </a:lnTo>
                  <a:lnTo>
                    <a:pt x="90963" y="89757"/>
                  </a:lnTo>
                  <a:lnTo>
                    <a:pt x="107584" y="78541"/>
                  </a:lnTo>
                  <a:lnTo>
                    <a:pt x="127927" y="74422"/>
                  </a:lnTo>
                  <a:lnTo>
                    <a:pt x="234105" y="74422"/>
                  </a:lnTo>
                  <a:lnTo>
                    <a:pt x="242455" y="67691"/>
                  </a:lnTo>
                  <a:lnTo>
                    <a:pt x="230615" y="53086"/>
                  </a:lnTo>
                  <a:lnTo>
                    <a:pt x="76022" y="53086"/>
                  </a:lnTo>
                  <a:lnTo>
                    <a:pt x="42976" y="29210"/>
                  </a:lnTo>
                  <a:close/>
                </a:path>
                <a:path w="256540" h="250190">
                  <a:moveTo>
                    <a:pt x="234105" y="74422"/>
                  </a:moveTo>
                  <a:lnTo>
                    <a:pt x="127927" y="74422"/>
                  </a:lnTo>
                  <a:lnTo>
                    <a:pt x="148277" y="78541"/>
                  </a:lnTo>
                  <a:lnTo>
                    <a:pt x="164901" y="89757"/>
                  </a:lnTo>
                  <a:lnTo>
                    <a:pt x="176113" y="106354"/>
                  </a:lnTo>
                  <a:lnTo>
                    <a:pt x="180225" y="126619"/>
                  </a:lnTo>
                  <a:lnTo>
                    <a:pt x="176113" y="146937"/>
                  </a:lnTo>
                  <a:lnTo>
                    <a:pt x="164901" y="163528"/>
                  </a:lnTo>
                  <a:lnTo>
                    <a:pt x="148277" y="174714"/>
                  </a:lnTo>
                  <a:lnTo>
                    <a:pt x="127927" y="178816"/>
                  </a:lnTo>
                  <a:lnTo>
                    <a:pt x="201736" y="178816"/>
                  </a:lnTo>
                  <a:lnTo>
                    <a:pt x="203060" y="177037"/>
                  </a:lnTo>
                  <a:lnTo>
                    <a:pt x="207137" y="169672"/>
                  </a:lnTo>
                  <a:lnTo>
                    <a:pt x="246183" y="169672"/>
                  </a:lnTo>
                  <a:lnTo>
                    <a:pt x="255981" y="123825"/>
                  </a:lnTo>
                  <a:lnTo>
                    <a:pt x="217436" y="115570"/>
                  </a:lnTo>
                  <a:lnTo>
                    <a:pt x="216458" y="107569"/>
                  </a:lnTo>
                  <a:lnTo>
                    <a:pt x="214426" y="99949"/>
                  </a:lnTo>
                  <a:lnTo>
                    <a:pt x="211416" y="92710"/>
                  </a:lnTo>
                  <a:lnTo>
                    <a:pt x="234105" y="74422"/>
                  </a:lnTo>
                  <a:close/>
                </a:path>
                <a:path w="256540" h="250190">
                  <a:moveTo>
                    <a:pt x="246183" y="169672"/>
                  </a:moveTo>
                  <a:lnTo>
                    <a:pt x="207137" y="169672"/>
                  </a:lnTo>
                  <a:lnTo>
                    <a:pt x="244500" y="177546"/>
                  </a:lnTo>
                  <a:lnTo>
                    <a:pt x="246183" y="169672"/>
                  </a:lnTo>
                  <a:close/>
                </a:path>
                <a:path w="256540" h="250190">
                  <a:moveTo>
                    <a:pt x="155498" y="0"/>
                  </a:moveTo>
                  <a:lnTo>
                    <a:pt x="100368" y="0"/>
                  </a:lnTo>
                  <a:lnTo>
                    <a:pt x="100368" y="41021"/>
                  </a:lnTo>
                  <a:lnTo>
                    <a:pt x="93901" y="43352"/>
                  </a:lnTo>
                  <a:lnTo>
                    <a:pt x="87666" y="46148"/>
                  </a:lnTo>
                  <a:lnTo>
                    <a:pt x="81696" y="49397"/>
                  </a:lnTo>
                  <a:lnTo>
                    <a:pt x="76022" y="53086"/>
                  </a:lnTo>
                  <a:lnTo>
                    <a:pt x="230615" y="53086"/>
                  </a:lnTo>
                  <a:lnTo>
                    <a:pt x="228556" y="50546"/>
                  </a:lnTo>
                  <a:lnTo>
                    <a:pt x="176009" y="50546"/>
                  </a:lnTo>
                  <a:lnTo>
                    <a:pt x="169659" y="46609"/>
                  </a:lnTo>
                  <a:lnTo>
                    <a:pt x="162814" y="43307"/>
                  </a:lnTo>
                  <a:lnTo>
                    <a:pt x="155498" y="41021"/>
                  </a:lnTo>
                  <a:lnTo>
                    <a:pt x="155498" y="0"/>
                  </a:lnTo>
                  <a:close/>
                </a:path>
                <a:path w="256540" h="250190">
                  <a:moveTo>
                    <a:pt x="207759" y="24892"/>
                  </a:moveTo>
                  <a:lnTo>
                    <a:pt x="176009" y="50546"/>
                  </a:lnTo>
                  <a:lnTo>
                    <a:pt x="228556" y="50546"/>
                  </a:lnTo>
                  <a:lnTo>
                    <a:pt x="207759" y="24892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99744" y="3791712"/>
              <a:ext cx="499745" cy="309880"/>
            </a:xfrm>
            <a:custGeom>
              <a:avLst/>
              <a:gdLst/>
              <a:ahLst/>
              <a:cxnLst/>
              <a:rect l="l" t="t" r="r" b="b"/>
              <a:pathLst>
                <a:path w="499744" h="309879">
                  <a:moveTo>
                    <a:pt x="105460" y="0"/>
                  </a:moveTo>
                  <a:lnTo>
                    <a:pt x="96075" y="19176"/>
                  </a:lnTo>
                  <a:lnTo>
                    <a:pt x="83808" y="45831"/>
                  </a:lnTo>
                  <a:lnTo>
                    <a:pt x="48463" y="126466"/>
                  </a:lnTo>
                  <a:lnTo>
                    <a:pt x="36949" y="151350"/>
                  </a:lnTo>
                  <a:lnTo>
                    <a:pt x="24979" y="176061"/>
                  </a:lnTo>
                  <a:lnTo>
                    <a:pt x="12635" y="200613"/>
                  </a:lnTo>
                  <a:lnTo>
                    <a:pt x="0" y="225018"/>
                  </a:lnTo>
                  <a:lnTo>
                    <a:pt x="46645" y="249797"/>
                  </a:lnTo>
                  <a:lnTo>
                    <a:pt x="93877" y="270211"/>
                  </a:lnTo>
                  <a:lnTo>
                    <a:pt x="140984" y="286672"/>
                  </a:lnTo>
                  <a:lnTo>
                    <a:pt x="187259" y="299589"/>
                  </a:lnTo>
                  <a:lnTo>
                    <a:pt x="231990" y="309372"/>
                  </a:lnTo>
                  <a:lnTo>
                    <a:pt x="332364" y="287856"/>
                  </a:lnTo>
                  <a:lnTo>
                    <a:pt x="415332" y="251604"/>
                  </a:lnTo>
                  <a:lnTo>
                    <a:pt x="471790" y="217483"/>
                  </a:lnTo>
                  <a:lnTo>
                    <a:pt x="498187" y="186574"/>
                  </a:lnTo>
                  <a:lnTo>
                    <a:pt x="499729" y="169940"/>
                  </a:lnTo>
                  <a:lnTo>
                    <a:pt x="497722" y="152546"/>
                  </a:lnTo>
                  <a:lnTo>
                    <a:pt x="492633" y="134480"/>
                  </a:lnTo>
                  <a:lnTo>
                    <a:pt x="477932" y="140998"/>
                  </a:lnTo>
                  <a:lnTo>
                    <a:pt x="462470" y="145507"/>
                  </a:lnTo>
                  <a:lnTo>
                    <a:pt x="446341" y="148124"/>
                  </a:lnTo>
                  <a:lnTo>
                    <a:pt x="429641" y="148971"/>
                  </a:lnTo>
                  <a:lnTo>
                    <a:pt x="383251" y="143624"/>
                  </a:lnTo>
                  <a:lnTo>
                    <a:pt x="334589" y="129123"/>
                  </a:lnTo>
                  <a:lnTo>
                    <a:pt x="285035" y="107773"/>
                  </a:lnTo>
                  <a:lnTo>
                    <a:pt x="235967" y="81879"/>
                  </a:lnTo>
                  <a:lnTo>
                    <a:pt x="188763" y="53748"/>
                  </a:lnTo>
                  <a:lnTo>
                    <a:pt x="144801" y="25686"/>
                  </a:lnTo>
                  <a:lnTo>
                    <a:pt x="105460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31468" y="3942664"/>
              <a:ext cx="260985" cy="158750"/>
            </a:xfrm>
            <a:custGeom>
              <a:avLst/>
              <a:gdLst/>
              <a:ahLst/>
              <a:cxnLst/>
              <a:rect l="l" t="t" r="r" b="b"/>
              <a:pathLst>
                <a:path w="260984" h="158750">
                  <a:moveTo>
                    <a:pt x="55295" y="0"/>
                  </a:moveTo>
                  <a:lnTo>
                    <a:pt x="53674" y="60039"/>
                  </a:lnTo>
                  <a:lnTo>
                    <a:pt x="33886" y="110524"/>
                  </a:lnTo>
                  <a:lnTo>
                    <a:pt x="10979" y="145318"/>
                  </a:lnTo>
                  <a:lnTo>
                    <a:pt x="0" y="158280"/>
                  </a:lnTo>
                  <a:lnTo>
                    <a:pt x="100287" y="136907"/>
                  </a:lnTo>
                  <a:lnTo>
                    <a:pt x="183178" y="100830"/>
                  </a:lnTo>
                  <a:lnTo>
                    <a:pt x="239579" y="66883"/>
                  </a:lnTo>
                  <a:lnTo>
                    <a:pt x="257078" y="54241"/>
                  </a:lnTo>
                  <a:lnTo>
                    <a:pt x="236778" y="54241"/>
                  </a:lnTo>
                  <a:lnTo>
                    <a:pt x="177775" y="45766"/>
                  </a:lnTo>
                  <a:lnTo>
                    <a:pt x="118795" y="27120"/>
                  </a:lnTo>
                  <a:lnTo>
                    <a:pt x="73436" y="8475"/>
                  </a:lnTo>
                  <a:lnTo>
                    <a:pt x="55295" y="0"/>
                  </a:lnTo>
                  <a:close/>
                </a:path>
                <a:path w="260984" h="158750">
                  <a:moveTo>
                    <a:pt x="260400" y="51841"/>
                  </a:moveTo>
                  <a:lnTo>
                    <a:pt x="253161" y="53466"/>
                  </a:lnTo>
                  <a:lnTo>
                    <a:pt x="245287" y="54241"/>
                  </a:lnTo>
                  <a:lnTo>
                    <a:pt x="257078" y="54241"/>
                  </a:lnTo>
                  <a:lnTo>
                    <a:pt x="260400" y="51841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791783" y="3980687"/>
              <a:ext cx="403225" cy="250190"/>
            </a:xfrm>
            <a:custGeom>
              <a:avLst/>
              <a:gdLst/>
              <a:ahLst/>
              <a:cxnLst/>
              <a:rect l="l" t="t" r="r" b="b"/>
              <a:pathLst>
                <a:path w="403225" h="250189">
                  <a:moveTo>
                    <a:pt x="317801" y="0"/>
                  </a:moveTo>
                  <a:lnTo>
                    <a:pt x="280397" y="24441"/>
                  </a:lnTo>
                  <a:lnTo>
                    <a:pt x="238191" y="51067"/>
                  </a:lnTo>
                  <a:lnTo>
                    <a:pt x="192944" y="76920"/>
                  </a:lnTo>
                  <a:lnTo>
                    <a:pt x="146417" y="99046"/>
                  </a:lnTo>
                  <a:lnTo>
                    <a:pt x="100369" y="114489"/>
                  </a:lnTo>
                  <a:lnTo>
                    <a:pt x="56562" y="120294"/>
                  </a:lnTo>
                  <a:lnTo>
                    <a:pt x="43070" y="119620"/>
                  </a:lnTo>
                  <a:lnTo>
                    <a:pt x="30067" y="117522"/>
                  </a:lnTo>
                  <a:lnTo>
                    <a:pt x="17611" y="113886"/>
                  </a:lnTo>
                  <a:lnTo>
                    <a:pt x="5762" y="108597"/>
                  </a:lnTo>
                  <a:lnTo>
                    <a:pt x="1637" y="123196"/>
                  </a:lnTo>
                  <a:lnTo>
                    <a:pt x="0" y="137260"/>
                  </a:lnTo>
                  <a:lnTo>
                    <a:pt x="1244" y="150711"/>
                  </a:lnTo>
                  <a:lnTo>
                    <a:pt x="5762" y="163474"/>
                  </a:lnTo>
                  <a:lnTo>
                    <a:pt x="22564" y="175677"/>
                  </a:lnTo>
                  <a:lnTo>
                    <a:pt x="68072" y="203215"/>
                  </a:lnTo>
                  <a:lnTo>
                    <a:pt x="134939" y="232483"/>
                  </a:lnTo>
                  <a:lnTo>
                    <a:pt x="215820" y="249872"/>
                  </a:lnTo>
                  <a:lnTo>
                    <a:pt x="261068" y="239587"/>
                  </a:lnTo>
                  <a:lnTo>
                    <a:pt x="308054" y="225237"/>
                  </a:lnTo>
                  <a:lnTo>
                    <a:pt x="355659" y="206177"/>
                  </a:lnTo>
                  <a:lnTo>
                    <a:pt x="402764" y="181762"/>
                  </a:lnTo>
                  <a:lnTo>
                    <a:pt x="382635" y="142224"/>
                  </a:lnTo>
                  <a:lnTo>
                    <a:pt x="372975" y="122283"/>
                  </a:lnTo>
                  <a:lnTo>
                    <a:pt x="363648" y="102171"/>
                  </a:lnTo>
                  <a:lnTo>
                    <a:pt x="335198" y="37024"/>
                  </a:lnTo>
                  <a:lnTo>
                    <a:pt x="317801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8308" y="4101083"/>
              <a:ext cx="210312" cy="12947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632703" y="3866387"/>
              <a:ext cx="499745" cy="311150"/>
            </a:xfrm>
            <a:custGeom>
              <a:avLst/>
              <a:gdLst/>
              <a:ahLst/>
              <a:cxnLst/>
              <a:rect l="l" t="t" r="r" b="b"/>
              <a:pathLst>
                <a:path w="499745" h="311150">
                  <a:moveTo>
                    <a:pt x="105410" y="0"/>
                  </a:moveTo>
                  <a:lnTo>
                    <a:pt x="96012" y="19265"/>
                  </a:lnTo>
                  <a:lnTo>
                    <a:pt x="83768" y="46076"/>
                  </a:lnTo>
                  <a:lnTo>
                    <a:pt x="48513" y="127088"/>
                  </a:lnTo>
                  <a:lnTo>
                    <a:pt x="36951" y="152094"/>
                  </a:lnTo>
                  <a:lnTo>
                    <a:pt x="24971" y="176925"/>
                  </a:lnTo>
                  <a:lnTo>
                    <a:pt x="12634" y="201596"/>
                  </a:lnTo>
                  <a:lnTo>
                    <a:pt x="0" y="226123"/>
                  </a:lnTo>
                  <a:lnTo>
                    <a:pt x="46637" y="251027"/>
                  </a:lnTo>
                  <a:lnTo>
                    <a:pt x="93872" y="271544"/>
                  </a:lnTo>
                  <a:lnTo>
                    <a:pt x="140991" y="288087"/>
                  </a:lnTo>
                  <a:lnTo>
                    <a:pt x="187281" y="301067"/>
                  </a:lnTo>
                  <a:lnTo>
                    <a:pt x="232029" y="310896"/>
                  </a:lnTo>
                  <a:lnTo>
                    <a:pt x="332380" y="289277"/>
                  </a:lnTo>
                  <a:lnTo>
                    <a:pt x="415337" y="252849"/>
                  </a:lnTo>
                  <a:lnTo>
                    <a:pt x="471791" y="218561"/>
                  </a:lnTo>
                  <a:lnTo>
                    <a:pt x="498187" y="187499"/>
                  </a:lnTo>
                  <a:lnTo>
                    <a:pt x="499729" y="170781"/>
                  </a:lnTo>
                  <a:lnTo>
                    <a:pt x="497722" y="153299"/>
                  </a:lnTo>
                  <a:lnTo>
                    <a:pt x="492633" y="135140"/>
                  </a:lnTo>
                  <a:lnTo>
                    <a:pt x="477932" y="141692"/>
                  </a:lnTo>
                  <a:lnTo>
                    <a:pt x="462470" y="146224"/>
                  </a:lnTo>
                  <a:lnTo>
                    <a:pt x="446341" y="148856"/>
                  </a:lnTo>
                  <a:lnTo>
                    <a:pt x="429641" y="149707"/>
                  </a:lnTo>
                  <a:lnTo>
                    <a:pt x="383248" y="144331"/>
                  </a:lnTo>
                  <a:lnTo>
                    <a:pt x="334582" y="129751"/>
                  </a:lnTo>
                  <a:lnTo>
                    <a:pt x="285019" y="108287"/>
                  </a:lnTo>
                  <a:lnTo>
                    <a:pt x="235941" y="82260"/>
                  </a:lnTo>
                  <a:lnTo>
                    <a:pt x="188727" y="53989"/>
                  </a:lnTo>
                  <a:lnTo>
                    <a:pt x="144757" y="25795"/>
                  </a:lnTo>
                  <a:lnTo>
                    <a:pt x="105410" y="0"/>
                  </a:lnTo>
                  <a:close/>
                </a:path>
              </a:pathLst>
            </a:custGeom>
            <a:solidFill>
              <a:srgbClr val="DF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64478" y="4017340"/>
              <a:ext cx="260350" cy="160020"/>
            </a:xfrm>
            <a:custGeom>
              <a:avLst/>
              <a:gdLst/>
              <a:ahLst/>
              <a:cxnLst/>
              <a:rect l="l" t="t" r="r" b="b"/>
              <a:pathLst>
                <a:path w="260350" h="160020">
                  <a:moveTo>
                    <a:pt x="55245" y="0"/>
                  </a:moveTo>
                  <a:lnTo>
                    <a:pt x="53631" y="60614"/>
                  </a:lnTo>
                  <a:lnTo>
                    <a:pt x="33861" y="111586"/>
                  </a:lnTo>
                  <a:lnTo>
                    <a:pt x="10971" y="146716"/>
                  </a:lnTo>
                  <a:lnTo>
                    <a:pt x="0" y="159804"/>
                  </a:lnTo>
                  <a:lnTo>
                    <a:pt x="100258" y="138222"/>
                  </a:lnTo>
                  <a:lnTo>
                    <a:pt x="183134" y="101796"/>
                  </a:lnTo>
                  <a:lnTo>
                    <a:pt x="239529" y="67523"/>
                  </a:lnTo>
                  <a:lnTo>
                    <a:pt x="257024" y="54762"/>
                  </a:lnTo>
                  <a:lnTo>
                    <a:pt x="236728" y="54762"/>
                  </a:lnTo>
                  <a:lnTo>
                    <a:pt x="177724" y="46205"/>
                  </a:lnTo>
                  <a:lnTo>
                    <a:pt x="118745" y="27381"/>
                  </a:lnTo>
                  <a:lnTo>
                    <a:pt x="73386" y="8556"/>
                  </a:lnTo>
                  <a:lnTo>
                    <a:pt x="55245" y="0"/>
                  </a:lnTo>
                  <a:close/>
                </a:path>
                <a:path w="260350" h="160020">
                  <a:moveTo>
                    <a:pt x="260350" y="52336"/>
                  </a:moveTo>
                  <a:lnTo>
                    <a:pt x="253111" y="53974"/>
                  </a:lnTo>
                  <a:lnTo>
                    <a:pt x="245237" y="54762"/>
                  </a:lnTo>
                  <a:lnTo>
                    <a:pt x="257024" y="54762"/>
                  </a:lnTo>
                  <a:lnTo>
                    <a:pt x="260350" y="52336"/>
                  </a:lnTo>
                  <a:close/>
                </a:path>
              </a:pathLst>
            </a:custGeom>
            <a:solidFill>
              <a:srgbClr val="9FB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39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05"/>
              </a:spcBef>
            </a:pPr>
            <a:r>
              <a:rPr sz="6200" spc="90" dirty="0">
                <a:solidFill>
                  <a:srgbClr val="00AF50"/>
                </a:solidFill>
              </a:rPr>
              <a:t>COLUMN</a:t>
            </a:r>
            <a:r>
              <a:rPr sz="6200" spc="175" dirty="0">
                <a:solidFill>
                  <a:srgbClr val="00AF50"/>
                </a:solidFill>
              </a:rPr>
              <a:t> </a:t>
            </a:r>
            <a:r>
              <a:rPr sz="6200" spc="90" dirty="0">
                <a:solidFill>
                  <a:srgbClr val="00AF50"/>
                </a:solidFill>
              </a:rPr>
              <a:t>LAYOUT</a:t>
            </a:r>
            <a:endParaRPr sz="6200"/>
          </a:p>
          <a:p>
            <a:pPr marL="3175" algn="ctr">
              <a:lnSpc>
                <a:spcPct val="100000"/>
              </a:lnSpc>
              <a:spcBef>
                <a:spcPts val="70"/>
              </a:spcBef>
            </a:pPr>
            <a:r>
              <a:rPr sz="5400" spc="-415" dirty="0">
                <a:solidFill>
                  <a:srgbClr val="200925"/>
                </a:solidFill>
              </a:rPr>
              <a:t>IN</a:t>
            </a:r>
            <a:r>
              <a:rPr sz="5400" spc="-665" dirty="0">
                <a:solidFill>
                  <a:srgbClr val="200925"/>
                </a:solidFill>
              </a:rPr>
              <a:t> </a:t>
            </a:r>
            <a:r>
              <a:rPr sz="5400" spc="125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599044" y="695909"/>
            <a:ext cx="72390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270" dirty="0">
                <a:solidFill>
                  <a:srgbClr val="00AF50"/>
                </a:solidFill>
                <a:latin typeface="Tahoma"/>
                <a:cs typeface="Tahoma"/>
              </a:rPr>
              <a:t>fi</a:t>
            </a:r>
            <a:r>
              <a:rPr sz="4500" b="1" spc="85" dirty="0">
                <a:solidFill>
                  <a:srgbClr val="00AF50"/>
                </a:solidFill>
                <a:latin typeface="Tahoma"/>
                <a:cs typeface="Tahoma"/>
              </a:rPr>
              <a:t>8</a:t>
            </a:r>
            <a:endParaRPr sz="45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94093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45" dirty="0">
                <a:solidFill>
                  <a:srgbClr val="00AF50"/>
                </a:solidFill>
              </a:rPr>
              <a:t>COLUMN</a:t>
            </a:r>
            <a:r>
              <a:rPr sz="3300" spc="-409" dirty="0">
                <a:solidFill>
                  <a:srgbClr val="00AF50"/>
                </a:solidFill>
              </a:rPr>
              <a:t> </a:t>
            </a:r>
            <a:r>
              <a:rPr sz="3300" spc="45" dirty="0">
                <a:solidFill>
                  <a:srgbClr val="00AF50"/>
                </a:solidFill>
              </a:rPr>
              <a:t>LAYOUT</a:t>
            </a:r>
            <a:r>
              <a:rPr sz="3300" spc="-395" dirty="0">
                <a:solidFill>
                  <a:srgbClr val="00AF50"/>
                </a:solidFill>
              </a:rPr>
              <a:t> </a:t>
            </a:r>
            <a:r>
              <a:rPr sz="3300" spc="475" dirty="0">
                <a:solidFill>
                  <a:srgbClr val="200925"/>
                </a:solidFill>
              </a:rPr>
              <a:t>-</a:t>
            </a:r>
            <a:r>
              <a:rPr sz="3300" spc="-409" dirty="0">
                <a:solidFill>
                  <a:srgbClr val="200925"/>
                </a:solidFill>
              </a:rPr>
              <a:t> </a:t>
            </a:r>
            <a:r>
              <a:rPr sz="3300" spc="75" dirty="0">
                <a:solidFill>
                  <a:srgbClr val="200925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876300" y="1638300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5">
                <a:moveTo>
                  <a:pt x="382524" y="0"/>
                </a:moveTo>
                <a:lnTo>
                  <a:pt x="334540" y="2974"/>
                </a:lnTo>
                <a:lnTo>
                  <a:pt x="288335" y="11660"/>
                </a:lnTo>
                <a:lnTo>
                  <a:pt x="244268" y="25699"/>
                </a:lnTo>
                <a:lnTo>
                  <a:pt x="202696" y="44733"/>
                </a:lnTo>
                <a:lnTo>
                  <a:pt x="163978" y="68404"/>
                </a:lnTo>
                <a:lnTo>
                  <a:pt x="128473" y="96355"/>
                </a:lnTo>
                <a:lnTo>
                  <a:pt x="96539" y="128227"/>
                </a:lnTo>
                <a:lnTo>
                  <a:pt x="68534" y="163662"/>
                </a:lnTo>
                <a:lnTo>
                  <a:pt x="44818" y="202303"/>
                </a:lnTo>
                <a:lnTo>
                  <a:pt x="25747" y="243791"/>
                </a:lnTo>
                <a:lnTo>
                  <a:pt x="11682" y="287769"/>
                </a:lnTo>
                <a:lnTo>
                  <a:pt x="2980" y="333878"/>
                </a:lnTo>
                <a:lnTo>
                  <a:pt x="0" y="381762"/>
                </a:lnTo>
                <a:lnTo>
                  <a:pt x="2980" y="429645"/>
                </a:lnTo>
                <a:lnTo>
                  <a:pt x="11682" y="475754"/>
                </a:lnTo>
                <a:lnTo>
                  <a:pt x="25747" y="519732"/>
                </a:lnTo>
                <a:lnTo>
                  <a:pt x="44818" y="561220"/>
                </a:lnTo>
                <a:lnTo>
                  <a:pt x="68534" y="599861"/>
                </a:lnTo>
                <a:lnTo>
                  <a:pt x="96539" y="635296"/>
                </a:lnTo>
                <a:lnTo>
                  <a:pt x="128473" y="667168"/>
                </a:lnTo>
                <a:lnTo>
                  <a:pt x="163978" y="695119"/>
                </a:lnTo>
                <a:lnTo>
                  <a:pt x="202696" y="718790"/>
                </a:lnTo>
                <a:lnTo>
                  <a:pt x="244268" y="737824"/>
                </a:lnTo>
                <a:lnTo>
                  <a:pt x="288335" y="751863"/>
                </a:lnTo>
                <a:lnTo>
                  <a:pt x="334540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C7F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0183" y="1834134"/>
            <a:ext cx="2971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10" dirty="0">
                <a:solidFill>
                  <a:srgbClr val="00AF50"/>
                </a:solidFill>
                <a:latin typeface="Tahoma"/>
                <a:cs typeface="Tahoma"/>
              </a:rPr>
              <a:t>01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6300" y="2596895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4">
                <a:moveTo>
                  <a:pt x="382524" y="0"/>
                </a:moveTo>
                <a:lnTo>
                  <a:pt x="334540" y="2974"/>
                </a:lnTo>
                <a:lnTo>
                  <a:pt x="288335" y="11660"/>
                </a:lnTo>
                <a:lnTo>
                  <a:pt x="244268" y="25699"/>
                </a:lnTo>
                <a:lnTo>
                  <a:pt x="202696" y="44733"/>
                </a:lnTo>
                <a:lnTo>
                  <a:pt x="163978" y="68404"/>
                </a:lnTo>
                <a:lnTo>
                  <a:pt x="128473" y="96355"/>
                </a:lnTo>
                <a:lnTo>
                  <a:pt x="96539" y="128227"/>
                </a:lnTo>
                <a:lnTo>
                  <a:pt x="68534" y="163662"/>
                </a:lnTo>
                <a:lnTo>
                  <a:pt x="44818" y="202303"/>
                </a:lnTo>
                <a:lnTo>
                  <a:pt x="25747" y="243791"/>
                </a:lnTo>
                <a:lnTo>
                  <a:pt x="11682" y="287769"/>
                </a:lnTo>
                <a:lnTo>
                  <a:pt x="2980" y="333878"/>
                </a:lnTo>
                <a:lnTo>
                  <a:pt x="0" y="381762"/>
                </a:lnTo>
                <a:lnTo>
                  <a:pt x="2980" y="429645"/>
                </a:lnTo>
                <a:lnTo>
                  <a:pt x="11682" y="475754"/>
                </a:lnTo>
                <a:lnTo>
                  <a:pt x="25747" y="519732"/>
                </a:lnTo>
                <a:lnTo>
                  <a:pt x="44818" y="561220"/>
                </a:lnTo>
                <a:lnTo>
                  <a:pt x="68534" y="599861"/>
                </a:lnTo>
                <a:lnTo>
                  <a:pt x="96539" y="635296"/>
                </a:lnTo>
                <a:lnTo>
                  <a:pt x="128473" y="667168"/>
                </a:lnTo>
                <a:lnTo>
                  <a:pt x="163978" y="695119"/>
                </a:lnTo>
                <a:lnTo>
                  <a:pt x="202696" y="718790"/>
                </a:lnTo>
                <a:lnTo>
                  <a:pt x="244268" y="737824"/>
                </a:lnTo>
                <a:lnTo>
                  <a:pt x="288335" y="751863"/>
                </a:lnTo>
                <a:lnTo>
                  <a:pt x="334540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C7F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751" y="2792984"/>
            <a:ext cx="19608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2005" algn="l"/>
              </a:tabLst>
            </a:pPr>
            <a:r>
              <a:rPr sz="2000" b="1" spc="5" dirty="0">
                <a:solidFill>
                  <a:srgbClr val="00AF50"/>
                </a:solidFill>
                <a:latin typeface="Tahoma"/>
                <a:cs typeface="Tahoma"/>
              </a:rPr>
              <a:t>03	</a:t>
            </a:r>
            <a:r>
              <a:rPr sz="2400" b="1" spc="-37" baseline="3472" dirty="0">
                <a:solidFill>
                  <a:srgbClr val="200925"/>
                </a:solidFill>
                <a:latin typeface="Trebuchet MS"/>
                <a:cs typeface="Trebuchet MS"/>
              </a:rPr>
              <a:t>Column-rule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2000" y="2596895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4">
                <a:moveTo>
                  <a:pt x="382524" y="0"/>
                </a:moveTo>
                <a:lnTo>
                  <a:pt x="334553" y="2974"/>
                </a:lnTo>
                <a:lnTo>
                  <a:pt x="288356" y="11660"/>
                </a:lnTo>
                <a:lnTo>
                  <a:pt x="244294" y="25699"/>
                </a:lnTo>
                <a:lnTo>
                  <a:pt x="202724" y="44733"/>
                </a:lnTo>
                <a:lnTo>
                  <a:pt x="164006" y="68404"/>
                </a:lnTo>
                <a:lnTo>
                  <a:pt x="128499" y="96355"/>
                </a:lnTo>
                <a:lnTo>
                  <a:pt x="96561" y="128227"/>
                </a:lnTo>
                <a:lnTo>
                  <a:pt x="68552" y="163662"/>
                </a:lnTo>
                <a:lnTo>
                  <a:pt x="44830" y="202303"/>
                </a:lnTo>
                <a:lnTo>
                  <a:pt x="25755" y="243791"/>
                </a:lnTo>
                <a:lnTo>
                  <a:pt x="11686" y="287769"/>
                </a:lnTo>
                <a:lnTo>
                  <a:pt x="2981" y="333878"/>
                </a:lnTo>
                <a:lnTo>
                  <a:pt x="0" y="381762"/>
                </a:lnTo>
                <a:lnTo>
                  <a:pt x="2981" y="429645"/>
                </a:lnTo>
                <a:lnTo>
                  <a:pt x="11686" y="475754"/>
                </a:lnTo>
                <a:lnTo>
                  <a:pt x="25755" y="519732"/>
                </a:lnTo>
                <a:lnTo>
                  <a:pt x="44830" y="561220"/>
                </a:lnTo>
                <a:lnTo>
                  <a:pt x="68552" y="599861"/>
                </a:lnTo>
                <a:lnTo>
                  <a:pt x="96561" y="635296"/>
                </a:lnTo>
                <a:lnTo>
                  <a:pt x="128499" y="667168"/>
                </a:lnTo>
                <a:lnTo>
                  <a:pt x="164006" y="695119"/>
                </a:lnTo>
                <a:lnTo>
                  <a:pt x="202724" y="718790"/>
                </a:lnTo>
                <a:lnTo>
                  <a:pt x="244294" y="737824"/>
                </a:lnTo>
                <a:lnTo>
                  <a:pt x="288356" y="751863"/>
                </a:lnTo>
                <a:lnTo>
                  <a:pt x="334553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C7F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66564" y="2792984"/>
            <a:ext cx="18332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4069" algn="l"/>
              </a:tabLst>
            </a:pPr>
            <a:r>
              <a:rPr sz="2000" b="1" spc="100" dirty="0">
                <a:solidFill>
                  <a:srgbClr val="00AF50"/>
                </a:solidFill>
                <a:latin typeface="Tahoma"/>
                <a:cs typeface="Tahoma"/>
              </a:rPr>
              <a:t>0</a:t>
            </a:r>
            <a:r>
              <a:rPr sz="2000" b="1" spc="95" dirty="0">
                <a:solidFill>
                  <a:srgbClr val="00AF50"/>
                </a:solidFill>
                <a:latin typeface="Tahoma"/>
                <a:cs typeface="Tahoma"/>
              </a:rPr>
              <a:t>4</a:t>
            </a:r>
            <a:r>
              <a:rPr sz="2000" b="1" dirty="0">
                <a:solidFill>
                  <a:srgbClr val="00AF50"/>
                </a:solidFill>
                <a:latin typeface="Tahoma"/>
                <a:cs typeface="Tahoma"/>
              </a:rPr>
              <a:t>	</a:t>
            </a:r>
            <a:r>
              <a:rPr sz="2400" b="1" spc="104" baseline="3472" dirty="0">
                <a:solidFill>
                  <a:srgbClr val="200925"/>
                </a:solidFill>
                <a:latin typeface="Trebuchet MS"/>
                <a:cs typeface="Trebuchet MS"/>
              </a:rPr>
              <a:t>C</a:t>
            </a:r>
            <a:r>
              <a:rPr sz="2400" b="1" spc="82" baseline="3472" dirty="0">
                <a:solidFill>
                  <a:srgbClr val="200925"/>
                </a:solidFill>
                <a:latin typeface="Trebuchet MS"/>
                <a:cs typeface="Trebuchet MS"/>
              </a:rPr>
              <a:t>o</a:t>
            </a:r>
            <a:r>
              <a:rPr sz="2400" b="1" spc="-142" baseline="3472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2400" b="1" spc="-135" baseline="3472" dirty="0">
                <a:solidFill>
                  <a:srgbClr val="200925"/>
                </a:solidFill>
                <a:latin typeface="Trebuchet MS"/>
                <a:cs typeface="Trebuchet MS"/>
              </a:rPr>
              <a:t>u</a:t>
            </a:r>
            <a:r>
              <a:rPr sz="2400" b="1" spc="-44" baseline="3472" dirty="0">
                <a:solidFill>
                  <a:srgbClr val="200925"/>
                </a:solidFill>
                <a:latin typeface="Trebuchet MS"/>
                <a:cs typeface="Trebuchet MS"/>
              </a:rPr>
              <a:t>m</a:t>
            </a:r>
            <a:r>
              <a:rPr sz="2400" b="1" spc="15" baseline="3472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2400" b="1" spc="172" baseline="3472" dirty="0">
                <a:solidFill>
                  <a:srgbClr val="200925"/>
                </a:solidFill>
                <a:latin typeface="Trebuchet MS"/>
                <a:cs typeface="Trebuchet MS"/>
              </a:rPr>
              <a:t>-</a:t>
            </a:r>
            <a:r>
              <a:rPr sz="2400" b="1" spc="-30" baseline="3472" dirty="0">
                <a:solidFill>
                  <a:srgbClr val="200925"/>
                </a:solidFill>
                <a:latin typeface="Trebuchet MS"/>
                <a:cs typeface="Trebuchet MS"/>
              </a:rPr>
              <a:t>f</a:t>
            </a:r>
            <a:r>
              <a:rPr sz="2400" b="1" spc="-150" baseline="3472" dirty="0">
                <a:solidFill>
                  <a:srgbClr val="200925"/>
                </a:solidFill>
                <a:latin typeface="Trebuchet MS"/>
                <a:cs typeface="Trebuchet MS"/>
              </a:rPr>
              <a:t>i</a:t>
            </a:r>
            <a:r>
              <a:rPr sz="2400" b="1" spc="-142" baseline="3472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2400" b="1" spc="-254" baseline="3472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68441" y="1875281"/>
            <a:ext cx="11912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70" dirty="0">
                <a:solidFill>
                  <a:srgbClr val="200925"/>
                </a:solidFill>
                <a:latin typeface="Trebuchet MS"/>
                <a:cs typeface="Trebuchet MS"/>
              </a:rPr>
              <a:t>C</a:t>
            </a:r>
            <a:r>
              <a:rPr sz="1600" b="1" spc="55" dirty="0">
                <a:solidFill>
                  <a:srgbClr val="200925"/>
                </a:solidFill>
                <a:latin typeface="Trebuchet MS"/>
                <a:cs typeface="Trebuchet MS"/>
              </a:rPr>
              <a:t>o</a:t>
            </a:r>
            <a:r>
              <a:rPr sz="1600" b="1" spc="-95" dirty="0">
                <a:solidFill>
                  <a:srgbClr val="200925"/>
                </a:solidFill>
                <a:latin typeface="Trebuchet MS"/>
                <a:cs typeface="Trebuchet MS"/>
              </a:rPr>
              <a:t>l</a:t>
            </a:r>
            <a:r>
              <a:rPr sz="1600" b="1" spc="-90" dirty="0">
                <a:solidFill>
                  <a:srgbClr val="200925"/>
                </a:solidFill>
                <a:latin typeface="Trebuchet MS"/>
                <a:cs typeface="Trebuchet MS"/>
              </a:rPr>
              <a:t>u</a:t>
            </a:r>
            <a:r>
              <a:rPr sz="1600" b="1" spc="-30" dirty="0">
                <a:solidFill>
                  <a:srgbClr val="200925"/>
                </a:solidFill>
                <a:latin typeface="Trebuchet MS"/>
                <a:cs typeface="Trebuchet MS"/>
              </a:rPr>
              <a:t>m</a:t>
            </a:r>
            <a:r>
              <a:rPr sz="1600" b="1" spc="10" dirty="0">
                <a:solidFill>
                  <a:srgbClr val="200925"/>
                </a:solidFill>
                <a:latin typeface="Trebuchet MS"/>
                <a:cs typeface="Trebuchet MS"/>
              </a:rPr>
              <a:t>n</a:t>
            </a:r>
            <a:r>
              <a:rPr sz="1600" b="1" spc="114" dirty="0">
                <a:solidFill>
                  <a:srgbClr val="200925"/>
                </a:solidFill>
                <a:latin typeface="Trebuchet MS"/>
                <a:cs typeface="Trebuchet MS"/>
              </a:rPr>
              <a:t>-</a:t>
            </a:r>
            <a:r>
              <a:rPr sz="1600" b="1" spc="175" dirty="0">
                <a:solidFill>
                  <a:srgbClr val="200925"/>
                </a:solidFill>
                <a:latin typeface="Trebuchet MS"/>
                <a:cs typeface="Trebuchet MS"/>
              </a:rPr>
              <a:t>g</a:t>
            </a:r>
            <a:r>
              <a:rPr sz="1600" b="1" spc="100" dirty="0">
                <a:solidFill>
                  <a:srgbClr val="200925"/>
                </a:solidFill>
                <a:latin typeface="Trebuchet MS"/>
                <a:cs typeface="Trebuchet MS"/>
              </a:rPr>
              <a:t>a</a:t>
            </a:r>
            <a:r>
              <a:rPr sz="1600" b="1" spc="25" dirty="0">
                <a:solidFill>
                  <a:srgbClr val="200925"/>
                </a:solidFill>
                <a:latin typeface="Trebuchet MS"/>
                <a:cs typeface="Trebuchet MS"/>
              </a:rPr>
              <a:t>p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000" y="1638300"/>
            <a:ext cx="765175" cy="763905"/>
          </a:xfrm>
          <a:custGeom>
            <a:avLst/>
            <a:gdLst/>
            <a:ahLst/>
            <a:cxnLst/>
            <a:rect l="l" t="t" r="r" b="b"/>
            <a:pathLst>
              <a:path w="765175" h="763905">
                <a:moveTo>
                  <a:pt x="382524" y="0"/>
                </a:moveTo>
                <a:lnTo>
                  <a:pt x="334553" y="2974"/>
                </a:lnTo>
                <a:lnTo>
                  <a:pt x="288356" y="11660"/>
                </a:lnTo>
                <a:lnTo>
                  <a:pt x="244294" y="25699"/>
                </a:lnTo>
                <a:lnTo>
                  <a:pt x="202724" y="44733"/>
                </a:lnTo>
                <a:lnTo>
                  <a:pt x="164006" y="68404"/>
                </a:lnTo>
                <a:lnTo>
                  <a:pt x="128499" y="96355"/>
                </a:lnTo>
                <a:lnTo>
                  <a:pt x="96561" y="128227"/>
                </a:lnTo>
                <a:lnTo>
                  <a:pt x="68552" y="163662"/>
                </a:lnTo>
                <a:lnTo>
                  <a:pt x="44830" y="202303"/>
                </a:lnTo>
                <a:lnTo>
                  <a:pt x="25755" y="243791"/>
                </a:lnTo>
                <a:lnTo>
                  <a:pt x="11686" y="287769"/>
                </a:lnTo>
                <a:lnTo>
                  <a:pt x="2981" y="333878"/>
                </a:lnTo>
                <a:lnTo>
                  <a:pt x="0" y="381762"/>
                </a:lnTo>
                <a:lnTo>
                  <a:pt x="2981" y="429645"/>
                </a:lnTo>
                <a:lnTo>
                  <a:pt x="11686" y="475754"/>
                </a:lnTo>
                <a:lnTo>
                  <a:pt x="25755" y="519732"/>
                </a:lnTo>
                <a:lnTo>
                  <a:pt x="44830" y="561220"/>
                </a:lnTo>
                <a:lnTo>
                  <a:pt x="68552" y="599861"/>
                </a:lnTo>
                <a:lnTo>
                  <a:pt x="96561" y="635296"/>
                </a:lnTo>
                <a:lnTo>
                  <a:pt x="128499" y="667168"/>
                </a:lnTo>
                <a:lnTo>
                  <a:pt x="164006" y="695119"/>
                </a:lnTo>
                <a:lnTo>
                  <a:pt x="202724" y="718790"/>
                </a:lnTo>
                <a:lnTo>
                  <a:pt x="244294" y="737824"/>
                </a:lnTo>
                <a:lnTo>
                  <a:pt x="288356" y="751863"/>
                </a:lnTo>
                <a:lnTo>
                  <a:pt x="334553" y="760549"/>
                </a:lnTo>
                <a:lnTo>
                  <a:pt x="382524" y="763524"/>
                </a:lnTo>
                <a:lnTo>
                  <a:pt x="430494" y="760549"/>
                </a:lnTo>
                <a:lnTo>
                  <a:pt x="476691" y="751863"/>
                </a:lnTo>
                <a:lnTo>
                  <a:pt x="520753" y="737824"/>
                </a:lnTo>
                <a:lnTo>
                  <a:pt x="562323" y="718790"/>
                </a:lnTo>
                <a:lnTo>
                  <a:pt x="601041" y="695119"/>
                </a:lnTo>
                <a:lnTo>
                  <a:pt x="636548" y="667168"/>
                </a:lnTo>
                <a:lnTo>
                  <a:pt x="668486" y="635296"/>
                </a:lnTo>
                <a:lnTo>
                  <a:pt x="696495" y="599861"/>
                </a:lnTo>
                <a:lnTo>
                  <a:pt x="720217" y="561220"/>
                </a:lnTo>
                <a:lnTo>
                  <a:pt x="739292" y="519732"/>
                </a:lnTo>
                <a:lnTo>
                  <a:pt x="753361" y="475754"/>
                </a:lnTo>
                <a:lnTo>
                  <a:pt x="762066" y="429645"/>
                </a:lnTo>
                <a:lnTo>
                  <a:pt x="765048" y="381762"/>
                </a:lnTo>
                <a:lnTo>
                  <a:pt x="762066" y="333878"/>
                </a:lnTo>
                <a:lnTo>
                  <a:pt x="753361" y="287769"/>
                </a:lnTo>
                <a:lnTo>
                  <a:pt x="739292" y="243791"/>
                </a:lnTo>
                <a:lnTo>
                  <a:pt x="720217" y="202303"/>
                </a:lnTo>
                <a:lnTo>
                  <a:pt x="696495" y="163662"/>
                </a:lnTo>
                <a:lnTo>
                  <a:pt x="668486" y="128227"/>
                </a:lnTo>
                <a:lnTo>
                  <a:pt x="636548" y="96355"/>
                </a:lnTo>
                <a:lnTo>
                  <a:pt x="601041" y="68404"/>
                </a:lnTo>
                <a:lnTo>
                  <a:pt x="562323" y="44733"/>
                </a:lnTo>
                <a:lnTo>
                  <a:pt x="520753" y="25699"/>
                </a:lnTo>
                <a:lnTo>
                  <a:pt x="476691" y="11660"/>
                </a:lnTo>
                <a:lnTo>
                  <a:pt x="430494" y="2974"/>
                </a:lnTo>
                <a:lnTo>
                  <a:pt x="382524" y="0"/>
                </a:lnTo>
                <a:close/>
              </a:path>
            </a:pathLst>
          </a:custGeom>
          <a:solidFill>
            <a:srgbClr val="C7F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784852" y="1834134"/>
            <a:ext cx="3397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5" dirty="0">
                <a:solidFill>
                  <a:srgbClr val="00AF50"/>
                </a:solidFill>
                <a:latin typeface="Tahoma"/>
                <a:cs typeface="Tahoma"/>
              </a:rPr>
              <a:t>0</a:t>
            </a:r>
            <a:r>
              <a:rPr sz="2000" b="1" spc="-120" dirty="0">
                <a:solidFill>
                  <a:srgbClr val="00AF50"/>
                </a:solidFill>
                <a:latin typeface="Tahoma"/>
                <a:cs typeface="Tahoma"/>
              </a:rPr>
              <a:t>fi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7056" y="2402585"/>
            <a:ext cx="4897755" cy="2695575"/>
            <a:chOff x="67056" y="2402585"/>
            <a:chExt cx="4897755" cy="2695575"/>
          </a:xfrm>
        </p:grpSpPr>
        <p:sp>
          <p:nvSpPr>
            <p:cNvPr id="13" name="object 13"/>
            <p:cNvSpPr/>
            <p:nvPr/>
          </p:nvSpPr>
          <p:spPr>
            <a:xfrm>
              <a:off x="1259586" y="2402585"/>
              <a:ext cx="3695700" cy="194310"/>
            </a:xfrm>
            <a:custGeom>
              <a:avLst/>
              <a:gdLst/>
              <a:ahLst/>
              <a:cxnLst/>
              <a:rect l="l" t="t" r="r" b="b"/>
              <a:pathLst>
                <a:path w="3695700" h="194310">
                  <a:moveTo>
                    <a:pt x="0" y="0"/>
                  </a:moveTo>
                  <a:lnTo>
                    <a:pt x="0" y="194056"/>
                  </a:lnTo>
                </a:path>
                <a:path w="3695700" h="194310">
                  <a:moveTo>
                    <a:pt x="3695700" y="0"/>
                  </a:moveTo>
                  <a:lnTo>
                    <a:pt x="3695700" y="194056"/>
                  </a:lnTo>
                </a:path>
              </a:pathLst>
            </a:custGeom>
            <a:ln w="19050">
              <a:solidFill>
                <a:srgbClr val="1D9E4E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" y="4808219"/>
              <a:ext cx="289560" cy="28955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872233" y="1877059"/>
            <a:ext cx="13315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200925"/>
                </a:solidFill>
                <a:latin typeface="Trebuchet MS"/>
                <a:cs typeface="Trebuchet MS"/>
              </a:rPr>
              <a:t>Column-count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338327"/>
            <a:ext cx="8430767" cy="4471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pc="45" dirty="0">
                <a:solidFill>
                  <a:srgbClr val="B747CF"/>
                </a:solidFill>
              </a:rPr>
              <a:t>FLEXBOX</a:t>
            </a:r>
          </a:p>
          <a:p>
            <a:pPr marL="1905" algn="ctr">
              <a:lnSpc>
                <a:spcPct val="100000"/>
              </a:lnSpc>
              <a:spcBef>
                <a:spcPts val="145"/>
              </a:spcBef>
            </a:pPr>
            <a:r>
              <a:rPr sz="5400" spc="-415" dirty="0">
                <a:solidFill>
                  <a:srgbClr val="200925"/>
                </a:solidFill>
              </a:rPr>
              <a:t>IN</a:t>
            </a:r>
            <a:r>
              <a:rPr sz="5400" spc="-665" dirty="0">
                <a:solidFill>
                  <a:srgbClr val="200925"/>
                </a:solidFill>
              </a:rPr>
              <a:t> </a:t>
            </a:r>
            <a:r>
              <a:rPr sz="5400" spc="120" dirty="0">
                <a:solidFill>
                  <a:srgbClr val="200925"/>
                </a:solidFill>
              </a:rPr>
              <a:t>CSS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599044" y="695909"/>
            <a:ext cx="72390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270" dirty="0">
                <a:solidFill>
                  <a:srgbClr val="B747CF"/>
                </a:solidFill>
                <a:latin typeface="Tahoma"/>
                <a:cs typeface="Tahoma"/>
              </a:rPr>
              <a:t>fi</a:t>
            </a:r>
            <a:r>
              <a:rPr sz="4500" b="1" spc="85" dirty="0">
                <a:solidFill>
                  <a:srgbClr val="B747CF"/>
                </a:solidFill>
                <a:latin typeface="Tahoma"/>
                <a:cs typeface="Tahoma"/>
              </a:rPr>
              <a:t>8</a:t>
            </a:r>
            <a:endParaRPr sz="45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4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88632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5" dirty="0">
                <a:solidFill>
                  <a:srgbClr val="B747CF"/>
                </a:solidFill>
              </a:rPr>
              <a:t>FLEX</a:t>
            </a:r>
            <a:r>
              <a:rPr sz="3300" spc="-55" dirty="0">
                <a:solidFill>
                  <a:srgbClr val="B747CF"/>
                </a:solidFill>
              </a:rPr>
              <a:t>B</a:t>
            </a:r>
            <a:r>
              <a:rPr sz="3300" spc="160" dirty="0">
                <a:solidFill>
                  <a:srgbClr val="B747CF"/>
                </a:solidFill>
              </a:rPr>
              <a:t>OX</a:t>
            </a:r>
            <a:r>
              <a:rPr sz="3300" spc="-380" dirty="0">
                <a:solidFill>
                  <a:srgbClr val="B747CF"/>
                </a:solidFill>
              </a:rPr>
              <a:t> </a:t>
            </a:r>
            <a:r>
              <a:rPr sz="3300" spc="475" dirty="0">
                <a:solidFill>
                  <a:srgbClr val="B747CF"/>
                </a:solidFill>
              </a:rPr>
              <a:t>-</a:t>
            </a:r>
            <a:r>
              <a:rPr sz="3300" spc="-409" dirty="0">
                <a:solidFill>
                  <a:srgbClr val="B747CF"/>
                </a:solidFill>
              </a:rPr>
              <a:t> </a:t>
            </a:r>
            <a:r>
              <a:rPr sz="3300" spc="100" dirty="0">
                <a:solidFill>
                  <a:srgbClr val="B747CF"/>
                </a:solidFill>
              </a:rPr>
              <a:t>CON</a:t>
            </a:r>
            <a:r>
              <a:rPr sz="3300" spc="65" dirty="0">
                <a:solidFill>
                  <a:srgbClr val="B747CF"/>
                </a:solidFill>
              </a:rPr>
              <a:t>T</a:t>
            </a:r>
            <a:r>
              <a:rPr sz="3300" spc="-120" dirty="0">
                <a:solidFill>
                  <a:srgbClr val="B747CF"/>
                </a:solidFill>
              </a:rPr>
              <a:t>AINER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830580" y="1638300"/>
            <a:ext cx="4465320" cy="2603500"/>
          </a:xfrm>
          <a:custGeom>
            <a:avLst/>
            <a:gdLst/>
            <a:ahLst/>
            <a:cxnLst/>
            <a:rect l="l" t="t" r="r" b="b"/>
            <a:pathLst>
              <a:path w="4465320" h="2603500">
                <a:moveTo>
                  <a:pt x="4465320" y="0"/>
                </a:moveTo>
                <a:lnTo>
                  <a:pt x="0" y="0"/>
                </a:lnTo>
                <a:lnTo>
                  <a:pt x="0" y="2602991"/>
                </a:lnTo>
                <a:lnTo>
                  <a:pt x="4465320" y="2602991"/>
                </a:lnTo>
                <a:lnTo>
                  <a:pt x="4465320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26579" y="1628965"/>
          <a:ext cx="4465318" cy="26090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7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5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5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78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23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1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393552"/>
                      </a:solidFill>
                      <a:prstDash val="solid"/>
                    </a:lnL>
                    <a:lnR w="12700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19050">
                      <a:solidFill>
                        <a:srgbClr val="6F2181"/>
                      </a:solidFill>
                      <a:prstDash val="solid"/>
                    </a:lnB>
                    <a:solidFill>
                      <a:srgbClr val="B747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393552"/>
                      </a:solidFill>
                      <a:prstDash val="solid"/>
                    </a:lnL>
                    <a:lnR w="12700">
                      <a:solidFill>
                        <a:srgbClr val="393552"/>
                      </a:solidFill>
                      <a:prstDash val="solid"/>
                    </a:lnR>
                    <a:lnT w="19050">
                      <a:solidFill>
                        <a:srgbClr val="6F2181"/>
                      </a:solidFill>
                      <a:prstDash val="solid"/>
                    </a:lnT>
                    <a:lnB w="19050">
                      <a:solidFill>
                        <a:srgbClr val="393552"/>
                      </a:solidFill>
                      <a:prstDash val="solid"/>
                    </a:lnB>
                    <a:solidFill>
                      <a:srgbClr val="EB52A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3552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1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393552"/>
                      </a:solidFill>
                      <a:prstDash val="solid"/>
                    </a:lnL>
                    <a:lnR w="12700">
                      <a:solidFill>
                        <a:srgbClr val="393552"/>
                      </a:solidFill>
                      <a:prstDash val="solid"/>
                    </a:lnR>
                    <a:lnT w="19050">
                      <a:solidFill>
                        <a:srgbClr val="393552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C23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3552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2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4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708141" y="2028520"/>
            <a:ext cx="1835785" cy="667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ourier New"/>
                <a:cs typeface="Courier New"/>
              </a:rPr>
              <a:t>.flex-container</a:t>
            </a:r>
            <a:r>
              <a:rPr sz="1400" spc="-8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display:</a:t>
            </a:r>
            <a:r>
              <a:rPr sz="1400" spc="-55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flex;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347345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5" dirty="0">
                <a:solidFill>
                  <a:srgbClr val="B747CF"/>
                </a:solidFill>
              </a:rPr>
              <a:t>FLEX</a:t>
            </a:r>
            <a:r>
              <a:rPr sz="3300" spc="-55" dirty="0">
                <a:solidFill>
                  <a:srgbClr val="B747CF"/>
                </a:solidFill>
              </a:rPr>
              <a:t>B</a:t>
            </a:r>
            <a:r>
              <a:rPr sz="3300" spc="160" dirty="0">
                <a:solidFill>
                  <a:srgbClr val="B747CF"/>
                </a:solidFill>
              </a:rPr>
              <a:t>OX</a:t>
            </a:r>
            <a:r>
              <a:rPr sz="3300" spc="-380" dirty="0">
                <a:solidFill>
                  <a:srgbClr val="B747CF"/>
                </a:solidFill>
              </a:rPr>
              <a:t> </a:t>
            </a:r>
            <a:r>
              <a:rPr sz="3300" spc="150" dirty="0">
                <a:solidFill>
                  <a:srgbClr val="B747CF"/>
                </a:solidFill>
              </a:rPr>
              <a:t>–</a:t>
            </a:r>
            <a:r>
              <a:rPr sz="3300" spc="-415" dirty="0">
                <a:solidFill>
                  <a:srgbClr val="B747CF"/>
                </a:solidFill>
              </a:rPr>
              <a:t> </a:t>
            </a:r>
            <a:r>
              <a:rPr sz="3300" spc="35" dirty="0">
                <a:solidFill>
                  <a:srgbClr val="B747CF"/>
                </a:solidFill>
              </a:rPr>
              <a:t>ROW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787908" y="1620024"/>
            <a:ext cx="4662170" cy="2798445"/>
            <a:chOff x="787908" y="1620024"/>
            <a:chExt cx="4662170" cy="2798445"/>
          </a:xfrm>
        </p:grpSpPr>
        <p:sp>
          <p:nvSpPr>
            <p:cNvPr id="4" name="object 4"/>
            <p:cNvSpPr/>
            <p:nvPr/>
          </p:nvSpPr>
          <p:spPr>
            <a:xfrm>
              <a:off x="830580" y="1638299"/>
              <a:ext cx="4465320" cy="2603500"/>
            </a:xfrm>
            <a:custGeom>
              <a:avLst/>
              <a:gdLst/>
              <a:ahLst/>
              <a:cxnLst/>
              <a:rect l="l" t="t" r="r" b="b"/>
              <a:pathLst>
                <a:path w="4465320" h="2603500">
                  <a:moveTo>
                    <a:pt x="4465320" y="0"/>
                  </a:moveTo>
                  <a:lnTo>
                    <a:pt x="0" y="0"/>
                  </a:lnTo>
                  <a:lnTo>
                    <a:pt x="0" y="2602991"/>
                  </a:lnTo>
                  <a:lnTo>
                    <a:pt x="4465320" y="2602991"/>
                  </a:lnTo>
                  <a:lnTo>
                    <a:pt x="4465320" y="0"/>
                  </a:lnTo>
                  <a:close/>
                </a:path>
              </a:pathLst>
            </a:custGeom>
            <a:solidFill>
              <a:srgbClr val="F0D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0580" y="1633727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4" h="525780">
                  <a:moveTo>
                    <a:pt x="734568" y="0"/>
                  </a:moveTo>
                  <a:lnTo>
                    <a:pt x="0" y="0"/>
                  </a:lnTo>
                  <a:lnTo>
                    <a:pt x="0" y="525780"/>
                  </a:lnTo>
                  <a:lnTo>
                    <a:pt x="734568" y="525780"/>
                  </a:lnTo>
                  <a:lnTo>
                    <a:pt x="734568" y="0"/>
                  </a:lnTo>
                  <a:close/>
                </a:path>
              </a:pathLst>
            </a:custGeom>
            <a:solidFill>
              <a:srgbClr val="B74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0580" y="1633727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4" h="525780">
                  <a:moveTo>
                    <a:pt x="0" y="525780"/>
                  </a:moveTo>
                  <a:lnTo>
                    <a:pt x="734568" y="525780"/>
                  </a:lnTo>
                  <a:lnTo>
                    <a:pt x="734568" y="0"/>
                  </a:lnTo>
                  <a:lnTo>
                    <a:pt x="0" y="0"/>
                  </a:lnTo>
                  <a:lnTo>
                    <a:pt x="0" y="525780"/>
                  </a:lnTo>
                  <a:close/>
                </a:path>
              </a:pathLst>
            </a:custGeom>
            <a:ln w="9525">
              <a:solidFill>
                <a:srgbClr val="3935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65148" y="1633727"/>
              <a:ext cx="0" cy="2603500"/>
            </a:xfrm>
            <a:custGeom>
              <a:avLst/>
              <a:gdLst/>
              <a:ahLst/>
              <a:cxnLst/>
              <a:rect l="l" t="t" r="r" b="b"/>
              <a:pathLst>
                <a:path h="2603500">
                  <a:moveTo>
                    <a:pt x="0" y="0"/>
                  </a:moveTo>
                  <a:lnTo>
                    <a:pt x="0" y="2602928"/>
                  </a:lnTo>
                </a:path>
              </a:pathLst>
            </a:custGeom>
            <a:ln w="9525">
              <a:solidFill>
                <a:srgbClr val="6F2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77340" y="1641347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4" h="525780">
                  <a:moveTo>
                    <a:pt x="734568" y="0"/>
                  </a:moveTo>
                  <a:lnTo>
                    <a:pt x="0" y="0"/>
                  </a:lnTo>
                  <a:lnTo>
                    <a:pt x="0" y="525779"/>
                  </a:lnTo>
                  <a:lnTo>
                    <a:pt x="734568" y="525779"/>
                  </a:lnTo>
                  <a:lnTo>
                    <a:pt x="734568" y="0"/>
                  </a:lnTo>
                  <a:close/>
                </a:path>
              </a:pathLst>
            </a:custGeom>
            <a:solidFill>
              <a:srgbClr val="EB52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77340" y="1641347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4" h="525780">
                  <a:moveTo>
                    <a:pt x="0" y="525779"/>
                  </a:moveTo>
                  <a:lnTo>
                    <a:pt x="734568" y="525779"/>
                  </a:lnTo>
                  <a:lnTo>
                    <a:pt x="734568" y="0"/>
                  </a:lnTo>
                  <a:lnTo>
                    <a:pt x="0" y="0"/>
                  </a:lnTo>
                  <a:lnTo>
                    <a:pt x="0" y="525779"/>
                  </a:lnTo>
                  <a:close/>
                </a:path>
              </a:pathLst>
            </a:custGeom>
            <a:ln w="9524">
              <a:solidFill>
                <a:srgbClr val="3935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0580" y="2162460"/>
              <a:ext cx="4465320" cy="5080"/>
            </a:xfrm>
            <a:custGeom>
              <a:avLst/>
              <a:gdLst/>
              <a:ahLst/>
              <a:cxnLst/>
              <a:rect l="l" t="t" r="r" b="b"/>
              <a:pathLst>
                <a:path w="4465320" h="5080">
                  <a:moveTo>
                    <a:pt x="0" y="0"/>
                  </a:moveTo>
                  <a:lnTo>
                    <a:pt x="4464939" y="0"/>
                  </a:lnTo>
                </a:path>
                <a:path w="4465320" h="5080">
                  <a:moveTo>
                    <a:pt x="0" y="4762"/>
                  </a:moveTo>
                  <a:lnTo>
                    <a:pt x="4464939" y="4762"/>
                  </a:lnTo>
                </a:path>
              </a:pathLst>
            </a:custGeom>
            <a:ln w="3238">
              <a:solidFill>
                <a:srgbClr val="6F2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2104" y="2699003"/>
              <a:ext cx="4464050" cy="0"/>
            </a:xfrm>
            <a:custGeom>
              <a:avLst/>
              <a:gdLst/>
              <a:ahLst/>
              <a:cxnLst/>
              <a:rect l="l" t="t" r="r" b="b"/>
              <a:pathLst>
                <a:path w="4464050">
                  <a:moveTo>
                    <a:pt x="0" y="0"/>
                  </a:moveTo>
                  <a:lnTo>
                    <a:pt x="4464050" y="0"/>
                  </a:lnTo>
                </a:path>
              </a:pathLst>
            </a:custGeom>
            <a:ln w="9525">
              <a:solidFill>
                <a:srgbClr val="6F2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25624" y="1638299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4" h="525780">
                  <a:moveTo>
                    <a:pt x="734568" y="0"/>
                  </a:moveTo>
                  <a:lnTo>
                    <a:pt x="0" y="0"/>
                  </a:lnTo>
                  <a:lnTo>
                    <a:pt x="0" y="525780"/>
                  </a:lnTo>
                  <a:lnTo>
                    <a:pt x="734568" y="525780"/>
                  </a:lnTo>
                  <a:lnTo>
                    <a:pt x="734568" y="0"/>
                  </a:lnTo>
                  <a:close/>
                </a:path>
              </a:pathLst>
            </a:custGeom>
            <a:solidFill>
              <a:srgbClr val="C23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25624" y="1638299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4" h="525780">
                  <a:moveTo>
                    <a:pt x="0" y="525780"/>
                  </a:moveTo>
                  <a:lnTo>
                    <a:pt x="734568" y="525780"/>
                  </a:lnTo>
                  <a:lnTo>
                    <a:pt x="734568" y="0"/>
                  </a:lnTo>
                  <a:lnTo>
                    <a:pt x="0" y="0"/>
                  </a:lnTo>
                  <a:lnTo>
                    <a:pt x="0" y="525780"/>
                  </a:lnTo>
                  <a:close/>
                </a:path>
              </a:pathLst>
            </a:custGeom>
            <a:ln w="9525">
              <a:solidFill>
                <a:srgbClr val="3935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0580" y="1633727"/>
              <a:ext cx="4465320" cy="2609215"/>
            </a:xfrm>
            <a:custGeom>
              <a:avLst/>
              <a:gdLst/>
              <a:ahLst/>
              <a:cxnLst/>
              <a:rect l="l" t="t" r="r" b="b"/>
              <a:pathLst>
                <a:path w="4465320" h="2609215">
                  <a:moveTo>
                    <a:pt x="0" y="1580388"/>
                  </a:moveTo>
                  <a:lnTo>
                    <a:pt x="4464939" y="1580388"/>
                  </a:lnTo>
                </a:path>
                <a:path w="4465320" h="2609215">
                  <a:moveTo>
                    <a:pt x="0" y="2101596"/>
                  </a:moveTo>
                  <a:lnTo>
                    <a:pt x="4464939" y="2101596"/>
                  </a:lnTo>
                </a:path>
                <a:path w="4465320" h="2609215">
                  <a:moveTo>
                    <a:pt x="1482852" y="6096"/>
                  </a:moveTo>
                  <a:lnTo>
                    <a:pt x="1482852" y="2609024"/>
                  </a:lnTo>
                </a:path>
                <a:path w="4465320" h="2609215">
                  <a:moveTo>
                    <a:pt x="2240280" y="0"/>
                  </a:moveTo>
                  <a:lnTo>
                    <a:pt x="2240280" y="2602928"/>
                  </a:lnTo>
                </a:path>
                <a:path w="4465320" h="2609215">
                  <a:moveTo>
                    <a:pt x="2985516" y="6096"/>
                  </a:moveTo>
                  <a:lnTo>
                    <a:pt x="2985516" y="2609024"/>
                  </a:lnTo>
                </a:path>
                <a:path w="4465320" h="2609215">
                  <a:moveTo>
                    <a:pt x="3723131" y="1524"/>
                  </a:moveTo>
                  <a:lnTo>
                    <a:pt x="3723131" y="2604452"/>
                  </a:lnTo>
                </a:path>
              </a:pathLst>
            </a:custGeom>
            <a:ln w="9525">
              <a:solidFill>
                <a:srgbClr val="6F2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908" y="2805747"/>
              <a:ext cx="4661916" cy="31095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31342" y="2883407"/>
              <a:ext cx="4465320" cy="114300"/>
            </a:xfrm>
            <a:custGeom>
              <a:avLst/>
              <a:gdLst/>
              <a:ahLst/>
              <a:cxnLst/>
              <a:rect l="l" t="t" r="r" b="b"/>
              <a:pathLst>
                <a:path w="4465320" h="114300">
                  <a:moveTo>
                    <a:pt x="4350639" y="0"/>
                  </a:moveTo>
                  <a:lnTo>
                    <a:pt x="4350639" y="114300"/>
                  </a:lnTo>
                  <a:lnTo>
                    <a:pt x="4426839" y="76200"/>
                  </a:lnTo>
                  <a:lnTo>
                    <a:pt x="4369689" y="76200"/>
                  </a:lnTo>
                  <a:lnTo>
                    <a:pt x="4369689" y="38100"/>
                  </a:lnTo>
                  <a:lnTo>
                    <a:pt x="4426839" y="38100"/>
                  </a:lnTo>
                  <a:lnTo>
                    <a:pt x="4350639" y="0"/>
                  </a:lnTo>
                  <a:close/>
                </a:path>
                <a:path w="4465320" h="114300">
                  <a:moveTo>
                    <a:pt x="435063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4350639" y="76200"/>
                  </a:lnTo>
                  <a:lnTo>
                    <a:pt x="4350639" y="38100"/>
                  </a:lnTo>
                  <a:close/>
                </a:path>
                <a:path w="4465320" h="114300">
                  <a:moveTo>
                    <a:pt x="4426839" y="38100"/>
                  </a:moveTo>
                  <a:lnTo>
                    <a:pt x="4369689" y="38100"/>
                  </a:lnTo>
                  <a:lnTo>
                    <a:pt x="4369689" y="76200"/>
                  </a:lnTo>
                  <a:lnTo>
                    <a:pt x="4426839" y="76200"/>
                  </a:lnTo>
                  <a:lnTo>
                    <a:pt x="4464939" y="57150"/>
                  </a:lnTo>
                  <a:lnTo>
                    <a:pt x="4426839" y="38100"/>
                  </a:lnTo>
                  <a:close/>
                </a:path>
              </a:pathLst>
            </a:custGeom>
            <a:solidFill>
              <a:srgbClr val="306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6268" y="1620024"/>
              <a:ext cx="310959" cy="279806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006852" y="1639061"/>
              <a:ext cx="114300" cy="2603500"/>
            </a:xfrm>
            <a:custGeom>
              <a:avLst/>
              <a:gdLst/>
              <a:ahLst/>
              <a:cxnLst/>
              <a:rect l="l" t="t" r="r" b="b"/>
              <a:pathLst>
                <a:path w="114300" h="2603500">
                  <a:moveTo>
                    <a:pt x="38100" y="2488615"/>
                  </a:moveTo>
                  <a:lnTo>
                    <a:pt x="0" y="2488615"/>
                  </a:lnTo>
                  <a:lnTo>
                    <a:pt x="57150" y="2602915"/>
                  </a:lnTo>
                  <a:lnTo>
                    <a:pt x="104768" y="2507678"/>
                  </a:lnTo>
                  <a:lnTo>
                    <a:pt x="38100" y="2507678"/>
                  </a:lnTo>
                  <a:lnTo>
                    <a:pt x="38100" y="2488615"/>
                  </a:lnTo>
                  <a:close/>
                </a:path>
                <a:path w="114300" h="2603500">
                  <a:moveTo>
                    <a:pt x="76200" y="0"/>
                  </a:moveTo>
                  <a:lnTo>
                    <a:pt x="38100" y="0"/>
                  </a:lnTo>
                  <a:lnTo>
                    <a:pt x="38100" y="2507678"/>
                  </a:lnTo>
                  <a:lnTo>
                    <a:pt x="76200" y="2507678"/>
                  </a:lnTo>
                  <a:lnTo>
                    <a:pt x="76200" y="0"/>
                  </a:lnTo>
                  <a:close/>
                </a:path>
                <a:path w="114300" h="2603500">
                  <a:moveTo>
                    <a:pt x="114300" y="2488615"/>
                  </a:moveTo>
                  <a:lnTo>
                    <a:pt x="76200" y="2488615"/>
                  </a:lnTo>
                  <a:lnTo>
                    <a:pt x="76200" y="2507678"/>
                  </a:lnTo>
                  <a:lnTo>
                    <a:pt x="104768" y="2507678"/>
                  </a:lnTo>
                  <a:lnTo>
                    <a:pt x="114300" y="2488615"/>
                  </a:lnTo>
                  <a:close/>
                </a:path>
              </a:pathLst>
            </a:custGeom>
            <a:solidFill>
              <a:srgbClr val="306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5115" y="2726448"/>
              <a:ext cx="1139952" cy="4541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8163" y="2752356"/>
              <a:ext cx="1132319" cy="45413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656837" y="2768345"/>
              <a:ext cx="1021080" cy="335280"/>
            </a:xfrm>
            <a:custGeom>
              <a:avLst/>
              <a:gdLst/>
              <a:ahLst/>
              <a:cxnLst/>
              <a:rect l="l" t="t" r="r" b="b"/>
              <a:pathLst>
                <a:path w="1021079" h="335280">
                  <a:moveTo>
                    <a:pt x="1021080" y="0"/>
                  </a:moveTo>
                  <a:lnTo>
                    <a:pt x="0" y="0"/>
                  </a:lnTo>
                  <a:lnTo>
                    <a:pt x="0" y="335280"/>
                  </a:lnTo>
                  <a:lnTo>
                    <a:pt x="1021080" y="335280"/>
                  </a:lnTo>
                  <a:lnTo>
                    <a:pt x="10210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56837" y="2768345"/>
              <a:ext cx="1021080" cy="335280"/>
            </a:xfrm>
            <a:custGeom>
              <a:avLst/>
              <a:gdLst/>
              <a:ahLst/>
              <a:cxnLst/>
              <a:rect l="l" t="t" r="r" b="b"/>
              <a:pathLst>
                <a:path w="1021079" h="335280">
                  <a:moveTo>
                    <a:pt x="0" y="335280"/>
                  </a:moveTo>
                  <a:lnTo>
                    <a:pt x="1021080" y="335280"/>
                  </a:lnTo>
                  <a:lnTo>
                    <a:pt x="1021080" y="0"/>
                  </a:lnTo>
                  <a:lnTo>
                    <a:pt x="0" y="0"/>
                  </a:lnTo>
                  <a:lnTo>
                    <a:pt x="0" y="335280"/>
                  </a:lnTo>
                  <a:close/>
                </a:path>
              </a:pathLst>
            </a:custGeom>
            <a:ln w="38100">
              <a:solidFill>
                <a:srgbClr val="4D46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680459" y="1711833"/>
            <a:ext cx="4196715" cy="13239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54860" marR="537210" indent="-21336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ourier New"/>
                <a:cs typeface="Courier New"/>
              </a:rPr>
              <a:t>.flex-container</a:t>
            </a:r>
            <a:r>
              <a:rPr sz="1400" spc="-8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{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display:</a:t>
            </a:r>
            <a:r>
              <a:rPr sz="1400" spc="-45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flex;</a:t>
            </a:r>
            <a:endParaRPr sz="1400">
              <a:latin typeface="Courier New"/>
              <a:cs typeface="Courier New"/>
            </a:endParaRPr>
          </a:p>
          <a:p>
            <a:pPr marL="2054860">
              <a:lnSpc>
                <a:spcPct val="100000"/>
              </a:lnSpc>
            </a:pP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flex-direction:</a:t>
            </a:r>
            <a:r>
              <a:rPr sz="1400" spc="-70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row;</a:t>
            </a:r>
            <a:endParaRPr sz="14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Courier New"/>
              <a:cs typeface="Courier New"/>
            </a:endParaRPr>
          </a:p>
          <a:p>
            <a:pPr marL="67310">
              <a:lnSpc>
                <a:spcPct val="100000"/>
              </a:lnSpc>
            </a:pPr>
            <a:r>
              <a:rPr sz="1400" spc="-65" dirty="0">
                <a:solidFill>
                  <a:srgbClr val="4D466C"/>
                </a:solidFill>
                <a:latin typeface="Microsoft Sans Serif"/>
                <a:cs typeface="Microsoft Sans Serif"/>
              </a:rPr>
              <a:t>MAIN-AXIS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424683" y="3517391"/>
            <a:ext cx="1298575" cy="481965"/>
            <a:chOff x="2424683" y="3517391"/>
            <a:chExt cx="1298575" cy="481965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4683" y="3517391"/>
              <a:ext cx="1298447" cy="45413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7731" y="3544823"/>
              <a:ext cx="1248156" cy="45413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486405" y="3559301"/>
              <a:ext cx="1179830" cy="335280"/>
            </a:xfrm>
            <a:custGeom>
              <a:avLst/>
              <a:gdLst/>
              <a:ahLst/>
              <a:cxnLst/>
              <a:rect l="l" t="t" r="r" b="b"/>
              <a:pathLst>
                <a:path w="1179829" h="335279">
                  <a:moveTo>
                    <a:pt x="1179575" y="0"/>
                  </a:moveTo>
                  <a:lnTo>
                    <a:pt x="0" y="0"/>
                  </a:lnTo>
                  <a:lnTo>
                    <a:pt x="0" y="335280"/>
                  </a:lnTo>
                  <a:lnTo>
                    <a:pt x="1179575" y="335280"/>
                  </a:lnTo>
                  <a:lnTo>
                    <a:pt x="11795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86405" y="3559301"/>
              <a:ext cx="1179830" cy="335280"/>
            </a:xfrm>
            <a:custGeom>
              <a:avLst/>
              <a:gdLst/>
              <a:ahLst/>
              <a:cxnLst/>
              <a:rect l="l" t="t" r="r" b="b"/>
              <a:pathLst>
                <a:path w="1179829" h="335279">
                  <a:moveTo>
                    <a:pt x="0" y="335280"/>
                  </a:moveTo>
                  <a:lnTo>
                    <a:pt x="1179575" y="335280"/>
                  </a:lnTo>
                  <a:lnTo>
                    <a:pt x="1179575" y="0"/>
                  </a:lnTo>
                  <a:lnTo>
                    <a:pt x="0" y="0"/>
                  </a:lnTo>
                  <a:lnTo>
                    <a:pt x="0" y="335280"/>
                  </a:lnTo>
                  <a:close/>
                </a:path>
              </a:pathLst>
            </a:custGeom>
            <a:ln w="38100">
              <a:solidFill>
                <a:srgbClr val="4D46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505455" y="3588766"/>
            <a:ext cx="11372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100"/>
              </a:spcBef>
            </a:pPr>
            <a:r>
              <a:rPr sz="1400" spc="-114" dirty="0">
                <a:solidFill>
                  <a:srgbClr val="4D466C"/>
                </a:solidFill>
                <a:latin typeface="Microsoft Sans Serif"/>
                <a:cs typeface="Microsoft Sans Serif"/>
              </a:rPr>
              <a:t>CROSS-AXIS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24180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5" dirty="0">
                <a:solidFill>
                  <a:srgbClr val="B747CF"/>
                </a:solidFill>
              </a:rPr>
              <a:t>FLEX</a:t>
            </a:r>
            <a:r>
              <a:rPr sz="3300" spc="-55" dirty="0">
                <a:solidFill>
                  <a:srgbClr val="B747CF"/>
                </a:solidFill>
              </a:rPr>
              <a:t>B</a:t>
            </a:r>
            <a:r>
              <a:rPr sz="3300" spc="160" dirty="0">
                <a:solidFill>
                  <a:srgbClr val="B747CF"/>
                </a:solidFill>
              </a:rPr>
              <a:t>OX</a:t>
            </a:r>
            <a:r>
              <a:rPr sz="3300" spc="-380" dirty="0">
                <a:solidFill>
                  <a:srgbClr val="B747CF"/>
                </a:solidFill>
              </a:rPr>
              <a:t> </a:t>
            </a:r>
            <a:r>
              <a:rPr sz="3300" spc="475" dirty="0">
                <a:solidFill>
                  <a:srgbClr val="B747CF"/>
                </a:solidFill>
              </a:rPr>
              <a:t>-</a:t>
            </a:r>
            <a:r>
              <a:rPr sz="3300" spc="-409" dirty="0">
                <a:solidFill>
                  <a:srgbClr val="B747CF"/>
                </a:solidFill>
              </a:rPr>
              <a:t> </a:t>
            </a:r>
            <a:r>
              <a:rPr sz="3300" spc="45" dirty="0">
                <a:solidFill>
                  <a:srgbClr val="B747CF"/>
                </a:solidFill>
              </a:rPr>
              <a:t>COLUMN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787908" y="1620024"/>
            <a:ext cx="4662170" cy="2798445"/>
            <a:chOff x="787908" y="1620024"/>
            <a:chExt cx="4662170" cy="2798445"/>
          </a:xfrm>
        </p:grpSpPr>
        <p:sp>
          <p:nvSpPr>
            <p:cNvPr id="4" name="object 4"/>
            <p:cNvSpPr/>
            <p:nvPr/>
          </p:nvSpPr>
          <p:spPr>
            <a:xfrm>
              <a:off x="830580" y="1638299"/>
              <a:ext cx="4465320" cy="2603500"/>
            </a:xfrm>
            <a:custGeom>
              <a:avLst/>
              <a:gdLst/>
              <a:ahLst/>
              <a:cxnLst/>
              <a:rect l="l" t="t" r="r" b="b"/>
              <a:pathLst>
                <a:path w="4465320" h="2603500">
                  <a:moveTo>
                    <a:pt x="4465320" y="0"/>
                  </a:moveTo>
                  <a:lnTo>
                    <a:pt x="0" y="0"/>
                  </a:lnTo>
                  <a:lnTo>
                    <a:pt x="0" y="2602991"/>
                  </a:lnTo>
                  <a:lnTo>
                    <a:pt x="4465320" y="2602991"/>
                  </a:lnTo>
                  <a:lnTo>
                    <a:pt x="4465320" y="0"/>
                  </a:lnTo>
                  <a:close/>
                </a:path>
              </a:pathLst>
            </a:custGeom>
            <a:solidFill>
              <a:srgbClr val="F0D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0580" y="1633727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4" h="525780">
                  <a:moveTo>
                    <a:pt x="734568" y="0"/>
                  </a:moveTo>
                  <a:lnTo>
                    <a:pt x="0" y="0"/>
                  </a:lnTo>
                  <a:lnTo>
                    <a:pt x="0" y="525780"/>
                  </a:lnTo>
                  <a:lnTo>
                    <a:pt x="734568" y="525780"/>
                  </a:lnTo>
                  <a:lnTo>
                    <a:pt x="734568" y="0"/>
                  </a:lnTo>
                  <a:close/>
                </a:path>
              </a:pathLst>
            </a:custGeom>
            <a:solidFill>
              <a:srgbClr val="B74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0580" y="1633727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4" h="525780">
                  <a:moveTo>
                    <a:pt x="0" y="525780"/>
                  </a:moveTo>
                  <a:lnTo>
                    <a:pt x="734568" y="525780"/>
                  </a:lnTo>
                  <a:lnTo>
                    <a:pt x="734568" y="0"/>
                  </a:lnTo>
                  <a:lnTo>
                    <a:pt x="0" y="0"/>
                  </a:lnTo>
                  <a:lnTo>
                    <a:pt x="0" y="525780"/>
                  </a:lnTo>
                  <a:close/>
                </a:path>
              </a:pathLst>
            </a:custGeom>
            <a:ln w="9525">
              <a:solidFill>
                <a:srgbClr val="3935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65148" y="1633727"/>
              <a:ext cx="0" cy="2603500"/>
            </a:xfrm>
            <a:custGeom>
              <a:avLst/>
              <a:gdLst/>
              <a:ahLst/>
              <a:cxnLst/>
              <a:rect l="l" t="t" r="r" b="b"/>
              <a:pathLst>
                <a:path h="2603500">
                  <a:moveTo>
                    <a:pt x="0" y="0"/>
                  </a:moveTo>
                  <a:lnTo>
                    <a:pt x="0" y="2602928"/>
                  </a:lnTo>
                </a:path>
              </a:pathLst>
            </a:custGeom>
            <a:ln w="9525">
              <a:solidFill>
                <a:srgbClr val="6F2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77340" y="1641347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4" h="525780">
                  <a:moveTo>
                    <a:pt x="734568" y="0"/>
                  </a:moveTo>
                  <a:lnTo>
                    <a:pt x="0" y="0"/>
                  </a:lnTo>
                  <a:lnTo>
                    <a:pt x="0" y="525779"/>
                  </a:lnTo>
                  <a:lnTo>
                    <a:pt x="734568" y="525779"/>
                  </a:lnTo>
                  <a:lnTo>
                    <a:pt x="734568" y="0"/>
                  </a:lnTo>
                  <a:close/>
                </a:path>
              </a:pathLst>
            </a:custGeom>
            <a:solidFill>
              <a:srgbClr val="EB52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77340" y="1641347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4" h="525780">
                  <a:moveTo>
                    <a:pt x="0" y="525779"/>
                  </a:moveTo>
                  <a:lnTo>
                    <a:pt x="734568" y="525779"/>
                  </a:lnTo>
                  <a:lnTo>
                    <a:pt x="734568" y="0"/>
                  </a:lnTo>
                  <a:lnTo>
                    <a:pt x="0" y="0"/>
                  </a:lnTo>
                  <a:lnTo>
                    <a:pt x="0" y="525779"/>
                  </a:lnTo>
                  <a:close/>
                </a:path>
              </a:pathLst>
            </a:custGeom>
            <a:ln w="9524">
              <a:solidFill>
                <a:srgbClr val="3935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0580" y="2162460"/>
              <a:ext cx="4465320" cy="5080"/>
            </a:xfrm>
            <a:custGeom>
              <a:avLst/>
              <a:gdLst/>
              <a:ahLst/>
              <a:cxnLst/>
              <a:rect l="l" t="t" r="r" b="b"/>
              <a:pathLst>
                <a:path w="4465320" h="5080">
                  <a:moveTo>
                    <a:pt x="0" y="0"/>
                  </a:moveTo>
                  <a:lnTo>
                    <a:pt x="4464939" y="0"/>
                  </a:lnTo>
                </a:path>
                <a:path w="4465320" h="5080">
                  <a:moveTo>
                    <a:pt x="0" y="4762"/>
                  </a:moveTo>
                  <a:lnTo>
                    <a:pt x="4464939" y="4762"/>
                  </a:lnTo>
                </a:path>
              </a:pathLst>
            </a:custGeom>
            <a:ln w="3238">
              <a:solidFill>
                <a:srgbClr val="6F2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2104" y="2699003"/>
              <a:ext cx="4464050" cy="0"/>
            </a:xfrm>
            <a:custGeom>
              <a:avLst/>
              <a:gdLst/>
              <a:ahLst/>
              <a:cxnLst/>
              <a:rect l="l" t="t" r="r" b="b"/>
              <a:pathLst>
                <a:path w="4464050">
                  <a:moveTo>
                    <a:pt x="0" y="0"/>
                  </a:moveTo>
                  <a:lnTo>
                    <a:pt x="4464050" y="0"/>
                  </a:lnTo>
                </a:path>
              </a:pathLst>
            </a:custGeom>
            <a:ln w="9525">
              <a:solidFill>
                <a:srgbClr val="6F2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25624" y="1638299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4" h="525780">
                  <a:moveTo>
                    <a:pt x="734568" y="0"/>
                  </a:moveTo>
                  <a:lnTo>
                    <a:pt x="0" y="0"/>
                  </a:lnTo>
                  <a:lnTo>
                    <a:pt x="0" y="525780"/>
                  </a:lnTo>
                  <a:lnTo>
                    <a:pt x="734568" y="525780"/>
                  </a:lnTo>
                  <a:lnTo>
                    <a:pt x="734568" y="0"/>
                  </a:lnTo>
                  <a:close/>
                </a:path>
              </a:pathLst>
            </a:custGeom>
            <a:solidFill>
              <a:srgbClr val="C23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25624" y="1638299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4" h="525780">
                  <a:moveTo>
                    <a:pt x="0" y="525780"/>
                  </a:moveTo>
                  <a:lnTo>
                    <a:pt x="734568" y="525780"/>
                  </a:lnTo>
                  <a:lnTo>
                    <a:pt x="734568" y="0"/>
                  </a:lnTo>
                  <a:lnTo>
                    <a:pt x="0" y="0"/>
                  </a:lnTo>
                  <a:lnTo>
                    <a:pt x="0" y="525780"/>
                  </a:lnTo>
                  <a:close/>
                </a:path>
              </a:pathLst>
            </a:custGeom>
            <a:ln w="9525">
              <a:solidFill>
                <a:srgbClr val="3935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0580" y="1633727"/>
              <a:ext cx="4465320" cy="2609215"/>
            </a:xfrm>
            <a:custGeom>
              <a:avLst/>
              <a:gdLst/>
              <a:ahLst/>
              <a:cxnLst/>
              <a:rect l="l" t="t" r="r" b="b"/>
              <a:pathLst>
                <a:path w="4465320" h="2609215">
                  <a:moveTo>
                    <a:pt x="0" y="1580388"/>
                  </a:moveTo>
                  <a:lnTo>
                    <a:pt x="4464939" y="1580388"/>
                  </a:lnTo>
                </a:path>
                <a:path w="4465320" h="2609215">
                  <a:moveTo>
                    <a:pt x="0" y="2101596"/>
                  </a:moveTo>
                  <a:lnTo>
                    <a:pt x="4464939" y="2101596"/>
                  </a:lnTo>
                </a:path>
                <a:path w="4465320" h="2609215">
                  <a:moveTo>
                    <a:pt x="1482852" y="6096"/>
                  </a:moveTo>
                  <a:lnTo>
                    <a:pt x="1482852" y="2609024"/>
                  </a:lnTo>
                </a:path>
                <a:path w="4465320" h="2609215">
                  <a:moveTo>
                    <a:pt x="2240280" y="0"/>
                  </a:moveTo>
                  <a:lnTo>
                    <a:pt x="2240280" y="2602928"/>
                  </a:lnTo>
                </a:path>
                <a:path w="4465320" h="2609215">
                  <a:moveTo>
                    <a:pt x="2985516" y="6096"/>
                  </a:moveTo>
                  <a:lnTo>
                    <a:pt x="2985516" y="2609024"/>
                  </a:lnTo>
                </a:path>
                <a:path w="4465320" h="2609215">
                  <a:moveTo>
                    <a:pt x="3723131" y="1524"/>
                  </a:moveTo>
                  <a:lnTo>
                    <a:pt x="3723131" y="2604452"/>
                  </a:lnTo>
                </a:path>
              </a:pathLst>
            </a:custGeom>
            <a:ln w="9525">
              <a:solidFill>
                <a:srgbClr val="6F2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908" y="2805747"/>
              <a:ext cx="4661916" cy="31095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31342" y="2883407"/>
              <a:ext cx="4465320" cy="114300"/>
            </a:xfrm>
            <a:custGeom>
              <a:avLst/>
              <a:gdLst/>
              <a:ahLst/>
              <a:cxnLst/>
              <a:rect l="l" t="t" r="r" b="b"/>
              <a:pathLst>
                <a:path w="4465320" h="114300">
                  <a:moveTo>
                    <a:pt x="4350639" y="0"/>
                  </a:moveTo>
                  <a:lnTo>
                    <a:pt x="4350639" y="114300"/>
                  </a:lnTo>
                  <a:lnTo>
                    <a:pt x="4426839" y="76200"/>
                  </a:lnTo>
                  <a:lnTo>
                    <a:pt x="4369689" y="76200"/>
                  </a:lnTo>
                  <a:lnTo>
                    <a:pt x="4369689" y="38100"/>
                  </a:lnTo>
                  <a:lnTo>
                    <a:pt x="4426839" y="38100"/>
                  </a:lnTo>
                  <a:lnTo>
                    <a:pt x="4350639" y="0"/>
                  </a:lnTo>
                  <a:close/>
                </a:path>
                <a:path w="4465320" h="114300">
                  <a:moveTo>
                    <a:pt x="435063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4350639" y="76200"/>
                  </a:lnTo>
                  <a:lnTo>
                    <a:pt x="4350639" y="38100"/>
                  </a:lnTo>
                  <a:close/>
                </a:path>
                <a:path w="4465320" h="114300">
                  <a:moveTo>
                    <a:pt x="4426839" y="38100"/>
                  </a:moveTo>
                  <a:lnTo>
                    <a:pt x="4369689" y="38100"/>
                  </a:lnTo>
                  <a:lnTo>
                    <a:pt x="4369689" y="76200"/>
                  </a:lnTo>
                  <a:lnTo>
                    <a:pt x="4426839" y="76200"/>
                  </a:lnTo>
                  <a:lnTo>
                    <a:pt x="4464939" y="57150"/>
                  </a:lnTo>
                  <a:lnTo>
                    <a:pt x="4426839" y="38100"/>
                  </a:lnTo>
                  <a:close/>
                </a:path>
              </a:pathLst>
            </a:custGeom>
            <a:solidFill>
              <a:srgbClr val="306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6268" y="1620024"/>
              <a:ext cx="310959" cy="279806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006852" y="1639061"/>
              <a:ext cx="114300" cy="2603500"/>
            </a:xfrm>
            <a:custGeom>
              <a:avLst/>
              <a:gdLst/>
              <a:ahLst/>
              <a:cxnLst/>
              <a:rect l="l" t="t" r="r" b="b"/>
              <a:pathLst>
                <a:path w="114300" h="2603500">
                  <a:moveTo>
                    <a:pt x="38100" y="2488615"/>
                  </a:moveTo>
                  <a:lnTo>
                    <a:pt x="0" y="2488615"/>
                  </a:lnTo>
                  <a:lnTo>
                    <a:pt x="57150" y="2602915"/>
                  </a:lnTo>
                  <a:lnTo>
                    <a:pt x="104768" y="2507678"/>
                  </a:lnTo>
                  <a:lnTo>
                    <a:pt x="38100" y="2507678"/>
                  </a:lnTo>
                  <a:lnTo>
                    <a:pt x="38100" y="2488615"/>
                  </a:lnTo>
                  <a:close/>
                </a:path>
                <a:path w="114300" h="2603500">
                  <a:moveTo>
                    <a:pt x="76200" y="0"/>
                  </a:moveTo>
                  <a:lnTo>
                    <a:pt x="38100" y="0"/>
                  </a:lnTo>
                  <a:lnTo>
                    <a:pt x="38100" y="2507678"/>
                  </a:lnTo>
                  <a:lnTo>
                    <a:pt x="76200" y="2507678"/>
                  </a:lnTo>
                  <a:lnTo>
                    <a:pt x="76200" y="0"/>
                  </a:lnTo>
                  <a:close/>
                </a:path>
                <a:path w="114300" h="2603500">
                  <a:moveTo>
                    <a:pt x="114300" y="2488615"/>
                  </a:moveTo>
                  <a:lnTo>
                    <a:pt x="76200" y="2488615"/>
                  </a:lnTo>
                  <a:lnTo>
                    <a:pt x="76200" y="2507678"/>
                  </a:lnTo>
                  <a:lnTo>
                    <a:pt x="104768" y="2507678"/>
                  </a:lnTo>
                  <a:lnTo>
                    <a:pt x="114300" y="2488615"/>
                  </a:lnTo>
                  <a:close/>
                </a:path>
              </a:pathLst>
            </a:custGeom>
            <a:solidFill>
              <a:srgbClr val="306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5115" y="2726448"/>
              <a:ext cx="1139952" cy="4541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8163" y="2752356"/>
              <a:ext cx="1132319" cy="45413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656837" y="2768345"/>
              <a:ext cx="1021080" cy="335280"/>
            </a:xfrm>
            <a:custGeom>
              <a:avLst/>
              <a:gdLst/>
              <a:ahLst/>
              <a:cxnLst/>
              <a:rect l="l" t="t" r="r" b="b"/>
              <a:pathLst>
                <a:path w="1021079" h="335280">
                  <a:moveTo>
                    <a:pt x="1021080" y="0"/>
                  </a:moveTo>
                  <a:lnTo>
                    <a:pt x="0" y="0"/>
                  </a:lnTo>
                  <a:lnTo>
                    <a:pt x="0" y="335280"/>
                  </a:lnTo>
                  <a:lnTo>
                    <a:pt x="1021080" y="335280"/>
                  </a:lnTo>
                  <a:lnTo>
                    <a:pt x="10210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56837" y="2768345"/>
              <a:ext cx="1021080" cy="335280"/>
            </a:xfrm>
            <a:custGeom>
              <a:avLst/>
              <a:gdLst/>
              <a:ahLst/>
              <a:cxnLst/>
              <a:rect l="l" t="t" r="r" b="b"/>
              <a:pathLst>
                <a:path w="1021079" h="335280">
                  <a:moveTo>
                    <a:pt x="0" y="335280"/>
                  </a:moveTo>
                  <a:lnTo>
                    <a:pt x="1021080" y="335280"/>
                  </a:lnTo>
                  <a:lnTo>
                    <a:pt x="1021080" y="0"/>
                  </a:lnTo>
                  <a:lnTo>
                    <a:pt x="0" y="0"/>
                  </a:lnTo>
                  <a:lnTo>
                    <a:pt x="0" y="335280"/>
                  </a:lnTo>
                  <a:close/>
                </a:path>
              </a:pathLst>
            </a:custGeom>
            <a:ln w="38100">
              <a:solidFill>
                <a:srgbClr val="4D46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680459" y="1605152"/>
            <a:ext cx="4516755" cy="1430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54860" marR="857250" indent="-21336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ourier New"/>
                <a:cs typeface="Courier New"/>
              </a:rPr>
              <a:t>.flex-container</a:t>
            </a:r>
            <a:r>
              <a:rPr sz="1400" spc="-8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{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display:</a:t>
            </a:r>
            <a:r>
              <a:rPr sz="1400" spc="-45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flex;</a:t>
            </a:r>
            <a:endParaRPr sz="1400">
              <a:latin typeface="Courier New"/>
              <a:cs typeface="Courier New"/>
            </a:endParaRPr>
          </a:p>
          <a:p>
            <a:pPr marL="2054860">
              <a:lnSpc>
                <a:spcPct val="100000"/>
              </a:lnSpc>
            </a:pP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flex-direction:</a:t>
            </a:r>
            <a:r>
              <a:rPr sz="1400" spc="-55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row;</a:t>
            </a:r>
            <a:endParaRPr sz="1400">
              <a:latin typeface="Courier New"/>
              <a:cs typeface="Courier New"/>
            </a:endParaRPr>
          </a:p>
          <a:p>
            <a:pPr marL="2054860">
              <a:lnSpc>
                <a:spcPct val="100000"/>
              </a:lnSpc>
            </a:pP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flex-direction:</a:t>
            </a:r>
            <a:r>
              <a:rPr sz="1400" spc="-50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Column;</a:t>
            </a:r>
            <a:endParaRPr sz="14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67310">
              <a:lnSpc>
                <a:spcPct val="100000"/>
              </a:lnSpc>
              <a:spcBef>
                <a:spcPts val="975"/>
              </a:spcBef>
            </a:pPr>
            <a:r>
              <a:rPr sz="1400" spc="-65" dirty="0">
                <a:solidFill>
                  <a:srgbClr val="4D466C"/>
                </a:solidFill>
                <a:latin typeface="Microsoft Sans Serif"/>
                <a:cs typeface="Microsoft Sans Serif"/>
              </a:rPr>
              <a:t>MAIN-AXIS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424683" y="3517391"/>
            <a:ext cx="1298575" cy="481965"/>
            <a:chOff x="2424683" y="3517391"/>
            <a:chExt cx="1298575" cy="481965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4683" y="3517391"/>
              <a:ext cx="1298447" cy="45413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7731" y="3544823"/>
              <a:ext cx="1248156" cy="45413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486405" y="3559301"/>
              <a:ext cx="1179830" cy="335280"/>
            </a:xfrm>
            <a:custGeom>
              <a:avLst/>
              <a:gdLst/>
              <a:ahLst/>
              <a:cxnLst/>
              <a:rect l="l" t="t" r="r" b="b"/>
              <a:pathLst>
                <a:path w="1179829" h="335279">
                  <a:moveTo>
                    <a:pt x="1179575" y="0"/>
                  </a:moveTo>
                  <a:lnTo>
                    <a:pt x="0" y="0"/>
                  </a:lnTo>
                  <a:lnTo>
                    <a:pt x="0" y="335280"/>
                  </a:lnTo>
                  <a:lnTo>
                    <a:pt x="1179575" y="335280"/>
                  </a:lnTo>
                  <a:lnTo>
                    <a:pt x="11795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86405" y="3559301"/>
              <a:ext cx="1179830" cy="335280"/>
            </a:xfrm>
            <a:custGeom>
              <a:avLst/>
              <a:gdLst/>
              <a:ahLst/>
              <a:cxnLst/>
              <a:rect l="l" t="t" r="r" b="b"/>
              <a:pathLst>
                <a:path w="1179829" h="335279">
                  <a:moveTo>
                    <a:pt x="0" y="335280"/>
                  </a:moveTo>
                  <a:lnTo>
                    <a:pt x="1179575" y="335280"/>
                  </a:lnTo>
                  <a:lnTo>
                    <a:pt x="1179575" y="0"/>
                  </a:lnTo>
                  <a:lnTo>
                    <a:pt x="0" y="0"/>
                  </a:lnTo>
                  <a:lnTo>
                    <a:pt x="0" y="335280"/>
                  </a:lnTo>
                  <a:close/>
                </a:path>
              </a:pathLst>
            </a:custGeom>
            <a:ln w="38100">
              <a:solidFill>
                <a:srgbClr val="4D46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505455" y="3588766"/>
            <a:ext cx="11372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100"/>
              </a:spcBef>
            </a:pPr>
            <a:r>
              <a:rPr sz="1400" spc="-114" dirty="0">
                <a:solidFill>
                  <a:srgbClr val="4D466C"/>
                </a:solidFill>
                <a:latin typeface="Microsoft Sans Serif"/>
                <a:cs typeface="Microsoft Sans Serif"/>
              </a:rPr>
              <a:t>CROSS-AXIS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488632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5" dirty="0">
                <a:solidFill>
                  <a:srgbClr val="B747CF"/>
                </a:solidFill>
              </a:rPr>
              <a:t>FLEX</a:t>
            </a:r>
            <a:r>
              <a:rPr sz="3300" spc="-55" dirty="0">
                <a:solidFill>
                  <a:srgbClr val="B747CF"/>
                </a:solidFill>
              </a:rPr>
              <a:t>B</a:t>
            </a:r>
            <a:r>
              <a:rPr sz="3300" spc="160" dirty="0">
                <a:solidFill>
                  <a:srgbClr val="B747CF"/>
                </a:solidFill>
              </a:rPr>
              <a:t>OX</a:t>
            </a:r>
            <a:r>
              <a:rPr sz="3300" spc="-380" dirty="0">
                <a:solidFill>
                  <a:srgbClr val="B747CF"/>
                </a:solidFill>
              </a:rPr>
              <a:t> </a:t>
            </a:r>
            <a:r>
              <a:rPr sz="3300" spc="475" dirty="0">
                <a:solidFill>
                  <a:srgbClr val="B747CF"/>
                </a:solidFill>
              </a:rPr>
              <a:t>-</a:t>
            </a:r>
            <a:r>
              <a:rPr sz="3300" spc="-409" dirty="0">
                <a:solidFill>
                  <a:srgbClr val="B747CF"/>
                </a:solidFill>
              </a:rPr>
              <a:t> </a:t>
            </a:r>
            <a:r>
              <a:rPr sz="3300" spc="100" dirty="0">
                <a:solidFill>
                  <a:srgbClr val="B747CF"/>
                </a:solidFill>
              </a:rPr>
              <a:t>CON</a:t>
            </a:r>
            <a:r>
              <a:rPr sz="3300" spc="65" dirty="0">
                <a:solidFill>
                  <a:srgbClr val="B747CF"/>
                </a:solidFill>
              </a:rPr>
              <a:t>T</a:t>
            </a:r>
            <a:r>
              <a:rPr sz="3300" spc="-120" dirty="0">
                <a:solidFill>
                  <a:srgbClr val="B747CF"/>
                </a:solidFill>
              </a:rPr>
              <a:t>AINER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787908" y="1620024"/>
            <a:ext cx="4662170" cy="2798445"/>
            <a:chOff x="787908" y="1620024"/>
            <a:chExt cx="4662170" cy="2798445"/>
          </a:xfrm>
        </p:grpSpPr>
        <p:sp>
          <p:nvSpPr>
            <p:cNvPr id="4" name="object 4"/>
            <p:cNvSpPr/>
            <p:nvPr/>
          </p:nvSpPr>
          <p:spPr>
            <a:xfrm>
              <a:off x="830580" y="1638299"/>
              <a:ext cx="4465320" cy="2603500"/>
            </a:xfrm>
            <a:custGeom>
              <a:avLst/>
              <a:gdLst/>
              <a:ahLst/>
              <a:cxnLst/>
              <a:rect l="l" t="t" r="r" b="b"/>
              <a:pathLst>
                <a:path w="4465320" h="2603500">
                  <a:moveTo>
                    <a:pt x="4465320" y="0"/>
                  </a:moveTo>
                  <a:lnTo>
                    <a:pt x="0" y="0"/>
                  </a:lnTo>
                  <a:lnTo>
                    <a:pt x="0" y="2602991"/>
                  </a:lnTo>
                  <a:lnTo>
                    <a:pt x="4465320" y="2602991"/>
                  </a:lnTo>
                  <a:lnTo>
                    <a:pt x="4465320" y="0"/>
                  </a:lnTo>
                  <a:close/>
                </a:path>
              </a:pathLst>
            </a:custGeom>
            <a:solidFill>
              <a:srgbClr val="F0D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0580" y="1633727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4" h="525780">
                  <a:moveTo>
                    <a:pt x="734568" y="0"/>
                  </a:moveTo>
                  <a:lnTo>
                    <a:pt x="0" y="0"/>
                  </a:lnTo>
                  <a:lnTo>
                    <a:pt x="0" y="525780"/>
                  </a:lnTo>
                  <a:lnTo>
                    <a:pt x="734568" y="525780"/>
                  </a:lnTo>
                  <a:lnTo>
                    <a:pt x="734568" y="0"/>
                  </a:lnTo>
                  <a:close/>
                </a:path>
              </a:pathLst>
            </a:custGeom>
            <a:solidFill>
              <a:srgbClr val="B74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0580" y="1633727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4" h="525780">
                  <a:moveTo>
                    <a:pt x="0" y="525780"/>
                  </a:moveTo>
                  <a:lnTo>
                    <a:pt x="734568" y="525780"/>
                  </a:lnTo>
                  <a:lnTo>
                    <a:pt x="734568" y="0"/>
                  </a:lnTo>
                  <a:lnTo>
                    <a:pt x="0" y="0"/>
                  </a:lnTo>
                  <a:lnTo>
                    <a:pt x="0" y="525780"/>
                  </a:lnTo>
                  <a:close/>
                </a:path>
              </a:pathLst>
            </a:custGeom>
            <a:ln w="9525">
              <a:solidFill>
                <a:srgbClr val="3935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65148" y="1633727"/>
              <a:ext cx="0" cy="2603500"/>
            </a:xfrm>
            <a:custGeom>
              <a:avLst/>
              <a:gdLst/>
              <a:ahLst/>
              <a:cxnLst/>
              <a:rect l="l" t="t" r="r" b="b"/>
              <a:pathLst>
                <a:path h="2603500">
                  <a:moveTo>
                    <a:pt x="0" y="0"/>
                  </a:moveTo>
                  <a:lnTo>
                    <a:pt x="0" y="2602928"/>
                  </a:lnTo>
                </a:path>
              </a:pathLst>
            </a:custGeom>
            <a:ln w="9525">
              <a:solidFill>
                <a:srgbClr val="6F2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2104" y="2156459"/>
              <a:ext cx="734695" cy="527685"/>
            </a:xfrm>
            <a:custGeom>
              <a:avLst/>
              <a:gdLst/>
              <a:ahLst/>
              <a:cxnLst/>
              <a:rect l="l" t="t" r="r" b="b"/>
              <a:pathLst>
                <a:path w="734694" h="527685">
                  <a:moveTo>
                    <a:pt x="734568" y="0"/>
                  </a:moveTo>
                  <a:lnTo>
                    <a:pt x="0" y="0"/>
                  </a:lnTo>
                  <a:lnTo>
                    <a:pt x="0" y="527304"/>
                  </a:lnTo>
                  <a:lnTo>
                    <a:pt x="734568" y="527304"/>
                  </a:lnTo>
                  <a:lnTo>
                    <a:pt x="734568" y="0"/>
                  </a:lnTo>
                  <a:close/>
                </a:path>
              </a:pathLst>
            </a:custGeom>
            <a:solidFill>
              <a:srgbClr val="EB52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2104" y="2156459"/>
              <a:ext cx="734695" cy="527685"/>
            </a:xfrm>
            <a:custGeom>
              <a:avLst/>
              <a:gdLst/>
              <a:ahLst/>
              <a:cxnLst/>
              <a:rect l="l" t="t" r="r" b="b"/>
              <a:pathLst>
                <a:path w="734694" h="527685">
                  <a:moveTo>
                    <a:pt x="0" y="527304"/>
                  </a:moveTo>
                  <a:lnTo>
                    <a:pt x="734568" y="527304"/>
                  </a:lnTo>
                  <a:lnTo>
                    <a:pt x="734568" y="0"/>
                  </a:lnTo>
                  <a:lnTo>
                    <a:pt x="0" y="0"/>
                  </a:lnTo>
                  <a:lnTo>
                    <a:pt x="0" y="527304"/>
                  </a:lnTo>
                  <a:close/>
                </a:path>
              </a:pathLst>
            </a:custGeom>
            <a:ln w="9525">
              <a:solidFill>
                <a:srgbClr val="3935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0580" y="2165603"/>
              <a:ext cx="4465955" cy="533400"/>
            </a:xfrm>
            <a:custGeom>
              <a:avLst/>
              <a:gdLst/>
              <a:ahLst/>
              <a:cxnLst/>
              <a:rect l="l" t="t" r="r" b="b"/>
              <a:pathLst>
                <a:path w="4465955" h="533400">
                  <a:moveTo>
                    <a:pt x="0" y="0"/>
                  </a:moveTo>
                  <a:lnTo>
                    <a:pt x="4464939" y="0"/>
                  </a:lnTo>
                </a:path>
                <a:path w="4465955" h="533400">
                  <a:moveTo>
                    <a:pt x="734568" y="533400"/>
                  </a:moveTo>
                  <a:lnTo>
                    <a:pt x="4465574" y="533400"/>
                  </a:lnTo>
                </a:path>
              </a:pathLst>
            </a:custGeom>
            <a:ln w="9525">
              <a:solidFill>
                <a:srgbClr val="6F2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0580" y="2688336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4" h="525780">
                  <a:moveTo>
                    <a:pt x="734568" y="0"/>
                  </a:moveTo>
                  <a:lnTo>
                    <a:pt x="0" y="0"/>
                  </a:lnTo>
                  <a:lnTo>
                    <a:pt x="0" y="525780"/>
                  </a:lnTo>
                  <a:lnTo>
                    <a:pt x="734568" y="525780"/>
                  </a:lnTo>
                  <a:lnTo>
                    <a:pt x="734568" y="0"/>
                  </a:lnTo>
                  <a:close/>
                </a:path>
              </a:pathLst>
            </a:custGeom>
            <a:solidFill>
              <a:srgbClr val="C23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0580" y="2688336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4" h="525780">
                  <a:moveTo>
                    <a:pt x="0" y="525780"/>
                  </a:moveTo>
                  <a:lnTo>
                    <a:pt x="734568" y="525780"/>
                  </a:lnTo>
                  <a:lnTo>
                    <a:pt x="734568" y="0"/>
                  </a:lnTo>
                  <a:lnTo>
                    <a:pt x="0" y="0"/>
                  </a:lnTo>
                  <a:lnTo>
                    <a:pt x="0" y="525780"/>
                  </a:lnTo>
                  <a:close/>
                </a:path>
              </a:pathLst>
            </a:custGeom>
            <a:ln w="9525">
              <a:solidFill>
                <a:srgbClr val="3935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0580" y="1633727"/>
              <a:ext cx="4465320" cy="2609215"/>
            </a:xfrm>
            <a:custGeom>
              <a:avLst/>
              <a:gdLst/>
              <a:ahLst/>
              <a:cxnLst/>
              <a:rect l="l" t="t" r="r" b="b"/>
              <a:pathLst>
                <a:path w="4465320" h="2609215">
                  <a:moveTo>
                    <a:pt x="0" y="1580388"/>
                  </a:moveTo>
                  <a:lnTo>
                    <a:pt x="4464939" y="1580388"/>
                  </a:lnTo>
                </a:path>
                <a:path w="4465320" h="2609215">
                  <a:moveTo>
                    <a:pt x="0" y="2101596"/>
                  </a:moveTo>
                  <a:lnTo>
                    <a:pt x="4464939" y="2101596"/>
                  </a:lnTo>
                </a:path>
                <a:path w="4465320" h="2609215">
                  <a:moveTo>
                    <a:pt x="1482852" y="6096"/>
                  </a:moveTo>
                  <a:lnTo>
                    <a:pt x="1482852" y="2609024"/>
                  </a:lnTo>
                </a:path>
                <a:path w="4465320" h="2609215">
                  <a:moveTo>
                    <a:pt x="2240280" y="0"/>
                  </a:moveTo>
                  <a:lnTo>
                    <a:pt x="2240280" y="2602928"/>
                  </a:lnTo>
                </a:path>
                <a:path w="4465320" h="2609215">
                  <a:moveTo>
                    <a:pt x="2985516" y="6096"/>
                  </a:moveTo>
                  <a:lnTo>
                    <a:pt x="2985516" y="2609024"/>
                  </a:lnTo>
                </a:path>
                <a:path w="4465320" h="2609215">
                  <a:moveTo>
                    <a:pt x="3723131" y="1524"/>
                  </a:moveTo>
                  <a:lnTo>
                    <a:pt x="3723131" y="2604452"/>
                  </a:lnTo>
                </a:path>
              </a:pathLst>
            </a:custGeom>
            <a:ln w="9525">
              <a:solidFill>
                <a:srgbClr val="6F2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908" y="2805747"/>
              <a:ext cx="4661916" cy="31095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31342" y="2883407"/>
              <a:ext cx="4465320" cy="114300"/>
            </a:xfrm>
            <a:custGeom>
              <a:avLst/>
              <a:gdLst/>
              <a:ahLst/>
              <a:cxnLst/>
              <a:rect l="l" t="t" r="r" b="b"/>
              <a:pathLst>
                <a:path w="4465320" h="114300">
                  <a:moveTo>
                    <a:pt x="4350639" y="0"/>
                  </a:moveTo>
                  <a:lnTo>
                    <a:pt x="4350639" y="114300"/>
                  </a:lnTo>
                  <a:lnTo>
                    <a:pt x="4426839" y="76200"/>
                  </a:lnTo>
                  <a:lnTo>
                    <a:pt x="4369689" y="76200"/>
                  </a:lnTo>
                  <a:lnTo>
                    <a:pt x="4369689" y="38100"/>
                  </a:lnTo>
                  <a:lnTo>
                    <a:pt x="4426839" y="38100"/>
                  </a:lnTo>
                  <a:lnTo>
                    <a:pt x="4350639" y="0"/>
                  </a:lnTo>
                  <a:close/>
                </a:path>
                <a:path w="4465320" h="114300">
                  <a:moveTo>
                    <a:pt x="435063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4350639" y="76200"/>
                  </a:lnTo>
                  <a:lnTo>
                    <a:pt x="4350639" y="38100"/>
                  </a:lnTo>
                  <a:close/>
                </a:path>
                <a:path w="4465320" h="114300">
                  <a:moveTo>
                    <a:pt x="4426839" y="38100"/>
                  </a:moveTo>
                  <a:lnTo>
                    <a:pt x="4369689" y="38100"/>
                  </a:lnTo>
                  <a:lnTo>
                    <a:pt x="4369689" y="76200"/>
                  </a:lnTo>
                  <a:lnTo>
                    <a:pt x="4426839" y="76200"/>
                  </a:lnTo>
                  <a:lnTo>
                    <a:pt x="4464939" y="57150"/>
                  </a:lnTo>
                  <a:lnTo>
                    <a:pt x="4426839" y="38100"/>
                  </a:lnTo>
                  <a:close/>
                </a:path>
              </a:pathLst>
            </a:custGeom>
            <a:solidFill>
              <a:srgbClr val="306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6268" y="1620024"/>
              <a:ext cx="310959" cy="27980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006852" y="1639061"/>
              <a:ext cx="114300" cy="2603500"/>
            </a:xfrm>
            <a:custGeom>
              <a:avLst/>
              <a:gdLst/>
              <a:ahLst/>
              <a:cxnLst/>
              <a:rect l="l" t="t" r="r" b="b"/>
              <a:pathLst>
                <a:path w="114300" h="2603500">
                  <a:moveTo>
                    <a:pt x="38100" y="2488615"/>
                  </a:moveTo>
                  <a:lnTo>
                    <a:pt x="0" y="2488615"/>
                  </a:lnTo>
                  <a:lnTo>
                    <a:pt x="57150" y="2602915"/>
                  </a:lnTo>
                  <a:lnTo>
                    <a:pt x="104768" y="2507678"/>
                  </a:lnTo>
                  <a:lnTo>
                    <a:pt x="38100" y="2507678"/>
                  </a:lnTo>
                  <a:lnTo>
                    <a:pt x="38100" y="2488615"/>
                  </a:lnTo>
                  <a:close/>
                </a:path>
                <a:path w="114300" h="2603500">
                  <a:moveTo>
                    <a:pt x="76200" y="0"/>
                  </a:moveTo>
                  <a:lnTo>
                    <a:pt x="38100" y="0"/>
                  </a:lnTo>
                  <a:lnTo>
                    <a:pt x="38100" y="2507678"/>
                  </a:lnTo>
                  <a:lnTo>
                    <a:pt x="76200" y="2507678"/>
                  </a:lnTo>
                  <a:lnTo>
                    <a:pt x="76200" y="0"/>
                  </a:lnTo>
                  <a:close/>
                </a:path>
                <a:path w="114300" h="2603500">
                  <a:moveTo>
                    <a:pt x="114300" y="2488615"/>
                  </a:moveTo>
                  <a:lnTo>
                    <a:pt x="76200" y="2488615"/>
                  </a:lnTo>
                  <a:lnTo>
                    <a:pt x="76200" y="2507678"/>
                  </a:lnTo>
                  <a:lnTo>
                    <a:pt x="104768" y="2507678"/>
                  </a:lnTo>
                  <a:lnTo>
                    <a:pt x="114300" y="2488615"/>
                  </a:lnTo>
                  <a:close/>
                </a:path>
              </a:pathLst>
            </a:custGeom>
            <a:solidFill>
              <a:srgbClr val="306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0884" y="3560063"/>
              <a:ext cx="1139952" cy="4541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3931" y="3587496"/>
              <a:ext cx="1132319" cy="45413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562606" y="3601974"/>
              <a:ext cx="1021080" cy="335280"/>
            </a:xfrm>
            <a:custGeom>
              <a:avLst/>
              <a:gdLst/>
              <a:ahLst/>
              <a:cxnLst/>
              <a:rect l="l" t="t" r="r" b="b"/>
              <a:pathLst>
                <a:path w="1021079" h="335279">
                  <a:moveTo>
                    <a:pt x="1021080" y="0"/>
                  </a:moveTo>
                  <a:lnTo>
                    <a:pt x="0" y="0"/>
                  </a:lnTo>
                  <a:lnTo>
                    <a:pt x="0" y="335279"/>
                  </a:lnTo>
                  <a:lnTo>
                    <a:pt x="1021080" y="335279"/>
                  </a:lnTo>
                  <a:lnTo>
                    <a:pt x="10210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62606" y="3601974"/>
              <a:ext cx="1021080" cy="335280"/>
            </a:xfrm>
            <a:custGeom>
              <a:avLst/>
              <a:gdLst/>
              <a:ahLst/>
              <a:cxnLst/>
              <a:rect l="l" t="t" r="r" b="b"/>
              <a:pathLst>
                <a:path w="1021079" h="335279">
                  <a:moveTo>
                    <a:pt x="0" y="335279"/>
                  </a:moveTo>
                  <a:lnTo>
                    <a:pt x="1021080" y="335279"/>
                  </a:lnTo>
                  <a:lnTo>
                    <a:pt x="1021080" y="0"/>
                  </a:lnTo>
                  <a:lnTo>
                    <a:pt x="0" y="0"/>
                  </a:lnTo>
                  <a:lnTo>
                    <a:pt x="0" y="335279"/>
                  </a:lnTo>
                  <a:close/>
                </a:path>
              </a:pathLst>
            </a:custGeom>
            <a:ln w="38099">
              <a:solidFill>
                <a:srgbClr val="4D46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708141" y="1708785"/>
            <a:ext cx="2688590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6060" marR="857885" indent="-213995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ourier New"/>
                <a:cs typeface="Courier New"/>
              </a:rPr>
              <a:t>.flex-container</a:t>
            </a:r>
            <a:r>
              <a:rPr sz="1400" spc="-7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{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display:</a:t>
            </a:r>
            <a:r>
              <a:rPr sz="1400" spc="-45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flex;</a:t>
            </a:r>
            <a:endParaRPr sz="1400">
              <a:latin typeface="Courier New"/>
              <a:cs typeface="Courier New"/>
            </a:endParaRPr>
          </a:p>
          <a:p>
            <a:pPr marL="226060" marR="5080">
              <a:lnSpc>
                <a:spcPct val="100000"/>
              </a:lnSpc>
            </a:pP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flex-direction:</a:t>
            </a:r>
            <a:r>
              <a:rPr sz="1400" spc="-65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Column; </a:t>
            </a:r>
            <a:r>
              <a:rPr sz="1400" spc="-825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flex-direction: row; </a:t>
            </a:r>
            <a:r>
              <a:rPr sz="1400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justify-content:start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81655" y="3631438"/>
            <a:ext cx="9620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100"/>
              </a:spcBef>
            </a:pPr>
            <a:r>
              <a:rPr sz="1400" spc="-65" dirty="0">
                <a:solidFill>
                  <a:srgbClr val="4D466C"/>
                </a:solidFill>
                <a:latin typeface="Microsoft Sans Serif"/>
                <a:cs typeface="Microsoft Sans Serif"/>
              </a:rPr>
              <a:t>MAIN-AXIS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479291" y="2750832"/>
            <a:ext cx="1298575" cy="480059"/>
            <a:chOff x="3479291" y="2750832"/>
            <a:chExt cx="1298575" cy="480059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79291" y="2750832"/>
              <a:ext cx="1298448" cy="45413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2339" y="2776740"/>
              <a:ext cx="1248156" cy="45413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541013" y="2792729"/>
              <a:ext cx="1179830" cy="335280"/>
            </a:xfrm>
            <a:custGeom>
              <a:avLst/>
              <a:gdLst/>
              <a:ahLst/>
              <a:cxnLst/>
              <a:rect l="l" t="t" r="r" b="b"/>
              <a:pathLst>
                <a:path w="1179829" h="335280">
                  <a:moveTo>
                    <a:pt x="1179576" y="0"/>
                  </a:moveTo>
                  <a:lnTo>
                    <a:pt x="0" y="0"/>
                  </a:lnTo>
                  <a:lnTo>
                    <a:pt x="0" y="335280"/>
                  </a:lnTo>
                  <a:lnTo>
                    <a:pt x="1179576" y="335280"/>
                  </a:lnTo>
                  <a:lnTo>
                    <a:pt x="11795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541013" y="2792729"/>
              <a:ext cx="1179830" cy="335280"/>
            </a:xfrm>
            <a:custGeom>
              <a:avLst/>
              <a:gdLst/>
              <a:ahLst/>
              <a:cxnLst/>
              <a:rect l="l" t="t" r="r" b="b"/>
              <a:pathLst>
                <a:path w="1179829" h="335280">
                  <a:moveTo>
                    <a:pt x="0" y="335280"/>
                  </a:moveTo>
                  <a:lnTo>
                    <a:pt x="1179576" y="335280"/>
                  </a:lnTo>
                  <a:lnTo>
                    <a:pt x="1179576" y="0"/>
                  </a:lnTo>
                  <a:lnTo>
                    <a:pt x="0" y="0"/>
                  </a:lnTo>
                  <a:lnTo>
                    <a:pt x="0" y="335280"/>
                  </a:lnTo>
                  <a:close/>
                </a:path>
              </a:pathLst>
            </a:custGeom>
            <a:ln w="38099">
              <a:solidFill>
                <a:srgbClr val="4D46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581400" y="2821305"/>
            <a:ext cx="10058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00"/>
              </a:spcBef>
            </a:pPr>
            <a:r>
              <a:rPr sz="1400" spc="-140" dirty="0">
                <a:solidFill>
                  <a:srgbClr val="4D466C"/>
                </a:solidFill>
                <a:latin typeface="Microsoft Sans Serif"/>
                <a:cs typeface="Microsoft Sans Serif"/>
              </a:rPr>
              <a:t>CR</a:t>
            </a:r>
            <a:r>
              <a:rPr sz="1400" spc="-110" dirty="0">
                <a:solidFill>
                  <a:srgbClr val="4D466C"/>
                </a:solidFill>
                <a:latin typeface="Microsoft Sans Serif"/>
                <a:cs typeface="Microsoft Sans Serif"/>
              </a:rPr>
              <a:t>OS</a:t>
            </a:r>
            <a:r>
              <a:rPr sz="1400" spc="-105" dirty="0">
                <a:solidFill>
                  <a:srgbClr val="4D466C"/>
                </a:solidFill>
                <a:latin typeface="Microsoft Sans Serif"/>
                <a:cs typeface="Microsoft Sans Serif"/>
              </a:rPr>
              <a:t>S</a:t>
            </a:r>
            <a:r>
              <a:rPr sz="1400" spc="-170" dirty="0">
                <a:solidFill>
                  <a:srgbClr val="4D466C"/>
                </a:solidFill>
                <a:latin typeface="Microsoft Sans Serif"/>
                <a:cs typeface="Microsoft Sans Serif"/>
              </a:rPr>
              <a:t>-</a:t>
            </a:r>
            <a:r>
              <a:rPr sz="1400" spc="-95" dirty="0">
                <a:solidFill>
                  <a:srgbClr val="4D466C"/>
                </a:solidFill>
                <a:latin typeface="Microsoft Sans Serif"/>
                <a:cs typeface="Microsoft Sans Serif"/>
              </a:rPr>
              <a:t>AXIS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319595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5" dirty="0">
                <a:solidFill>
                  <a:srgbClr val="B747CF"/>
                </a:solidFill>
              </a:rPr>
              <a:t>FLEX</a:t>
            </a:r>
            <a:r>
              <a:rPr sz="3300" spc="-55" dirty="0">
                <a:solidFill>
                  <a:srgbClr val="B747CF"/>
                </a:solidFill>
              </a:rPr>
              <a:t>B</a:t>
            </a:r>
            <a:r>
              <a:rPr sz="3300" spc="160" dirty="0">
                <a:solidFill>
                  <a:srgbClr val="B747CF"/>
                </a:solidFill>
              </a:rPr>
              <a:t>OX</a:t>
            </a:r>
            <a:r>
              <a:rPr sz="3300" spc="-380" dirty="0">
                <a:solidFill>
                  <a:srgbClr val="B747CF"/>
                </a:solidFill>
              </a:rPr>
              <a:t> </a:t>
            </a:r>
            <a:r>
              <a:rPr sz="3300" spc="475" dirty="0">
                <a:solidFill>
                  <a:srgbClr val="B747CF"/>
                </a:solidFill>
              </a:rPr>
              <a:t>-</a:t>
            </a:r>
            <a:r>
              <a:rPr sz="3300" spc="-409" dirty="0">
                <a:solidFill>
                  <a:srgbClr val="B747CF"/>
                </a:solidFill>
              </a:rPr>
              <a:t> </a:t>
            </a:r>
            <a:r>
              <a:rPr sz="3300" spc="75" dirty="0">
                <a:solidFill>
                  <a:srgbClr val="B747CF"/>
                </a:solidFill>
              </a:rPr>
              <a:t>CSS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787908" y="1620024"/>
            <a:ext cx="4662170" cy="2798445"/>
            <a:chOff x="787908" y="1620024"/>
            <a:chExt cx="4662170" cy="2798445"/>
          </a:xfrm>
        </p:grpSpPr>
        <p:sp>
          <p:nvSpPr>
            <p:cNvPr id="4" name="object 4"/>
            <p:cNvSpPr/>
            <p:nvPr/>
          </p:nvSpPr>
          <p:spPr>
            <a:xfrm>
              <a:off x="830580" y="1638299"/>
              <a:ext cx="4465320" cy="2603500"/>
            </a:xfrm>
            <a:custGeom>
              <a:avLst/>
              <a:gdLst/>
              <a:ahLst/>
              <a:cxnLst/>
              <a:rect l="l" t="t" r="r" b="b"/>
              <a:pathLst>
                <a:path w="4465320" h="2603500">
                  <a:moveTo>
                    <a:pt x="4465320" y="0"/>
                  </a:moveTo>
                  <a:lnTo>
                    <a:pt x="0" y="0"/>
                  </a:lnTo>
                  <a:lnTo>
                    <a:pt x="0" y="2602991"/>
                  </a:lnTo>
                  <a:lnTo>
                    <a:pt x="4465320" y="2602991"/>
                  </a:lnTo>
                  <a:lnTo>
                    <a:pt x="4465320" y="0"/>
                  </a:lnTo>
                  <a:close/>
                </a:path>
              </a:pathLst>
            </a:custGeom>
            <a:solidFill>
              <a:srgbClr val="F0D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6676" y="1630679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4" h="525780">
                  <a:moveTo>
                    <a:pt x="734568" y="0"/>
                  </a:moveTo>
                  <a:lnTo>
                    <a:pt x="0" y="0"/>
                  </a:lnTo>
                  <a:lnTo>
                    <a:pt x="0" y="525779"/>
                  </a:lnTo>
                  <a:lnTo>
                    <a:pt x="734568" y="525779"/>
                  </a:lnTo>
                  <a:lnTo>
                    <a:pt x="734568" y="0"/>
                  </a:lnTo>
                  <a:close/>
                </a:path>
              </a:pathLst>
            </a:custGeom>
            <a:solidFill>
              <a:srgbClr val="B74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6676" y="1630679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4" h="525780">
                  <a:moveTo>
                    <a:pt x="0" y="525779"/>
                  </a:moveTo>
                  <a:lnTo>
                    <a:pt x="734568" y="525779"/>
                  </a:lnTo>
                  <a:lnTo>
                    <a:pt x="734568" y="0"/>
                  </a:lnTo>
                  <a:lnTo>
                    <a:pt x="0" y="0"/>
                  </a:lnTo>
                  <a:lnTo>
                    <a:pt x="0" y="525779"/>
                  </a:lnTo>
                  <a:close/>
                </a:path>
              </a:pathLst>
            </a:custGeom>
            <a:ln w="9525">
              <a:solidFill>
                <a:srgbClr val="3935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65148" y="1633727"/>
              <a:ext cx="0" cy="2603500"/>
            </a:xfrm>
            <a:custGeom>
              <a:avLst/>
              <a:gdLst/>
              <a:ahLst/>
              <a:cxnLst/>
              <a:rect l="l" t="t" r="r" b="b"/>
              <a:pathLst>
                <a:path h="2603500">
                  <a:moveTo>
                    <a:pt x="0" y="0"/>
                  </a:moveTo>
                  <a:lnTo>
                    <a:pt x="0" y="2602928"/>
                  </a:lnTo>
                </a:path>
              </a:pathLst>
            </a:custGeom>
            <a:ln w="9525">
              <a:solidFill>
                <a:srgbClr val="6F2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1912" y="1638299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4" h="525780">
                  <a:moveTo>
                    <a:pt x="734568" y="0"/>
                  </a:moveTo>
                  <a:lnTo>
                    <a:pt x="0" y="0"/>
                  </a:lnTo>
                  <a:lnTo>
                    <a:pt x="0" y="525780"/>
                  </a:lnTo>
                  <a:lnTo>
                    <a:pt x="734568" y="525780"/>
                  </a:lnTo>
                  <a:lnTo>
                    <a:pt x="734568" y="0"/>
                  </a:lnTo>
                  <a:close/>
                </a:path>
              </a:pathLst>
            </a:custGeom>
            <a:solidFill>
              <a:srgbClr val="EB52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81912" y="1638299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4" h="525780">
                  <a:moveTo>
                    <a:pt x="0" y="525780"/>
                  </a:moveTo>
                  <a:lnTo>
                    <a:pt x="734568" y="525780"/>
                  </a:lnTo>
                  <a:lnTo>
                    <a:pt x="734568" y="0"/>
                  </a:lnTo>
                  <a:lnTo>
                    <a:pt x="0" y="0"/>
                  </a:lnTo>
                  <a:lnTo>
                    <a:pt x="0" y="525780"/>
                  </a:lnTo>
                  <a:close/>
                </a:path>
              </a:pathLst>
            </a:custGeom>
            <a:ln w="9525">
              <a:solidFill>
                <a:srgbClr val="3935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0580" y="2160936"/>
              <a:ext cx="4465320" cy="5080"/>
            </a:xfrm>
            <a:custGeom>
              <a:avLst/>
              <a:gdLst/>
              <a:ahLst/>
              <a:cxnLst/>
              <a:rect l="l" t="t" r="r" b="b"/>
              <a:pathLst>
                <a:path w="4465320" h="5080">
                  <a:moveTo>
                    <a:pt x="0" y="0"/>
                  </a:moveTo>
                  <a:lnTo>
                    <a:pt x="4464939" y="0"/>
                  </a:lnTo>
                </a:path>
                <a:path w="4465320" h="5080">
                  <a:moveTo>
                    <a:pt x="0" y="4762"/>
                  </a:moveTo>
                  <a:lnTo>
                    <a:pt x="4464939" y="4762"/>
                  </a:lnTo>
                </a:path>
              </a:pathLst>
            </a:custGeom>
            <a:ln w="3175">
              <a:solidFill>
                <a:srgbClr val="6F2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2104" y="2699003"/>
              <a:ext cx="4464050" cy="0"/>
            </a:xfrm>
            <a:custGeom>
              <a:avLst/>
              <a:gdLst/>
              <a:ahLst/>
              <a:cxnLst/>
              <a:rect l="l" t="t" r="r" b="b"/>
              <a:pathLst>
                <a:path w="4464050">
                  <a:moveTo>
                    <a:pt x="0" y="0"/>
                  </a:moveTo>
                  <a:lnTo>
                    <a:pt x="4464050" y="0"/>
                  </a:lnTo>
                </a:path>
              </a:pathLst>
            </a:custGeom>
            <a:ln w="9525">
              <a:solidFill>
                <a:srgbClr val="6F2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30196" y="1635251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4" h="525780">
                  <a:moveTo>
                    <a:pt x="734568" y="0"/>
                  </a:moveTo>
                  <a:lnTo>
                    <a:pt x="0" y="0"/>
                  </a:lnTo>
                  <a:lnTo>
                    <a:pt x="0" y="525780"/>
                  </a:lnTo>
                  <a:lnTo>
                    <a:pt x="734568" y="525780"/>
                  </a:lnTo>
                  <a:lnTo>
                    <a:pt x="734568" y="0"/>
                  </a:lnTo>
                  <a:close/>
                </a:path>
              </a:pathLst>
            </a:custGeom>
            <a:solidFill>
              <a:srgbClr val="C23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30196" y="1635251"/>
              <a:ext cx="734695" cy="525780"/>
            </a:xfrm>
            <a:custGeom>
              <a:avLst/>
              <a:gdLst/>
              <a:ahLst/>
              <a:cxnLst/>
              <a:rect l="l" t="t" r="r" b="b"/>
              <a:pathLst>
                <a:path w="734694" h="525780">
                  <a:moveTo>
                    <a:pt x="0" y="525780"/>
                  </a:moveTo>
                  <a:lnTo>
                    <a:pt x="734568" y="525780"/>
                  </a:lnTo>
                  <a:lnTo>
                    <a:pt x="734568" y="0"/>
                  </a:lnTo>
                  <a:lnTo>
                    <a:pt x="0" y="0"/>
                  </a:lnTo>
                  <a:lnTo>
                    <a:pt x="0" y="525780"/>
                  </a:lnTo>
                  <a:close/>
                </a:path>
              </a:pathLst>
            </a:custGeom>
            <a:ln w="9525">
              <a:solidFill>
                <a:srgbClr val="3935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0580" y="1633727"/>
              <a:ext cx="4465320" cy="2609215"/>
            </a:xfrm>
            <a:custGeom>
              <a:avLst/>
              <a:gdLst/>
              <a:ahLst/>
              <a:cxnLst/>
              <a:rect l="l" t="t" r="r" b="b"/>
              <a:pathLst>
                <a:path w="4465320" h="2609215">
                  <a:moveTo>
                    <a:pt x="0" y="1580388"/>
                  </a:moveTo>
                  <a:lnTo>
                    <a:pt x="4464939" y="1580388"/>
                  </a:lnTo>
                </a:path>
                <a:path w="4465320" h="2609215">
                  <a:moveTo>
                    <a:pt x="0" y="2101596"/>
                  </a:moveTo>
                  <a:lnTo>
                    <a:pt x="4464939" y="2101596"/>
                  </a:lnTo>
                </a:path>
                <a:path w="4465320" h="2609215">
                  <a:moveTo>
                    <a:pt x="1482852" y="6096"/>
                  </a:moveTo>
                  <a:lnTo>
                    <a:pt x="1482852" y="2609024"/>
                  </a:lnTo>
                </a:path>
                <a:path w="4465320" h="2609215">
                  <a:moveTo>
                    <a:pt x="2240280" y="0"/>
                  </a:moveTo>
                  <a:lnTo>
                    <a:pt x="2240280" y="2602928"/>
                  </a:lnTo>
                </a:path>
                <a:path w="4465320" h="2609215">
                  <a:moveTo>
                    <a:pt x="2985516" y="6096"/>
                  </a:moveTo>
                  <a:lnTo>
                    <a:pt x="2985516" y="2609024"/>
                  </a:lnTo>
                </a:path>
                <a:path w="4465320" h="2609215">
                  <a:moveTo>
                    <a:pt x="3723131" y="1524"/>
                  </a:moveTo>
                  <a:lnTo>
                    <a:pt x="3723131" y="2604452"/>
                  </a:lnTo>
                </a:path>
              </a:pathLst>
            </a:custGeom>
            <a:ln w="9525">
              <a:solidFill>
                <a:srgbClr val="6F2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908" y="2805747"/>
              <a:ext cx="4661916" cy="31095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31342" y="2883407"/>
              <a:ext cx="4465320" cy="114300"/>
            </a:xfrm>
            <a:custGeom>
              <a:avLst/>
              <a:gdLst/>
              <a:ahLst/>
              <a:cxnLst/>
              <a:rect l="l" t="t" r="r" b="b"/>
              <a:pathLst>
                <a:path w="4465320" h="114300">
                  <a:moveTo>
                    <a:pt x="4350639" y="0"/>
                  </a:moveTo>
                  <a:lnTo>
                    <a:pt x="4350639" y="114300"/>
                  </a:lnTo>
                  <a:lnTo>
                    <a:pt x="4426839" y="76200"/>
                  </a:lnTo>
                  <a:lnTo>
                    <a:pt x="4369689" y="76200"/>
                  </a:lnTo>
                  <a:lnTo>
                    <a:pt x="4369689" y="38100"/>
                  </a:lnTo>
                  <a:lnTo>
                    <a:pt x="4426839" y="38100"/>
                  </a:lnTo>
                  <a:lnTo>
                    <a:pt x="4350639" y="0"/>
                  </a:lnTo>
                  <a:close/>
                </a:path>
                <a:path w="4465320" h="114300">
                  <a:moveTo>
                    <a:pt x="435063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4350639" y="76200"/>
                  </a:lnTo>
                  <a:lnTo>
                    <a:pt x="4350639" y="38100"/>
                  </a:lnTo>
                  <a:close/>
                </a:path>
                <a:path w="4465320" h="114300">
                  <a:moveTo>
                    <a:pt x="4426839" y="38100"/>
                  </a:moveTo>
                  <a:lnTo>
                    <a:pt x="4369689" y="38100"/>
                  </a:lnTo>
                  <a:lnTo>
                    <a:pt x="4369689" y="76200"/>
                  </a:lnTo>
                  <a:lnTo>
                    <a:pt x="4426839" y="76200"/>
                  </a:lnTo>
                  <a:lnTo>
                    <a:pt x="4464939" y="57150"/>
                  </a:lnTo>
                  <a:lnTo>
                    <a:pt x="4426839" y="38100"/>
                  </a:lnTo>
                  <a:close/>
                </a:path>
              </a:pathLst>
            </a:custGeom>
            <a:solidFill>
              <a:srgbClr val="306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6268" y="1620024"/>
              <a:ext cx="310959" cy="279806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006852" y="1639061"/>
              <a:ext cx="114300" cy="2603500"/>
            </a:xfrm>
            <a:custGeom>
              <a:avLst/>
              <a:gdLst/>
              <a:ahLst/>
              <a:cxnLst/>
              <a:rect l="l" t="t" r="r" b="b"/>
              <a:pathLst>
                <a:path w="114300" h="2603500">
                  <a:moveTo>
                    <a:pt x="38100" y="2488615"/>
                  </a:moveTo>
                  <a:lnTo>
                    <a:pt x="0" y="2488615"/>
                  </a:lnTo>
                  <a:lnTo>
                    <a:pt x="57150" y="2602915"/>
                  </a:lnTo>
                  <a:lnTo>
                    <a:pt x="104768" y="2507678"/>
                  </a:lnTo>
                  <a:lnTo>
                    <a:pt x="38100" y="2507678"/>
                  </a:lnTo>
                  <a:lnTo>
                    <a:pt x="38100" y="2488615"/>
                  </a:lnTo>
                  <a:close/>
                </a:path>
                <a:path w="114300" h="2603500">
                  <a:moveTo>
                    <a:pt x="76200" y="0"/>
                  </a:moveTo>
                  <a:lnTo>
                    <a:pt x="38100" y="0"/>
                  </a:lnTo>
                  <a:lnTo>
                    <a:pt x="38100" y="2507678"/>
                  </a:lnTo>
                  <a:lnTo>
                    <a:pt x="76200" y="2507678"/>
                  </a:lnTo>
                  <a:lnTo>
                    <a:pt x="76200" y="0"/>
                  </a:lnTo>
                  <a:close/>
                </a:path>
                <a:path w="114300" h="2603500">
                  <a:moveTo>
                    <a:pt x="114300" y="2488615"/>
                  </a:moveTo>
                  <a:lnTo>
                    <a:pt x="76200" y="2488615"/>
                  </a:lnTo>
                  <a:lnTo>
                    <a:pt x="76200" y="2507678"/>
                  </a:lnTo>
                  <a:lnTo>
                    <a:pt x="104768" y="2507678"/>
                  </a:lnTo>
                  <a:lnTo>
                    <a:pt x="114300" y="2488615"/>
                  </a:lnTo>
                  <a:close/>
                </a:path>
              </a:pathLst>
            </a:custGeom>
            <a:solidFill>
              <a:srgbClr val="306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5115" y="2726448"/>
              <a:ext cx="1139952" cy="4541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8163" y="2752356"/>
              <a:ext cx="1132319" cy="45413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656837" y="2768345"/>
              <a:ext cx="1021080" cy="335280"/>
            </a:xfrm>
            <a:custGeom>
              <a:avLst/>
              <a:gdLst/>
              <a:ahLst/>
              <a:cxnLst/>
              <a:rect l="l" t="t" r="r" b="b"/>
              <a:pathLst>
                <a:path w="1021079" h="335280">
                  <a:moveTo>
                    <a:pt x="1021080" y="0"/>
                  </a:moveTo>
                  <a:lnTo>
                    <a:pt x="0" y="0"/>
                  </a:lnTo>
                  <a:lnTo>
                    <a:pt x="0" y="335280"/>
                  </a:lnTo>
                  <a:lnTo>
                    <a:pt x="1021080" y="335280"/>
                  </a:lnTo>
                  <a:lnTo>
                    <a:pt x="10210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56837" y="2768345"/>
              <a:ext cx="1021080" cy="335280"/>
            </a:xfrm>
            <a:custGeom>
              <a:avLst/>
              <a:gdLst/>
              <a:ahLst/>
              <a:cxnLst/>
              <a:rect l="l" t="t" r="r" b="b"/>
              <a:pathLst>
                <a:path w="1021079" h="335280">
                  <a:moveTo>
                    <a:pt x="0" y="335280"/>
                  </a:moveTo>
                  <a:lnTo>
                    <a:pt x="1021080" y="335280"/>
                  </a:lnTo>
                  <a:lnTo>
                    <a:pt x="1021080" y="0"/>
                  </a:lnTo>
                  <a:lnTo>
                    <a:pt x="0" y="0"/>
                  </a:lnTo>
                  <a:lnTo>
                    <a:pt x="0" y="335280"/>
                  </a:lnTo>
                  <a:close/>
                </a:path>
              </a:pathLst>
            </a:custGeom>
            <a:ln w="38100">
              <a:solidFill>
                <a:srgbClr val="4D46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680459" y="1605152"/>
            <a:ext cx="4413250" cy="1430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54860" marR="753110" indent="-21336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ourier New"/>
                <a:cs typeface="Courier New"/>
              </a:rPr>
              <a:t>.flex-container</a:t>
            </a:r>
            <a:r>
              <a:rPr sz="1400" spc="-8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{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display:</a:t>
            </a:r>
            <a:r>
              <a:rPr sz="1400" spc="-45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flex;</a:t>
            </a:r>
            <a:endParaRPr sz="1400">
              <a:latin typeface="Courier New"/>
              <a:cs typeface="Courier New"/>
            </a:endParaRPr>
          </a:p>
          <a:p>
            <a:pPr marL="2054860">
              <a:lnSpc>
                <a:spcPct val="100000"/>
              </a:lnSpc>
            </a:pP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flex-direction:</a:t>
            </a:r>
            <a:r>
              <a:rPr sz="1400" spc="-55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row;</a:t>
            </a:r>
            <a:endParaRPr sz="1400">
              <a:latin typeface="Courier New"/>
              <a:cs typeface="Courier New"/>
            </a:endParaRPr>
          </a:p>
          <a:p>
            <a:pPr marL="2054860">
              <a:lnSpc>
                <a:spcPct val="100000"/>
              </a:lnSpc>
            </a:pPr>
            <a:r>
              <a:rPr sz="1400" spc="-5" dirty="0">
                <a:solidFill>
                  <a:srgbClr val="00AFEF"/>
                </a:solidFill>
                <a:latin typeface="Courier New"/>
                <a:cs typeface="Courier New"/>
              </a:rPr>
              <a:t>justify-content:center</a:t>
            </a:r>
            <a:endParaRPr sz="14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67310">
              <a:lnSpc>
                <a:spcPct val="100000"/>
              </a:lnSpc>
              <a:spcBef>
                <a:spcPts val="975"/>
              </a:spcBef>
            </a:pPr>
            <a:r>
              <a:rPr sz="1400" spc="-65" dirty="0">
                <a:solidFill>
                  <a:srgbClr val="4D466C"/>
                </a:solidFill>
                <a:latin typeface="Microsoft Sans Serif"/>
                <a:cs typeface="Microsoft Sans Serif"/>
              </a:rPr>
              <a:t>MAIN-AXIS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424683" y="3517391"/>
            <a:ext cx="1298575" cy="481965"/>
            <a:chOff x="2424683" y="3517391"/>
            <a:chExt cx="1298575" cy="481965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4683" y="3517391"/>
              <a:ext cx="1298447" cy="45413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7731" y="3544823"/>
              <a:ext cx="1248156" cy="45413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486405" y="3559301"/>
              <a:ext cx="1179830" cy="335280"/>
            </a:xfrm>
            <a:custGeom>
              <a:avLst/>
              <a:gdLst/>
              <a:ahLst/>
              <a:cxnLst/>
              <a:rect l="l" t="t" r="r" b="b"/>
              <a:pathLst>
                <a:path w="1179829" h="335279">
                  <a:moveTo>
                    <a:pt x="1179575" y="0"/>
                  </a:moveTo>
                  <a:lnTo>
                    <a:pt x="0" y="0"/>
                  </a:lnTo>
                  <a:lnTo>
                    <a:pt x="0" y="335280"/>
                  </a:lnTo>
                  <a:lnTo>
                    <a:pt x="1179575" y="335280"/>
                  </a:lnTo>
                  <a:lnTo>
                    <a:pt x="11795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86405" y="3559301"/>
              <a:ext cx="1179830" cy="335280"/>
            </a:xfrm>
            <a:custGeom>
              <a:avLst/>
              <a:gdLst/>
              <a:ahLst/>
              <a:cxnLst/>
              <a:rect l="l" t="t" r="r" b="b"/>
              <a:pathLst>
                <a:path w="1179829" h="335279">
                  <a:moveTo>
                    <a:pt x="0" y="335280"/>
                  </a:moveTo>
                  <a:lnTo>
                    <a:pt x="1179575" y="335280"/>
                  </a:lnTo>
                  <a:lnTo>
                    <a:pt x="1179575" y="0"/>
                  </a:lnTo>
                  <a:lnTo>
                    <a:pt x="0" y="0"/>
                  </a:lnTo>
                  <a:lnTo>
                    <a:pt x="0" y="335280"/>
                  </a:lnTo>
                  <a:close/>
                </a:path>
              </a:pathLst>
            </a:custGeom>
            <a:ln w="38100">
              <a:solidFill>
                <a:srgbClr val="4D46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505455" y="3588766"/>
            <a:ext cx="11372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100"/>
              </a:spcBef>
            </a:pPr>
            <a:r>
              <a:rPr sz="1400" spc="-114" dirty="0">
                <a:solidFill>
                  <a:srgbClr val="4D466C"/>
                </a:solidFill>
                <a:latin typeface="Microsoft Sans Serif"/>
                <a:cs typeface="Microsoft Sans Serif"/>
              </a:rPr>
              <a:t>CROSS-AXIS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9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319595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5" dirty="0">
                <a:solidFill>
                  <a:srgbClr val="B747CF"/>
                </a:solidFill>
              </a:rPr>
              <a:t>FLEX</a:t>
            </a:r>
            <a:r>
              <a:rPr sz="3300" spc="-55" dirty="0">
                <a:solidFill>
                  <a:srgbClr val="B747CF"/>
                </a:solidFill>
              </a:rPr>
              <a:t>B</a:t>
            </a:r>
            <a:r>
              <a:rPr sz="3300" spc="160" dirty="0">
                <a:solidFill>
                  <a:srgbClr val="B747CF"/>
                </a:solidFill>
              </a:rPr>
              <a:t>OX</a:t>
            </a:r>
            <a:r>
              <a:rPr sz="3300" spc="-380" dirty="0">
                <a:solidFill>
                  <a:srgbClr val="B747CF"/>
                </a:solidFill>
              </a:rPr>
              <a:t> </a:t>
            </a:r>
            <a:r>
              <a:rPr sz="3300" spc="475" dirty="0">
                <a:solidFill>
                  <a:srgbClr val="B747CF"/>
                </a:solidFill>
              </a:rPr>
              <a:t>-</a:t>
            </a:r>
            <a:r>
              <a:rPr sz="3300" spc="-409" dirty="0">
                <a:solidFill>
                  <a:srgbClr val="B747CF"/>
                </a:solidFill>
              </a:rPr>
              <a:t> </a:t>
            </a:r>
            <a:r>
              <a:rPr sz="3300" spc="75" dirty="0">
                <a:solidFill>
                  <a:srgbClr val="B747CF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51601" y="1638046"/>
            <a:ext cx="241871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.flex-container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94945">
              <a:lnSpc>
                <a:spcPct val="100000"/>
              </a:lnSpc>
            </a:pP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display:</a:t>
            </a:r>
            <a:r>
              <a:rPr sz="1200" spc="-35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flex;</a:t>
            </a:r>
            <a:endParaRPr sz="1200">
              <a:latin typeface="Courier New"/>
              <a:cs typeface="Courier New"/>
            </a:endParaRPr>
          </a:p>
          <a:p>
            <a:pPr marL="194945" marR="5080">
              <a:lnSpc>
                <a:spcPct val="100000"/>
              </a:lnSpc>
            </a:pP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flex-direction: row; </a:t>
            </a:r>
            <a:r>
              <a:rPr sz="1200" spc="5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justify-content:flex-end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0644" y="1642872"/>
            <a:ext cx="5198745" cy="2603500"/>
          </a:xfrm>
          <a:custGeom>
            <a:avLst/>
            <a:gdLst/>
            <a:ahLst/>
            <a:cxnLst/>
            <a:rect l="l" t="t" r="r" b="b"/>
            <a:pathLst>
              <a:path w="5198745" h="2603500">
                <a:moveTo>
                  <a:pt x="5198363" y="0"/>
                </a:moveTo>
                <a:lnTo>
                  <a:pt x="0" y="0"/>
                </a:lnTo>
                <a:lnTo>
                  <a:pt x="0" y="2602991"/>
                </a:lnTo>
                <a:lnTo>
                  <a:pt x="5198363" y="2602991"/>
                </a:lnTo>
                <a:lnTo>
                  <a:pt x="5198363" y="0"/>
                </a:lnTo>
                <a:close/>
              </a:path>
            </a:pathLst>
          </a:custGeom>
          <a:solidFill>
            <a:srgbClr val="F0D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75881" y="1639633"/>
          <a:ext cx="5201917" cy="26029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80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73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19050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F2181"/>
                      </a:solidFill>
                      <a:prstDash val="solid"/>
                    </a:lnL>
                    <a:lnR w="12700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B747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2181"/>
                      </a:solidFill>
                      <a:prstDash val="solid"/>
                    </a:lnL>
                    <a:lnR w="19050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EB52A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F2181"/>
                      </a:solidFill>
                      <a:prstDash val="solid"/>
                    </a:lnL>
                    <a:lnR w="12700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19050">
                      <a:solidFill>
                        <a:srgbClr val="393552"/>
                      </a:solidFill>
                      <a:prstDash val="solid"/>
                    </a:lnB>
                    <a:solidFill>
                      <a:srgbClr val="C23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2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9050">
                      <a:solidFill>
                        <a:srgbClr val="393552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4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4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05" y="628853"/>
            <a:ext cx="319595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5" dirty="0">
                <a:solidFill>
                  <a:srgbClr val="B747CF"/>
                </a:solidFill>
              </a:rPr>
              <a:t>FLEX</a:t>
            </a:r>
            <a:r>
              <a:rPr sz="3300" spc="-55" dirty="0">
                <a:solidFill>
                  <a:srgbClr val="B747CF"/>
                </a:solidFill>
              </a:rPr>
              <a:t>B</a:t>
            </a:r>
            <a:r>
              <a:rPr sz="3300" spc="160" dirty="0">
                <a:solidFill>
                  <a:srgbClr val="B747CF"/>
                </a:solidFill>
              </a:rPr>
              <a:t>OX</a:t>
            </a:r>
            <a:r>
              <a:rPr sz="3300" spc="-380" dirty="0">
                <a:solidFill>
                  <a:srgbClr val="B747CF"/>
                </a:solidFill>
              </a:rPr>
              <a:t> </a:t>
            </a:r>
            <a:r>
              <a:rPr sz="3300" spc="475" dirty="0">
                <a:solidFill>
                  <a:srgbClr val="B747CF"/>
                </a:solidFill>
              </a:rPr>
              <a:t>-</a:t>
            </a:r>
            <a:r>
              <a:rPr sz="3300" spc="-409" dirty="0">
                <a:solidFill>
                  <a:srgbClr val="B747CF"/>
                </a:solidFill>
              </a:rPr>
              <a:t> </a:t>
            </a:r>
            <a:r>
              <a:rPr sz="3300" spc="75" dirty="0">
                <a:solidFill>
                  <a:srgbClr val="B747CF"/>
                </a:solidFill>
              </a:rPr>
              <a:t>CSS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838825" y="1688084"/>
            <a:ext cx="287909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1293495" indent="-1828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.flex-container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{ </a:t>
            </a:r>
            <a:r>
              <a:rPr sz="1200" spc="-710" dirty="0"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display:</a:t>
            </a:r>
            <a:r>
              <a:rPr sz="1200" spc="-20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flex;</a:t>
            </a:r>
            <a:endParaRPr sz="1200">
              <a:latin typeface="Courier New"/>
              <a:cs typeface="Courier New"/>
            </a:endParaRPr>
          </a:p>
          <a:p>
            <a:pPr marL="194945">
              <a:lnSpc>
                <a:spcPct val="100000"/>
              </a:lnSpc>
            </a:pP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flex-direction:</a:t>
            </a:r>
            <a:r>
              <a:rPr sz="1200" spc="-20" dirty="0">
                <a:solidFill>
                  <a:srgbClr val="00AFE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row;</a:t>
            </a:r>
            <a:endParaRPr sz="1200">
              <a:latin typeface="Courier New"/>
              <a:cs typeface="Courier New"/>
            </a:endParaRPr>
          </a:p>
          <a:p>
            <a:pPr marL="194945">
              <a:lnSpc>
                <a:spcPct val="100000"/>
              </a:lnSpc>
            </a:pPr>
            <a:r>
              <a:rPr sz="1200" dirty="0">
                <a:solidFill>
                  <a:srgbClr val="00AFEF"/>
                </a:solidFill>
                <a:latin typeface="Courier New"/>
                <a:cs typeface="Courier New"/>
              </a:rPr>
              <a:t>justify-content:space-between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75881" y="1654873"/>
          <a:ext cx="5194298" cy="2586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3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72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08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6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20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19050">
                      <a:solidFill>
                        <a:srgbClr val="6F2181"/>
                      </a:solidFill>
                      <a:prstDash val="solid"/>
                    </a:lnR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B747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19050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EB52A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393552"/>
                      </a:solidFill>
                      <a:prstDash val="solid"/>
                    </a:lnR>
                    <a:lnT w="9525">
                      <a:solidFill>
                        <a:srgbClr val="393552"/>
                      </a:solidFill>
                      <a:prstDash val="solid"/>
                    </a:lnT>
                    <a:lnB w="9525">
                      <a:solidFill>
                        <a:srgbClr val="393552"/>
                      </a:solidFill>
                      <a:prstDash val="solid"/>
                    </a:lnB>
                    <a:solidFill>
                      <a:srgbClr val="C23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2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393552"/>
                      </a:solidFill>
                      <a:prstDash val="solid"/>
                    </a:lnT>
                    <a:lnB w="2857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28575">
                      <a:solidFill>
                        <a:srgbClr val="6F2181"/>
                      </a:solidFill>
                      <a:prstDash val="solid"/>
                    </a:lnT>
                    <a:lnB w="12700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4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12700">
                      <a:solidFill>
                        <a:srgbClr val="6F2181"/>
                      </a:solidFill>
                      <a:prstDash val="solid"/>
                    </a:lnT>
                    <a:lnB w="9525">
                      <a:solidFill>
                        <a:srgbClr val="6F2181"/>
                      </a:solidFill>
                      <a:prstDash val="solid"/>
                    </a:lnB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9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R w="9525">
                      <a:solidFill>
                        <a:srgbClr val="6F2181"/>
                      </a:solidFill>
                      <a:prstDash val="solid"/>
                    </a:lnR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2181"/>
                      </a:solidFill>
                      <a:prstDash val="solid"/>
                    </a:lnL>
                    <a:lnT w="9525">
                      <a:solidFill>
                        <a:srgbClr val="6F2181"/>
                      </a:solidFill>
                      <a:prstDash val="solid"/>
                    </a:lnT>
                    <a:solidFill>
                      <a:srgbClr val="F0D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" y="4808220"/>
            <a:ext cx="289560" cy="289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051" y="4851603"/>
            <a:ext cx="1864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1050" b="1" u="heavy" spc="-8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u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bs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cr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i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b</a:t>
            </a:r>
            <a:r>
              <a:rPr sz="1050" b="1" u="heavy" spc="-8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3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7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p</a:t>
            </a:r>
            <a:r>
              <a:rPr sz="1050" b="1" u="heavy" spc="-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7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1050" b="1" u="heavy" spc="-4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e</a:t>
            </a:r>
            <a:r>
              <a:rPr sz="1050" b="1" u="heavy" spc="-55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chni</a:t>
            </a:r>
            <a:r>
              <a:rPr sz="1050" b="1" u="heavy" spc="-6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c</a:t>
            </a:r>
            <a:r>
              <a:rPr sz="1050" b="1" u="heavy" spc="-2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050" b="1" u="heavy" spc="-40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Verdana"/>
                <a:cs typeface="Verdana"/>
                <a:hlinkClick r:id="rId3"/>
              </a:rPr>
              <a:t>l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Words>3071</Words>
  <Application>Microsoft Office PowerPoint</Application>
  <PresentationFormat>On-screen Show (16:9)</PresentationFormat>
  <Paragraphs>1033</Paragraphs>
  <Slides>160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72" baseType="lpstr">
      <vt:lpstr>Arial</vt:lpstr>
      <vt:lpstr>Arial MT</vt:lpstr>
      <vt:lpstr>Calibri</vt:lpstr>
      <vt:lpstr>Courier New</vt:lpstr>
      <vt:lpstr>Lucida Sans Unicode</vt:lpstr>
      <vt:lpstr>Microsoft Sans Serif</vt:lpstr>
      <vt:lpstr>Segoe UI Emoji</vt:lpstr>
      <vt:lpstr>Tahoma</vt:lpstr>
      <vt:lpstr>Times New Roman</vt:lpstr>
      <vt:lpstr>Trebuchet MS</vt:lpstr>
      <vt:lpstr>Verdana</vt:lpstr>
      <vt:lpstr>Office Theme</vt:lpstr>
      <vt:lpstr>PowerPoint Presentation</vt:lpstr>
      <vt:lpstr>COURSE TOPICS</vt:lpstr>
      <vt:lpstr>PowerPoint Presentation</vt:lpstr>
      <vt:lpstr>PowerPoint Presentation</vt:lpstr>
      <vt:lpstr>PowerPoint Presentation</vt:lpstr>
      <vt:lpstr>REAL WORLD</vt:lpstr>
      <vt:lpstr>What is CSS?</vt:lpstr>
      <vt:lpstr>PowerPoint Presentation</vt:lpstr>
      <vt:lpstr>PowerPoint Presentation</vt:lpstr>
      <vt:lpstr>PowerPoint Presentation</vt:lpstr>
      <vt:lpstr>What is CSS?</vt:lpstr>
      <vt:lpstr>How to code CSS ?</vt:lpstr>
      <vt:lpstr>Creators &amp; Maintenance of CSS?</vt:lpstr>
      <vt:lpstr>CSS History (Version)</vt:lpstr>
      <vt:lpstr>CSS Rule  Structure</vt:lpstr>
      <vt:lpstr>CSS Rule Structure</vt:lpstr>
      <vt:lpstr>CSS Rule Structure</vt:lpstr>
      <vt:lpstr>Syntax – CSS</vt:lpstr>
      <vt:lpstr>PowerPoint Presentation</vt:lpstr>
      <vt:lpstr>Inline CSS Style applied directly to an HTML element  using the style attribute.</vt:lpstr>
      <vt:lpstr>PowerPoint Presentation</vt:lpstr>
      <vt:lpstr>CSS Tag / Element Selector</vt:lpstr>
      <vt:lpstr>Class Selector – HTML / CSS</vt:lpstr>
      <vt:lpstr>Class Selector – CSS</vt:lpstr>
      <vt:lpstr>ID Selector – HTML / CSS</vt:lpstr>
      <vt:lpstr>ID Selector – CSS</vt:lpstr>
      <vt:lpstr>Pseudo-Class – CSS</vt:lpstr>
      <vt:lpstr>PowerPoint Presentation</vt:lpstr>
      <vt:lpstr>PowerPoint Presentation</vt:lpstr>
      <vt:lpstr>COLORS IN CSS</vt:lpstr>
      <vt:lpstr>RGB – CSS</vt:lpstr>
      <vt:lpstr>COLORS (BONUS)</vt:lpstr>
      <vt:lpstr>GRAPHIC DESGINER – CSS</vt:lpstr>
      <vt:lpstr>GRAPHIC DESGINER – CSS</vt:lpstr>
      <vt:lpstr>BACKGROUND IN CSS</vt:lpstr>
      <vt:lpstr>BACKGROUND PROPERTIES - CSS</vt:lpstr>
      <vt:lpstr>UNITS IN CSS</vt:lpstr>
      <vt:lpstr>Absolute Lengths</vt:lpstr>
      <vt:lpstr>FONTS IN CSS</vt:lpstr>
      <vt:lpstr>FONT PROPERTIES - CSS</vt:lpstr>
      <vt:lpstr>TEXTS IN CSS</vt:lpstr>
      <vt:lpstr>TEXT PROPERTIES - CSS</vt:lpstr>
      <vt:lpstr>TEXT SHADOW – CSS</vt:lpstr>
      <vt:lpstr>BOX MODEL – CSS</vt:lpstr>
      <vt:lpstr>BORDER IN CSS</vt:lpstr>
      <vt:lpstr>Border – CSS</vt:lpstr>
      <vt:lpstr>PADDING IN CSS</vt:lpstr>
      <vt:lpstr>Padding – CSS</vt:lpstr>
      <vt:lpstr>MARGIN IN CSS</vt:lpstr>
      <vt:lpstr>Margin – CSS</vt:lpstr>
      <vt:lpstr>PowerPoint Presentation</vt:lpstr>
      <vt:lpstr>BOX MODEL – CSS</vt:lpstr>
      <vt:lpstr>PowerPoint Presentation</vt:lpstr>
      <vt:lpstr>Gradient – CSS</vt:lpstr>
      <vt:lpstr>Gradient with Direction – CSS</vt:lpstr>
      <vt:lpstr>Gradient with Angles – CSS</vt:lpstr>
      <vt:lpstr>Radial Gradient – CSS</vt:lpstr>
      <vt:lpstr>Gradient with Shape – CSS</vt:lpstr>
      <vt:lpstr>PowerPoint Presentation</vt:lpstr>
      <vt:lpstr>BOX SHADOW</vt:lpstr>
      <vt:lpstr>BOX SHADOW – CSS</vt:lpstr>
      <vt:lpstr>DROP SHADOW</vt:lpstr>
      <vt:lpstr>DROP SHADOW – CSS</vt:lpstr>
      <vt:lpstr>FILTERS IN CSS</vt:lpstr>
      <vt:lpstr>FILTERS - CSS</vt:lpstr>
      <vt:lpstr>LISTS IN CSS</vt:lpstr>
      <vt:lpstr>LIST PROPERTIES - CSS</vt:lpstr>
      <vt:lpstr>ANCHOR IN CSS</vt:lpstr>
      <vt:lpstr>ANCHOR STATES - CSS</vt:lpstr>
      <vt:lpstr>COMBINATORS IN CSS</vt:lpstr>
      <vt:lpstr>COMBINATORS - CSS</vt:lpstr>
      <vt:lpstr>DISPLAY IN CSS</vt:lpstr>
      <vt:lpstr>DISPLAYS - CSS</vt:lpstr>
      <vt:lpstr>POSITIONS IN CSS</vt:lpstr>
      <vt:lpstr>POSITIONS - CSS</vt:lpstr>
      <vt:lpstr>POSITIONS – Absolute</vt:lpstr>
      <vt:lpstr>POSITIONS – Absolute</vt:lpstr>
      <vt:lpstr>POSITIONS – Absolute</vt:lpstr>
      <vt:lpstr>POSITIONS – Absolute</vt:lpstr>
      <vt:lpstr>POSITIONS – Absolute</vt:lpstr>
      <vt:lpstr>POSITIONS – Absolute</vt:lpstr>
      <vt:lpstr>POSITIONS – Absolute</vt:lpstr>
      <vt:lpstr>Z-INDEX IN  CSS</vt:lpstr>
      <vt:lpstr>OVERFLOW IN CSS</vt:lpstr>
      <vt:lpstr>OVERFLOW - CSS</vt:lpstr>
      <vt:lpstr>PSEUDO ELEMENTS IN CSS</vt:lpstr>
      <vt:lpstr>Pseudo Elements - CSS</vt:lpstr>
      <vt:lpstr>PSEUDO CLASS IN CSS</vt:lpstr>
      <vt:lpstr>Pseudo Class - CSS</vt:lpstr>
      <vt:lpstr>COLUMN LAYOUT IN CSS</vt:lpstr>
      <vt:lpstr>COLUMN LAYOUT - CSS</vt:lpstr>
      <vt:lpstr>FLEXBOX IN CSS</vt:lpstr>
      <vt:lpstr>FLEXBOX - CONTAINER</vt:lpstr>
      <vt:lpstr>FLEXBOX – ROW</vt:lpstr>
      <vt:lpstr>FLEXBOX - COLUMN</vt:lpstr>
      <vt:lpstr>FLEXBOX - CONTAINER</vt:lpstr>
      <vt:lpstr>FLEXBOX - CSS</vt:lpstr>
      <vt:lpstr>FLEXBOX - CSS</vt:lpstr>
      <vt:lpstr>FLEXBOX - CSS</vt:lpstr>
      <vt:lpstr>FLEXBOX - CSS</vt:lpstr>
      <vt:lpstr>FLEXBOX - CSS</vt:lpstr>
      <vt:lpstr>FLEXBOX - CSS</vt:lpstr>
      <vt:lpstr>FLEXBOX - COLUMN</vt:lpstr>
      <vt:lpstr>FLEXBOX - COLUMN</vt:lpstr>
      <vt:lpstr>FLEXBOX - COLUMN</vt:lpstr>
      <vt:lpstr>FLEXBOX - COLUMN</vt:lpstr>
      <vt:lpstr>GRID IN CSS</vt:lpstr>
      <vt:lpstr>TRANSITIONS IN CSS</vt:lpstr>
      <vt:lpstr>TRANSITIONS - CSS</vt:lpstr>
      <vt:lpstr>TRANSFORM IN CSS</vt:lpstr>
      <vt:lpstr>TRANSFORM - CSS</vt:lpstr>
      <vt:lpstr>ANIMATION IN CSS</vt:lpstr>
      <vt:lpstr>ANIMATION - CSS</vt:lpstr>
      <vt:lpstr>PowerPoint Presentation</vt:lpstr>
      <vt:lpstr>SPECIFICITY IN CSS</vt:lpstr>
      <vt:lpstr>SELCTORS IN CSS</vt:lpstr>
      <vt:lpstr>The Level of SPECIFICITY - CSS 0.0.0.0.0</vt:lpstr>
      <vt:lpstr>The Level of SPECIFICITY - Element 0.0.0.0.1</vt:lpstr>
      <vt:lpstr>The Level of SPECIFICITY - Class 0.0.0.1.0</vt:lpstr>
      <vt:lpstr>The Level of SPECIFICITY - ID 0.0.1.0.0</vt:lpstr>
      <vt:lpstr>The Level of SPECIFICITY - Inline 0.1.0.0.0</vt:lpstr>
      <vt:lpstr>The Level of SPECIFICITY - !Important 1.0.0.0.0</vt:lpstr>
      <vt:lpstr>NEW CSS FEATURES</vt:lpstr>
      <vt:lpstr>New Features - CSS</vt:lpstr>
      <vt:lpstr>New Features - CSS</vt:lpstr>
      <vt:lpstr>BONUS IN CSS</vt:lpstr>
      <vt:lpstr>BONUS - CSS</vt:lpstr>
      <vt:lpstr>CLIP PATH – CSS</vt:lpstr>
      <vt:lpstr>MINI PROJECTS IN CSS</vt:lpstr>
      <vt:lpstr>HOW TO</vt:lpstr>
      <vt:lpstr>HOW TO CENTER A  DIV INSIDE DIV</vt:lpstr>
      <vt:lpstr>POSITIONS – Absolute</vt:lpstr>
      <vt:lpstr>POSITIONS – Absolute</vt:lpstr>
      <vt:lpstr>POSITIONS – Absolute</vt:lpstr>
      <vt:lpstr>POSITIONS – Absolute</vt:lpstr>
      <vt:lpstr>POSITIONS – Absolute</vt:lpstr>
      <vt:lpstr>POSITIONS – Absolute</vt:lpstr>
      <vt:lpstr>FLEXBOX - CSS</vt:lpstr>
      <vt:lpstr>FLEXBOX - COLUMN</vt:lpstr>
      <vt:lpstr>FLEXBOX - COLUMN</vt:lpstr>
      <vt:lpstr>FLEXBOX - COLUMN</vt:lpstr>
      <vt:lpstr>FLEXBOX - COLUMN</vt:lpstr>
      <vt:lpstr>Container  Queries</vt:lpstr>
      <vt:lpstr>CSS Architecture &amp;  Best Practices</vt:lpstr>
      <vt:lpstr>VENDOR PREFIXES Browser Compatibility in CSS</vt:lpstr>
      <vt:lpstr>VENDOR PREFIXES - CSS</vt:lpstr>
      <vt:lpstr>Browser Compatibility in CSS</vt:lpstr>
      <vt:lpstr>PowerPoint Presentation</vt:lpstr>
      <vt:lpstr>PowerPoint Presentation</vt:lpstr>
      <vt:lpstr>SMACSS</vt:lpstr>
      <vt:lpstr>SMACSS (Scalable and Modular  Architecture for CSS)</vt:lpstr>
      <vt:lpstr>FINAL PROJECTS IN CSS</vt:lpstr>
      <vt:lpstr>PowerPoint Presentation</vt:lpstr>
      <vt:lpstr>SEO - CSS</vt:lpstr>
      <vt:lpstr>TESTING IN CSS</vt:lpstr>
      <vt:lpstr>CSS Performance and Optimization</vt:lpstr>
      <vt:lpstr>Website Testing - CSS</vt:lpstr>
      <vt:lpstr>HOSTING WEBSITE LIVE</vt:lpstr>
      <vt:lpstr>HOSTING WEBSITE LIVE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Complete Course</dc:title>
  <cp:lastModifiedBy>Abdullah Hassan</cp:lastModifiedBy>
  <cp:revision>6</cp:revision>
  <dcterms:created xsi:type="dcterms:W3CDTF">2024-10-12T04:40:41Z</dcterms:created>
  <dcterms:modified xsi:type="dcterms:W3CDTF">2024-10-12T06:25:34Z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2023-11-21T00:00:00Z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2024-10-12T00:00:00Z</vt:filetime>
  </property>
</Properties>
</file>